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3" r:id="rId21"/>
    <p:sldId id="27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9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8595A-2FFA-4319-ACCF-5DD22129791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200C0-FACD-4C2B-A4D4-739EF6D3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1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200C0-FACD-4C2B-A4D4-739EF6D39B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83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1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4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5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7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8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4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87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6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67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F1426DF-E0DD-481D-AE89-798A275AE78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A1BC80B-D62E-438B-9AC7-102A5E277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859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Z0bV2Afkjc" TargetMode="External"/><Relationship Id="rId2" Type="http://schemas.openxmlformats.org/officeDocument/2006/relationships/hyperlink" Target="https://en.wikipedia.org/wiki/R_(programming_language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-bloggers.com/2020/07/the-history-of-r-updated-for-2020/" TargetMode="External"/><Relationship Id="rId4" Type="http://schemas.openxmlformats.org/officeDocument/2006/relationships/hyperlink" Target="https://hastie.su.domains/ISLR2/ISLRv2_corrected_June_2023.pdf.download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osit.co/download/rstudio-desktop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 Programming Language Icon SVG Vector &amp; PNG Free Download | UXWing">
            <a:extLst>
              <a:ext uri="{FF2B5EF4-FFF2-40B4-BE49-F238E27FC236}">
                <a16:creationId xmlns:a16="http://schemas.microsoft.com/office/drawing/2014/main" id="{935131BB-C536-CF10-BE06-7A0593EAA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687" y="2289687"/>
            <a:ext cx="2278626" cy="227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person with a beard and mustache&#10;&#10;AI-generated content may be incorrect.">
            <a:extLst>
              <a:ext uri="{FF2B5EF4-FFF2-40B4-BE49-F238E27FC236}">
                <a16:creationId xmlns:a16="http://schemas.microsoft.com/office/drawing/2014/main" id="{F79EEB78-E633-5226-71D4-59FE193CD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45" y="2207341"/>
            <a:ext cx="3664974" cy="24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E26524F-B637-8711-5172-F94B93F3B9F9}"/>
              </a:ext>
            </a:extLst>
          </p:cNvPr>
          <p:cNvSpPr txBox="1"/>
          <p:nvPr/>
        </p:nvSpPr>
        <p:spPr>
          <a:xfrm>
            <a:off x="1166351" y="4977579"/>
            <a:ext cx="30971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R</a:t>
            </a:r>
            <a:r>
              <a:rPr lang="en-US" sz="4000" dirty="0"/>
              <a:t>oss Ihaka</a:t>
            </a:r>
          </a:p>
        </p:txBody>
      </p:sp>
      <p:pic>
        <p:nvPicPr>
          <p:cNvPr id="1034" name="Picture 10" descr="Robert Gentleman">
            <a:extLst>
              <a:ext uri="{FF2B5EF4-FFF2-40B4-BE49-F238E27FC236}">
                <a16:creationId xmlns:a16="http://schemas.microsoft.com/office/drawing/2014/main" id="{4D44E2F6-0D5F-938B-A4F6-4AE8275EC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581" y="2131141"/>
            <a:ext cx="2521974" cy="252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FDDBD8C-BD5D-D866-FBBE-EF3FD5195B38}"/>
              </a:ext>
            </a:extLst>
          </p:cNvPr>
          <p:cNvSpPr txBox="1"/>
          <p:nvPr/>
        </p:nvSpPr>
        <p:spPr>
          <a:xfrm>
            <a:off x="7356987" y="4977579"/>
            <a:ext cx="30971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R</a:t>
            </a:r>
            <a:r>
              <a:rPr lang="en-US" sz="4000" dirty="0"/>
              <a:t>obert Gentleman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DCA411-B262-D6B8-8103-6D6BB2835D32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1/16</a:t>
            </a:r>
          </a:p>
        </p:txBody>
      </p:sp>
    </p:spTree>
    <p:extLst>
      <p:ext uri="{BB962C8B-B14F-4D97-AF65-F5344CB8AC3E}">
        <p14:creationId xmlns:p14="http://schemas.microsoft.com/office/powerpoint/2010/main" val="1489114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2507-B485-B4F4-B817-6FC791F6A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We are quickly going to find :</a:t>
            </a:r>
          </a:p>
          <a:p>
            <a:pPr lvl="1"/>
            <a:r>
              <a:rPr lang="en-US" sz="4000" dirty="0"/>
              <a:t>mean</a:t>
            </a:r>
          </a:p>
          <a:p>
            <a:pPr lvl="1"/>
            <a:r>
              <a:rPr lang="en-US" sz="4000" dirty="0"/>
              <a:t>median</a:t>
            </a:r>
          </a:p>
          <a:p>
            <a:pPr lvl="1"/>
            <a:r>
              <a:rPr lang="en-US" sz="4000" dirty="0"/>
              <a:t> generate and plot random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1B0FC-2A2F-94B6-5126-550F9DA892C5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10/16</a:t>
            </a:r>
          </a:p>
        </p:txBody>
      </p:sp>
    </p:spTree>
    <p:extLst>
      <p:ext uri="{BB962C8B-B14F-4D97-AF65-F5344CB8AC3E}">
        <p14:creationId xmlns:p14="http://schemas.microsoft.com/office/powerpoint/2010/main" val="961747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D59FE-15B9-DBF4-5010-B2D337849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035" y="1825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DE5EB-D8B4-BD50-7C8E-7C6CE8B75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00DDB4-3F6D-5529-6EC1-DD18F86FF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272" y="1076707"/>
            <a:ext cx="9573126" cy="57056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28BF4F-B27D-C597-A087-304820859524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11/16</a:t>
            </a:r>
          </a:p>
        </p:txBody>
      </p:sp>
    </p:spTree>
    <p:extLst>
      <p:ext uri="{BB962C8B-B14F-4D97-AF65-F5344CB8AC3E}">
        <p14:creationId xmlns:p14="http://schemas.microsoft.com/office/powerpoint/2010/main" val="3218225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D4C7F-2ABA-0FB3-D006-C95AD4300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B8DC8B-CF8D-A1A4-A86B-28971D5A5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346" y="1690688"/>
            <a:ext cx="6073308" cy="45656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44F1E2-EAC0-B20C-8C15-ECBAC5B50FE0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12/16</a:t>
            </a:r>
          </a:p>
        </p:txBody>
      </p:sp>
    </p:spTree>
    <p:extLst>
      <p:ext uri="{BB962C8B-B14F-4D97-AF65-F5344CB8AC3E}">
        <p14:creationId xmlns:p14="http://schemas.microsoft.com/office/powerpoint/2010/main" val="427231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6F80E-B262-83F0-2C99-6B45A6E6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Generating Random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949F3-3AEB-1442-8841-FCF97F8FC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778F55-3A11-7615-AE61-84359DE92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845" y="2751213"/>
            <a:ext cx="11694309" cy="25001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E7A768-942C-243E-C969-CBA1E0CAAC32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13/16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3B602-CD66-AFEF-3EB3-0D2240881426}"/>
              </a:ext>
            </a:extLst>
          </p:cNvPr>
          <p:cNvSpPr/>
          <p:nvPr/>
        </p:nvSpPr>
        <p:spPr>
          <a:xfrm>
            <a:off x="2291381" y="3429000"/>
            <a:ext cx="385011" cy="368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8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D053D-D1D0-E0C9-14B2-A6BE249A7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Plot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3CF96B-E946-3679-D5BE-1868AE96D4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2129" y="1390117"/>
            <a:ext cx="7227741" cy="51027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C87DFA-9EB9-3F5D-B503-9461053122DD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14/16</a:t>
            </a:r>
          </a:p>
        </p:txBody>
      </p:sp>
    </p:spTree>
    <p:extLst>
      <p:ext uri="{BB962C8B-B14F-4D97-AF65-F5344CB8AC3E}">
        <p14:creationId xmlns:p14="http://schemas.microsoft.com/office/powerpoint/2010/main" val="1186955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1D4A2-495F-ED86-9522-3932CFBC8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36C4-32E7-2D15-F487-4C56A4B84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27C172-EA74-CF12-C3DD-F3955F845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045" y="1570426"/>
            <a:ext cx="5073909" cy="49224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C38EA4-DCBA-B8B8-7907-7F8692016320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15/16</a:t>
            </a:r>
          </a:p>
        </p:txBody>
      </p:sp>
    </p:spTree>
    <p:extLst>
      <p:ext uri="{BB962C8B-B14F-4D97-AF65-F5344CB8AC3E}">
        <p14:creationId xmlns:p14="http://schemas.microsoft.com/office/powerpoint/2010/main" val="3195426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168A87-2C45-46F1-E47E-E582E48D2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523" y="890122"/>
            <a:ext cx="9556954" cy="50777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93E5D8-4C68-9A0D-A998-6610FDA6C5BA}"/>
              </a:ext>
            </a:extLst>
          </p:cNvPr>
          <p:cNvSpPr txBox="1"/>
          <p:nvPr/>
        </p:nvSpPr>
        <p:spPr>
          <a:xfrm>
            <a:off x="314632" y="275303"/>
            <a:ext cx="786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16/16</a:t>
            </a:r>
          </a:p>
        </p:txBody>
      </p:sp>
    </p:spTree>
    <p:extLst>
      <p:ext uri="{BB962C8B-B14F-4D97-AF65-F5344CB8AC3E}">
        <p14:creationId xmlns:p14="http://schemas.microsoft.com/office/powerpoint/2010/main" val="292253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5B5625-552A-FBA4-BD11-612410811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542" y="275303"/>
            <a:ext cx="7886412" cy="19151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45B995-2C0D-6F7A-219D-51757202EF24}"/>
              </a:ext>
            </a:extLst>
          </p:cNvPr>
          <p:cNvSpPr txBox="1"/>
          <p:nvPr/>
        </p:nvSpPr>
        <p:spPr>
          <a:xfrm>
            <a:off x="314632" y="275303"/>
            <a:ext cx="884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bonus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C3A01D-C950-130C-3E47-8277174C6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3110" y="2412557"/>
            <a:ext cx="5969539" cy="16570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4C1DBB-1ECC-CCFB-E836-CFE1352D01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2190" y="4291735"/>
            <a:ext cx="9007621" cy="154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40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690AF-507B-48CA-8414-17CD9D412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4BD3C-ACB4-A1FB-016A-182AB7EAD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 (programming language) – Wikipedia</a:t>
            </a:r>
            <a:endParaRPr lang="en-US" dirty="0"/>
          </a:p>
          <a:p>
            <a:r>
              <a:rPr lang="en-US" b="1" dirty="0">
                <a:hlinkClick r:id="rId3"/>
              </a:rPr>
              <a:t>Tutorial To Get Started</a:t>
            </a:r>
            <a:endParaRPr lang="en-US" b="1" dirty="0"/>
          </a:p>
          <a:p>
            <a:r>
              <a:rPr lang="en-US" b="1" dirty="0">
                <a:hlinkClick r:id="rId4"/>
              </a:rPr>
              <a:t>Install here</a:t>
            </a:r>
            <a:endParaRPr lang="en-US" b="1" dirty="0"/>
          </a:p>
          <a:p>
            <a:r>
              <a:rPr lang="en-US" dirty="0">
                <a:hlinkClick r:id="rId5"/>
              </a:rPr>
              <a:t>The History of R (updated for 2020) | R-bloggers</a:t>
            </a:r>
            <a:endParaRPr lang="en-US" b="1" dirty="0"/>
          </a:p>
          <a:p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5EAE05-5662-8521-6763-C2ED0AB8F4AE}"/>
              </a:ext>
            </a:extLst>
          </p:cNvPr>
          <p:cNvSpPr txBox="1"/>
          <p:nvPr/>
        </p:nvSpPr>
        <p:spPr>
          <a:xfrm>
            <a:off x="314632" y="275303"/>
            <a:ext cx="884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bonus</a:t>
            </a:r>
          </a:p>
        </p:txBody>
      </p:sp>
    </p:spTree>
    <p:extLst>
      <p:ext uri="{BB962C8B-B14F-4D97-AF65-F5344CB8AC3E}">
        <p14:creationId xmlns:p14="http://schemas.microsoft.com/office/powerpoint/2010/main" val="39342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84FE2-F6F4-4C2C-7010-3D5DFDF8E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B7D2D-8BA4-17E8-E946-FC9436721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Statistical/data analysis </a:t>
            </a:r>
          </a:p>
          <a:p>
            <a:pPr algn="ctr"/>
            <a:r>
              <a:rPr lang="en-US" sz="4000" dirty="0"/>
              <a:t>Not only limited to this…</a:t>
            </a:r>
          </a:p>
          <a:p>
            <a:pPr algn="ctr"/>
            <a:r>
              <a:rPr lang="en-US" sz="4000" dirty="0"/>
              <a:t>Interpreted language</a:t>
            </a:r>
          </a:p>
          <a:p>
            <a:pPr algn="ctr"/>
            <a:r>
              <a:rPr lang="en-US" sz="4000" dirty="0"/>
              <a:t>Free</a:t>
            </a:r>
          </a:p>
          <a:p>
            <a:pPr algn="ctr"/>
            <a:r>
              <a:rPr lang="en-US" sz="4000" dirty="0"/>
              <a:t>Opensource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A3A280-42E4-309A-EB8D-31E5FF4EFA78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2/16</a:t>
            </a:r>
          </a:p>
        </p:txBody>
      </p:sp>
    </p:spTree>
    <p:extLst>
      <p:ext uri="{BB962C8B-B14F-4D97-AF65-F5344CB8AC3E}">
        <p14:creationId xmlns:p14="http://schemas.microsoft.com/office/powerpoint/2010/main" val="982981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DC76B-33F6-5664-93DB-17F7F0D9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8A4CA-2780-E95A-BC8E-F2444ECB5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1991:	Ross Ihaka and Robert Gentleman created R</a:t>
            </a:r>
          </a:p>
          <a:p>
            <a:r>
              <a:rPr lang="en-US" sz="3200" dirty="0"/>
              <a:t>1993:	R announced to public</a:t>
            </a:r>
          </a:p>
          <a:p>
            <a:r>
              <a:rPr lang="en-US" sz="3200" dirty="0"/>
              <a:t>1995:	R distributed as open source software under GPL2 </a:t>
            </a:r>
          </a:p>
          <a:p>
            <a:r>
              <a:rPr lang="en-US" sz="3200" dirty="0"/>
              <a:t>1997: 	Comprehensive R Archive Network (CRAN) founded 		by Kurt  </a:t>
            </a:r>
            <a:r>
              <a:rPr lang="en-US" sz="3200" dirty="0" err="1"/>
              <a:t>Jornik</a:t>
            </a:r>
            <a:r>
              <a:rPr lang="en-US" sz="3200" dirty="0"/>
              <a:t> and Fritz Liesch</a:t>
            </a:r>
          </a:p>
          <a:p>
            <a:r>
              <a:rPr lang="en-US" sz="3200" dirty="0"/>
              <a:t>1997:	R Core Team founded</a:t>
            </a:r>
          </a:p>
          <a:p>
            <a:r>
              <a:rPr lang="en-US" sz="3200" dirty="0"/>
              <a:t>2000:	version 1 released</a:t>
            </a:r>
          </a:p>
          <a:p>
            <a:r>
              <a:rPr lang="en-US" sz="3200" dirty="0"/>
              <a:t>2025: 	currently at version 4.5.2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50F515-BB5C-224C-3228-A73226590213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3/16</a:t>
            </a:r>
          </a:p>
        </p:txBody>
      </p:sp>
    </p:spTree>
    <p:extLst>
      <p:ext uri="{BB962C8B-B14F-4D97-AF65-F5344CB8AC3E}">
        <p14:creationId xmlns:p14="http://schemas.microsoft.com/office/powerpoint/2010/main" val="319739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DE423-34C9-A9ED-9D2B-D5F1DFEA3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57"/>
            <a:ext cx="10515600" cy="1976354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4000" dirty="0"/>
              <a:t>S</a:t>
            </a:r>
          </a:p>
          <a:p>
            <a:pPr algn="ctr"/>
            <a:r>
              <a:rPr lang="en-US" sz="4000" dirty="0"/>
              <a:t>Lisp </a:t>
            </a:r>
          </a:p>
          <a:p>
            <a:pPr algn="ctr"/>
            <a:r>
              <a:rPr lang="en-US" sz="4000" dirty="0"/>
              <a:t>Scheme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FFEA0B-E5B6-66EC-C05C-19AF4BD261B0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4/16</a:t>
            </a:r>
          </a:p>
        </p:txBody>
      </p:sp>
    </p:spTree>
    <p:extLst>
      <p:ext uri="{BB962C8B-B14F-4D97-AF65-F5344CB8AC3E}">
        <p14:creationId xmlns:p14="http://schemas.microsoft.com/office/powerpoint/2010/main" val="1905690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CC2CC-0F19-C90F-436C-1B672FF61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is it called 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45300-2AE6-C4B3-86D6-5211517D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4781"/>
            <a:ext cx="10515600" cy="200843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R</a:t>
            </a:r>
            <a:r>
              <a:rPr lang="en-US" sz="4000" dirty="0"/>
              <a:t>oss &amp; </a:t>
            </a:r>
            <a:r>
              <a:rPr lang="en-US" sz="40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R</a:t>
            </a:r>
            <a:r>
              <a:rPr lang="en-US" sz="4000" dirty="0"/>
              <a:t>obert -&gt; take initials from first name = </a:t>
            </a:r>
            <a:r>
              <a:rPr lang="en-US" sz="40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R</a:t>
            </a:r>
          </a:p>
          <a:p>
            <a:pPr algn="ctr"/>
            <a:r>
              <a:rPr lang="en-US" sz="4000" dirty="0"/>
              <a:t>Successor of S, therefore R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4E5159-6721-95D3-A033-AD530B470C18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5/16</a:t>
            </a:r>
          </a:p>
        </p:txBody>
      </p:sp>
    </p:spTree>
    <p:extLst>
      <p:ext uri="{BB962C8B-B14F-4D97-AF65-F5344CB8AC3E}">
        <p14:creationId xmlns:p14="http://schemas.microsoft.com/office/powerpoint/2010/main" val="112541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794D-1616-684E-0F62-68A7111AF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BBD0C-F6FA-8139-95C0-C332B0D96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647"/>
            <a:ext cx="10515600" cy="2767347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Statistician </a:t>
            </a:r>
          </a:p>
          <a:p>
            <a:pPr algn="ctr"/>
            <a:r>
              <a:rPr lang="en-US" sz="4000" dirty="0"/>
              <a:t>Data scientist </a:t>
            </a:r>
          </a:p>
          <a:p>
            <a:pPr algn="ctr"/>
            <a:r>
              <a:rPr lang="en-US" sz="4000" dirty="0"/>
              <a:t>Biologist</a:t>
            </a:r>
          </a:p>
          <a:p>
            <a:pPr algn="ctr"/>
            <a:r>
              <a:rPr lang="en-US" sz="4000" dirty="0"/>
              <a:t>People working with data</a:t>
            </a:r>
          </a:p>
          <a:p>
            <a:pPr algn="ctr"/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C5BB20-C110-62BD-C113-12558D268A66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6/16</a:t>
            </a:r>
          </a:p>
        </p:txBody>
      </p:sp>
    </p:spTree>
    <p:extLst>
      <p:ext uri="{BB962C8B-B14F-4D97-AF65-F5344CB8AC3E}">
        <p14:creationId xmlns:p14="http://schemas.microsoft.com/office/powerpoint/2010/main" val="309357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45D6C-0AEA-D3DA-965B-FC3058F5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339E4-7EAB-344F-4574-7648D80C2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Good graphics to work with data</a:t>
            </a:r>
          </a:p>
          <a:p>
            <a:pPr algn="ctr"/>
            <a:r>
              <a:rPr lang="en-US" sz="4000" dirty="0"/>
              <a:t>Very interactive</a:t>
            </a:r>
          </a:p>
          <a:p>
            <a:pPr algn="ctr"/>
            <a:r>
              <a:rPr lang="en-US" sz="4000" dirty="0"/>
              <a:t>Great community</a:t>
            </a:r>
          </a:p>
          <a:p>
            <a:pPr algn="ctr"/>
            <a:r>
              <a:rPr lang="en-US" sz="4000" dirty="0"/>
              <a:t>Packages </a:t>
            </a:r>
          </a:p>
          <a:p>
            <a:pPr algn="ctr"/>
            <a:r>
              <a:rPr lang="en-US" sz="4000" dirty="0"/>
              <a:t>Base Package</a:t>
            </a:r>
          </a:p>
          <a:p>
            <a:pPr algn="ctr"/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E8C40-B249-2FF2-A6A4-415C16AFDFC5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7/16</a:t>
            </a:r>
          </a:p>
        </p:txBody>
      </p:sp>
    </p:spTree>
    <p:extLst>
      <p:ext uri="{BB962C8B-B14F-4D97-AF65-F5344CB8AC3E}">
        <p14:creationId xmlns:p14="http://schemas.microsoft.com/office/powerpoint/2010/main" val="410756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63D4C-2041-CD0F-998B-3330CFB5F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Tidyverse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6E06F-8375-2F59-2D88-7BD428F83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Package with functions that makes accessing and processing tidy data easier.</a:t>
            </a:r>
          </a:p>
          <a:p>
            <a:pPr algn="ctr"/>
            <a:r>
              <a:rPr lang="en-US" sz="4000" dirty="0"/>
              <a:t>Tidy data: data in row column format where each row is one observation and each column represents one characteristics.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2EC373-3DEC-5244-A988-3CF5041CA5EB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8/16</a:t>
            </a:r>
          </a:p>
        </p:txBody>
      </p:sp>
    </p:spTree>
    <p:extLst>
      <p:ext uri="{BB962C8B-B14F-4D97-AF65-F5344CB8AC3E}">
        <p14:creationId xmlns:p14="http://schemas.microsoft.com/office/powerpoint/2010/main" val="1048193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7341D-44A9-FCE1-E95B-4E1DE3556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Quickly getting started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2150-CDA3-339A-4363-D59A0CF1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4465"/>
            <a:ext cx="10515600" cy="2249070"/>
          </a:xfrm>
        </p:spPr>
        <p:txBody>
          <a:bodyPr/>
          <a:lstStyle/>
          <a:p>
            <a:pPr algn="ctr"/>
            <a:r>
              <a:rPr lang="en-US" sz="4000" dirty="0"/>
              <a:t>Install r</a:t>
            </a:r>
          </a:p>
          <a:p>
            <a:pPr algn="ctr"/>
            <a:r>
              <a:rPr lang="en-US" sz="4000" dirty="0"/>
              <a:t>Install r studio</a:t>
            </a:r>
          </a:p>
          <a:p>
            <a:pPr algn="ctr"/>
            <a:r>
              <a:rPr lang="en-US" sz="4000" dirty="0">
                <a:hlinkClick r:id="rId2"/>
              </a:rPr>
              <a:t>Install from here</a:t>
            </a:r>
            <a:endParaRPr lang="en-US" sz="40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B69DBE-E0EF-436E-2C6D-35C694C8C353}"/>
              </a:ext>
            </a:extLst>
          </p:cNvPr>
          <p:cNvSpPr txBox="1"/>
          <p:nvPr/>
        </p:nvSpPr>
        <p:spPr>
          <a:xfrm>
            <a:off x="314632" y="275303"/>
            <a:ext cx="71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9/16</a:t>
            </a:r>
          </a:p>
        </p:txBody>
      </p:sp>
    </p:spTree>
    <p:extLst>
      <p:ext uri="{BB962C8B-B14F-4D97-AF65-F5344CB8AC3E}">
        <p14:creationId xmlns:p14="http://schemas.microsoft.com/office/powerpoint/2010/main" val="415140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66a0f84-57db-41d0-a6e3-890e39adfc9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1D7ABE7BB85D48AA315A65491325C2" ma:contentTypeVersion="15" ma:contentTypeDescription="Create a new document." ma:contentTypeScope="" ma:versionID="98e393628efc4b65abc25b72172a579b">
  <xsd:schema xmlns:xsd="http://www.w3.org/2001/XMLSchema" xmlns:xs="http://www.w3.org/2001/XMLSchema" xmlns:p="http://schemas.microsoft.com/office/2006/metadata/properties" xmlns:ns3="e66a0f84-57db-41d0-a6e3-890e39adfc9f" xmlns:ns4="02bf9a34-7e95-46eb-9e67-9df0432f95d9" targetNamespace="http://schemas.microsoft.com/office/2006/metadata/properties" ma:root="true" ma:fieldsID="bc1003e92b5d35dc4ae146efc7fa0566" ns3:_="" ns4:_="">
    <xsd:import namespace="e66a0f84-57db-41d0-a6e3-890e39adfc9f"/>
    <xsd:import namespace="02bf9a34-7e95-46eb-9e67-9df0432f95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SystemTag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a0f84-57db-41d0-a6e3-890e39adf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f9a34-7e95-46eb-9e67-9df0432f95d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B20034-442B-46F4-B93B-B2807374D303}">
  <ds:schemaRefs>
    <ds:schemaRef ds:uri="http://schemas.microsoft.com/office/2006/documentManagement/types"/>
    <ds:schemaRef ds:uri="e66a0f84-57db-41d0-a6e3-890e39adfc9f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  <ds:schemaRef ds:uri="02bf9a34-7e95-46eb-9e67-9df0432f95d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360123F-E387-4602-8D4C-73755BDCE7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09CE73-2879-48E4-B074-510300C69A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6a0f84-57db-41d0-a6e3-890e39adfc9f"/>
    <ds:schemaRef ds:uri="02bf9a34-7e95-46eb-9e67-9df0432f95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249</Words>
  <Application>Microsoft Office PowerPoint</Application>
  <PresentationFormat>Widescreen</PresentationFormat>
  <Paragraphs>73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What? </vt:lpstr>
      <vt:lpstr>History</vt:lpstr>
      <vt:lpstr>PowerPoint Presentation</vt:lpstr>
      <vt:lpstr>Why is it called R?</vt:lpstr>
      <vt:lpstr>Who</vt:lpstr>
      <vt:lpstr>Why</vt:lpstr>
      <vt:lpstr>Tidyverse</vt:lpstr>
      <vt:lpstr>Quickly getting started </vt:lpstr>
      <vt:lpstr>PowerPoint Presentation</vt:lpstr>
      <vt:lpstr>Mean</vt:lpstr>
      <vt:lpstr>Median</vt:lpstr>
      <vt:lpstr>Generating Random Points</vt:lpstr>
      <vt:lpstr>Plot</vt:lpstr>
      <vt:lpstr>Result</vt:lpstr>
      <vt:lpstr>PowerPoint Presentation</vt:lpstr>
      <vt:lpstr>PowerPoint Presentation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Pokharel, Abiral</dc:creator>
  <cp:lastModifiedBy>Pokharel, Abiral</cp:lastModifiedBy>
  <cp:revision>2</cp:revision>
  <dcterms:created xsi:type="dcterms:W3CDTF">2025-11-16T22:03:11Z</dcterms:created>
  <dcterms:modified xsi:type="dcterms:W3CDTF">2025-11-19T19:48:58Z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0x0101000E1D7ABE7BB85D48AA315A65491325C2</vt:lpwstr>
  </property>
</Properties>
</file>