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1" r:id="rId4"/>
    <p:sldId id="258" r:id="rId5"/>
    <p:sldId id="259" r:id="rId6"/>
    <p:sldId id="260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26078B-F804-3048-8513-7098C81FAF14}" v="81" dt="2025-11-05T17:32:03.4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73171"/>
  </p:normalViewPr>
  <p:slideViewPr>
    <p:cSldViewPr snapToGrid="0" snapToObjects="1">
      <p:cViewPr varScale="1">
        <p:scale>
          <a:sx n="87" d="100"/>
          <a:sy n="87" d="100"/>
        </p:scale>
        <p:origin x="255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su, Dayan" userId="a73e6240-74a9-4516-8524-120f5ef7beeb" providerId="ADAL" clId="{4F26078B-F804-3048-8513-7098C81FAF14}"/>
    <pc:docChg chg="undo custSel addSld modSld sldOrd">
      <pc:chgData name="Gosu, Dayan" userId="a73e6240-74a9-4516-8524-120f5ef7beeb" providerId="ADAL" clId="{4F26078B-F804-3048-8513-7098C81FAF14}" dt="2025-11-05T18:46:40.384" v="1455" actId="20577"/>
      <pc:docMkLst>
        <pc:docMk/>
      </pc:docMkLst>
      <pc:sldChg chg="addSp delSp modSp mod setBg modNotesTx">
        <pc:chgData name="Gosu, Dayan" userId="a73e6240-74a9-4516-8524-120f5ef7beeb" providerId="ADAL" clId="{4F26078B-F804-3048-8513-7098C81FAF14}" dt="2025-11-05T17:23:26.225" v="659" actId="20577"/>
        <pc:sldMkLst>
          <pc:docMk/>
          <pc:sldMk cId="0" sldId="256"/>
        </pc:sldMkLst>
        <pc:spChg chg="mod">
          <ac:chgData name="Gosu, Dayan" userId="a73e6240-74a9-4516-8524-120f5ef7beeb" providerId="ADAL" clId="{4F26078B-F804-3048-8513-7098C81FAF14}" dt="2025-11-05T00:51:35.465" v="302" actId="26606"/>
          <ac:spMkLst>
            <pc:docMk/>
            <pc:sldMk cId="0" sldId="256"/>
            <ac:spMk id="2" creationId="{00000000-0000-0000-0000-000000000000}"/>
          </ac:spMkLst>
        </pc:spChg>
        <pc:spChg chg="del mod">
          <ac:chgData name="Gosu, Dayan" userId="a73e6240-74a9-4516-8524-120f5ef7beeb" providerId="ADAL" clId="{4F26078B-F804-3048-8513-7098C81FAF14}" dt="2025-11-05T00:27:42.757" v="1" actId="21"/>
          <ac:spMkLst>
            <pc:docMk/>
            <pc:sldMk cId="0" sldId="256"/>
            <ac:spMk id="3" creationId="{00000000-0000-0000-0000-000000000000}"/>
          </ac:spMkLst>
        </pc:spChg>
        <pc:spChg chg="add del">
          <ac:chgData name="Gosu, Dayan" userId="a73e6240-74a9-4516-8524-120f5ef7beeb" providerId="ADAL" clId="{4F26078B-F804-3048-8513-7098C81FAF14}" dt="2025-11-05T00:45:03.510" v="75" actId="26606"/>
          <ac:spMkLst>
            <pc:docMk/>
            <pc:sldMk cId="0" sldId="256"/>
            <ac:spMk id="8" creationId="{8C790BE2-4E4F-4AAF-81A2-4A6F4885EBE6}"/>
          </ac:spMkLst>
        </pc:spChg>
        <pc:spChg chg="add del">
          <ac:chgData name="Gosu, Dayan" userId="a73e6240-74a9-4516-8524-120f5ef7beeb" providerId="ADAL" clId="{4F26078B-F804-3048-8513-7098C81FAF14}" dt="2025-11-05T00:45:03.510" v="75" actId="26606"/>
          <ac:spMkLst>
            <pc:docMk/>
            <pc:sldMk cId="0" sldId="256"/>
            <ac:spMk id="10" creationId="{D28B54C3-B57B-472A-B96E-1FCB67093DC2}"/>
          </ac:spMkLst>
        </pc:spChg>
        <pc:spChg chg="add del">
          <ac:chgData name="Gosu, Dayan" userId="a73e6240-74a9-4516-8524-120f5ef7beeb" providerId="ADAL" clId="{4F26078B-F804-3048-8513-7098C81FAF14}" dt="2025-11-05T00:45:03.510" v="75" actId="26606"/>
          <ac:spMkLst>
            <pc:docMk/>
            <pc:sldMk cId="0" sldId="256"/>
            <ac:spMk id="12" creationId="{7DB3C429-F8DA-49B9-AF84-21996FCF78B5}"/>
          </ac:spMkLst>
        </pc:spChg>
        <pc:spChg chg="add del">
          <ac:chgData name="Gosu, Dayan" userId="a73e6240-74a9-4516-8524-120f5ef7beeb" providerId="ADAL" clId="{4F26078B-F804-3048-8513-7098C81FAF14}" dt="2025-11-05T00:45:03.510" v="75" actId="26606"/>
          <ac:spMkLst>
            <pc:docMk/>
            <pc:sldMk cId="0" sldId="256"/>
            <ac:spMk id="14" creationId="{E12088DD-B1AD-40E0-8B86-1D87A2CCD9BE}"/>
          </ac:spMkLst>
        </pc:spChg>
        <pc:spChg chg="add del">
          <ac:chgData name="Gosu, Dayan" userId="a73e6240-74a9-4516-8524-120f5ef7beeb" providerId="ADAL" clId="{4F26078B-F804-3048-8513-7098C81FAF14}" dt="2025-11-05T00:45:03.510" v="75" actId="26606"/>
          <ac:spMkLst>
            <pc:docMk/>
            <pc:sldMk cId="0" sldId="256"/>
            <ac:spMk id="16" creationId="{C4C9F2B0-1044-46EB-8AEB-C3BFFDE6C2CC}"/>
          </ac:spMkLst>
        </pc:spChg>
        <pc:spChg chg="add del">
          <ac:chgData name="Gosu, Dayan" userId="a73e6240-74a9-4516-8524-120f5ef7beeb" providerId="ADAL" clId="{4F26078B-F804-3048-8513-7098C81FAF14}" dt="2025-11-05T00:45:03.510" v="75" actId="26606"/>
          <ac:spMkLst>
            <pc:docMk/>
            <pc:sldMk cId="0" sldId="256"/>
            <ac:spMk id="18" creationId="{0C395952-4E26-45A2-8756-2ADFD6E53C6E}"/>
          </ac:spMkLst>
        </pc:spChg>
        <pc:spChg chg="add del">
          <ac:chgData name="Gosu, Dayan" userId="a73e6240-74a9-4516-8524-120f5ef7beeb" providerId="ADAL" clId="{4F26078B-F804-3048-8513-7098C81FAF14}" dt="2025-11-05T00:45:03.510" v="75" actId="26606"/>
          <ac:spMkLst>
            <pc:docMk/>
            <pc:sldMk cId="0" sldId="256"/>
            <ac:spMk id="20" creationId="{4734BADF-9461-4621-B112-2D7BABEA7DD0}"/>
          </ac:spMkLst>
        </pc:spChg>
        <pc:spChg chg="add del">
          <ac:chgData name="Gosu, Dayan" userId="a73e6240-74a9-4516-8524-120f5ef7beeb" providerId="ADAL" clId="{4F26078B-F804-3048-8513-7098C81FAF14}" dt="2025-11-05T00:51:35.465" v="302" actId="26606"/>
          <ac:spMkLst>
            <pc:docMk/>
            <pc:sldMk cId="0" sldId="256"/>
            <ac:spMk id="2055" creationId="{D4771268-CB57-404A-9271-370EB28F6090}"/>
          </ac:spMkLst>
        </pc:spChg>
        <pc:spChg chg="add">
          <ac:chgData name="Gosu, Dayan" userId="a73e6240-74a9-4516-8524-120f5ef7beeb" providerId="ADAL" clId="{4F26078B-F804-3048-8513-7098C81FAF14}" dt="2025-11-05T00:51:35.465" v="302" actId="26606"/>
          <ac:spMkLst>
            <pc:docMk/>
            <pc:sldMk cId="0" sldId="256"/>
            <ac:spMk id="2060" creationId="{A8384FB5-9ADC-4DDC-881B-597D56F5B15D}"/>
          </ac:spMkLst>
        </pc:spChg>
        <pc:spChg chg="add">
          <ac:chgData name="Gosu, Dayan" userId="a73e6240-74a9-4516-8524-120f5ef7beeb" providerId="ADAL" clId="{4F26078B-F804-3048-8513-7098C81FAF14}" dt="2025-11-05T00:51:35.465" v="302" actId="26606"/>
          <ac:spMkLst>
            <pc:docMk/>
            <pc:sldMk cId="0" sldId="256"/>
            <ac:spMk id="2062" creationId="{91E5A9A7-95C6-4F4F-B00E-C82E07FE62EF}"/>
          </ac:spMkLst>
        </pc:spChg>
        <pc:spChg chg="add">
          <ac:chgData name="Gosu, Dayan" userId="a73e6240-74a9-4516-8524-120f5ef7beeb" providerId="ADAL" clId="{4F26078B-F804-3048-8513-7098C81FAF14}" dt="2025-11-05T00:51:35.465" v="302" actId="26606"/>
          <ac:spMkLst>
            <pc:docMk/>
            <pc:sldMk cId="0" sldId="256"/>
            <ac:spMk id="2064" creationId="{D07DD2DE-F619-49DD-B5E7-03A290FF4ED1}"/>
          </ac:spMkLst>
        </pc:spChg>
        <pc:spChg chg="add">
          <ac:chgData name="Gosu, Dayan" userId="a73e6240-74a9-4516-8524-120f5ef7beeb" providerId="ADAL" clId="{4F26078B-F804-3048-8513-7098C81FAF14}" dt="2025-11-05T00:51:35.465" v="302" actId="26606"/>
          <ac:spMkLst>
            <pc:docMk/>
            <pc:sldMk cId="0" sldId="256"/>
            <ac:spMk id="2066" creationId="{85149191-5F60-4A28-AAFF-039F96B0F3EC}"/>
          </ac:spMkLst>
        </pc:spChg>
        <pc:spChg chg="add">
          <ac:chgData name="Gosu, Dayan" userId="a73e6240-74a9-4516-8524-120f5ef7beeb" providerId="ADAL" clId="{4F26078B-F804-3048-8513-7098C81FAF14}" dt="2025-11-05T00:51:35.465" v="302" actId="26606"/>
          <ac:spMkLst>
            <pc:docMk/>
            <pc:sldMk cId="0" sldId="256"/>
            <ac:spMk id="2068" creationId="{F8260ED5-17F7-4158-B241-D51DD4CF1B7E}"/>
          </ac:spMkLst>
        </pc:spChg>
        <pc:picChg chg="add mod">
          <ac:chgData name="Gosu, Dayan" userId="a73e6240-74a9-4516-8524-120f5ef7beeb" providerId="ADAL" clId="{4F26078B-F804-3048-8513-7098C81FAF14}" dt="2025-11-05T00:51:35.465" v="302" actId="26606"/>
          <ac:picMkLst>
            <pc:docMk/>
            <pc:sldMk cId="0" sldId="256"/>
            <ac:picMk id="2050" creationId="{F33F76AF-7F1E-EFCF-8EF8-8E85CABF7694}"/>
          </ac:picMkLst>
        </pc:picChg>
      </pc:sldChg>
      <pc:sldChg chg="addSp delSp modSp mod setBg modNotesTx">
        <pc:chgData name="Gosu, Dayan" userId="a73e6240-74a9-4516-8524-120f5ef7beeb" providerId="ADAL" clId="{4F26078B-F804-3048-8513-7098C81FAF14}" dt="2025-11-05T18:02:43.119" v="1424" actId="20577"/>
        <pc:sldMkLst>
          <pc:docMk/>
          <pc:sldMk cId="0" sldId="257"/>
        </pc:sldMkLst>
        <pc:spChg chg="mod">
          <ac:chgData name="Gosu, Dayan" userId="a73e6240-74a9-4516-8524-120f5ef7beeb" providerId="ADAL" clId="{4F26078B-F804-3048-8513-7098C81FAF14}" dt="2025-11-05T00:45:18.909" v="76" actId="26606"/>
          <ac:spMkLst>
            <pc:docMk/>
            <pc:sldMk cId="0" sldId="257"/>
            <ac:spMk id="2" creationId="{00000000-0000-0000-0000-000000000000}"/>
          </ac:spMkLst>
        </pc:spChg>
        <pc:spChg chg="mod ord">
          <ac:chgData name="Gosu, Dayan" userId="a73e6240-74a9-4516-8524-120f5ef7beeb" providerId="ADAL" clId="{4F26078B-F804-3048-8513-7098C81FAF14}" dt="2025-11-05T18:02:43.119" v="1424" actId="20577"/>
          <ac:spMkLst>
            <pc:docMk/>
            <pc:sldMk cId="0" sldId="257"/>
            <ac:spMk id="3" creationId="{00000000-0000-0000-0000-000000000000}"/>
          </ac:spMkLst>
        </pc:spChg>
        <pc:spChg chg="add del">
          <ac:chgData name="Gosu, Dayan" userId="a73e6240-74a9-4516-8524-120f5ef7beeb" providerId="ADAL" clId="{4F26078B-F804-3048-8513-7098C81FAF14}" dt="2025-11-05T00:34:28.449" v="41" actId="26606"/>
          <ac:spMkLst>
            <pc:docMk/>
            <pc:sldMk cId="0" sldId="257"/>
            <ac:spMk id="8" creationId="{1B15ED52-F352-441B-82BF-E0EA34836D08}"/>
          </ac:spMkLst>
        </pc:spChg>
        <pc:spChg chg="add del">
          <ac:chgData name="Gosu, Dayan" userId="a73e6240-74a9-4516-8524-120f5ef7beeb" providerId="ADAL" clId="{4F26078B-F804-3048-8513-7098C81FAF14}" dt="2025-11-05T00:45:18.909" v="76" actId="26606"/>
          <ac:spMkLst>
            <pc:docMk/>
            <pc:sldMk cId="0" sldId="257"/>
            <ac:spMk id="9" creationId="{C0763A76-9F1C-4FC5-82B7-DD475DA461B2}"/>
          </ac:spMkLst>
        </pc:spChg>
        <pc:spChg chg="add del">
          <ac:chgData name="Gosu, Dayan" userId="a73e6240-74a9-4516-8524-120f5ef7beeb" providerId="ADAL" clId="{4F26078B-F804-3048-8513-7098C81FAF14}" dt="2025-11-05T00:34:28.449" v="41" actId="26606"/>
          <ac:spMkLst>
            <pc:docMk/>
            <pc:sldMk cId="0" sldId="257"/>
            <ac:spMk id="10" creationId="{3B2E3793-BFE6-45A2-9B7B-E18844431C99}"/>
          </ac:spMkLst>
        </pc:spChg>
        <pc:spChg chg="add del">
          <ac:chgData name="Gosu, Dayan" userId="a73e6240-74a9-4516-8524-120f5ef7beeb" providerId="ADAL" clId="{4F26078B-F804-3048-8513-7098C81FAF14}" dt="2025-11-05T00:45:18.909" v="76" actId="26606"/>
          <ac:spMkLst>
            <pc:docMk/>
            <pc:sldMk cId="0" sldId="257"/>
            <ac:spMk id="11" creationId="{E81BF4F6-F2CF-4984-9D14-D6966D92F99F}"/>
          </ac:spMkLst>
        </pc:spChg>
        <pc:spChg chg="add del">
          <ac:chgData name="Gosu, Dayan" userId="a73e6240-74a9-4516-8524-120f5ef7beeb" providerId="ADAL" clId="{4F26078B-F804-3048-8513-7098C81FAF14}" dt="2025-11-05T00:34:28.449" v="41" actId="26606"/>
          <ac:spMkLst>
            <pc:docMk/>
            <pc:sldMk cId="0" sldId="257"/>
            <ac:spMk id="12" creationId="{BC4C4868-CB8F-4AF9-9CDB-8108F2C19B67}"/>
          </ac:spMkLst>
        </pc:spChg>
        <pc:spChg chg="add del">
          <ac:chgData name="Gosu, Dayan" userId="a73e6240-74a9-4516-8524-120f5ef7beeb" providerId="ADAL" clId="{4F26078B-F804-3048-8513-7098C81FAF14}" dt="2025-11-05T00:34:28.449" v="41" actId="26606"/>
          <ac:spMkLst>
            <pc:docMk/>
            <pc:sldMk cId="0" sldId="257"/>
            <ac:spMk id="14" creationId="{375E0459-6403-40CD-989D-56A4407CA12E}"/>
          </ac:spMkLst>
        </pc:spChg>
        <pc:spChg chg="add del">
          <ac:chgData name="Gosu, Dayan" userId="a73e6240-74a9-4516-8524-120f5ef7beeb" providerId="ADAL" clId="{4F26078B-F804-3048-8513-7098C81FAF14}" dt="2025-11-05T00:34:28.449" v="41" actId="26606"/>
          <ac:spMkLst>
            <pc:docMk/>
            <pc:sldMk cId="0" sldId="257"/>
            <ac:spMk id="16" creationId="{53E5B1A8-3AC9-4BD1-9BBC-78CA94F2D1BA}"/>
          </ac:spMkLst>
        </pc:spChg>
        <pc:picChg chg="add mod">
          <ac:chgData name="Gosu, Dayan" userId="a73e6240-74a9-4516-8524-120f5ef7beeb" providerId="ADAL" clId="{4F26078B-F804-3048-8513-7098C81FAF14}" dt="2025-11-05T00:45:18.909" v="76" actId="26606"/>
          <ac:picMkLst>
            <pc:docMk/>
            <pc:sldMk cId="0" sldId="257"/>
            <ac:picMk id="5" creationId="{0B856E65-0092-14C1-13C3-8ED9F134677C}"/>
          </ac:picMkLst>
        </pc:picChg>
      </pc:sldChg>
      <pc:sldChg chg="addSp delSp modSp mod ord setBg modNotesTx">
        <pc:chgData name="Gosu, Dayan" userId="a73e6240-74a9-4516-8524-120f5ef7beeb" providerId="ADAL" clId="{4F26078B-F804-3048-8513-7098C81FAF14}" dt="2025-11-05T18:46:40.384" v="1455" actId="20577"/>
        <pc:sldMkLst>
          <pc:docMk/>
          <pc:sldMk cId="0" sldId="258"/>
        </pc:sldMkLst>
        <pc:spChg chg="mod">
          <ac:chgData name="Gosu, Dayan" userId="a73e6240-74a9-4516-8524-120f5ef7beeb" providerId="ADAL" clId="{4F26078B-F804-3048-8513-7098C81FAF14}" dt="2025-11-05T00:38:30.359" v="64" actId="26606"/>
          <ac:spMkLst>
            <pc:docMk/>
            <pc:sldMk cId="0" sldId="258"/>
            <ac:spMk id="2" creationId="{00000000-0000-0000-0000-000000000000}"/>
          </ac:spMkLst>
        </pc:spChg>
        <pc:spChg chg="del">
          <ac:chgData name="Gosu, Dayan" userId="a73e6240-74a9-4516-8524-120f5ef7beeb" providerId="ADAL" clId="{4F26078B-F804-3048-8513-7098C81FAF14}" dt="2025-11-05T00:38:30.359" v="64" actId="26606"/>
          <ac:spMkLst>
            <pc:docMk/>
            <pc:sldMk cId="0" sldId="258"/>
            <ac:spMk id="3" creationId="{00000000-0000-0000-0000-000000000000}"/>
          </ac:spMkLst>
        </pc:spChg>
        <pc:spChg chg="add">
          <ac:chgData name="Gosu, Dayan" userId="a73e6240-74a9-4516-8524-120f5ef7beeb" providerId="ADAL" clId="{4F26078B-F804-3048-8513-7098C81FAF14}" dt="2025-11-05T00:38:30.359" v="64" actId="26606"/>
          <ac:spMkLst>
            <pc:docMk/>
            <pc:sldMk cId="0" sldId="258"/>
            <ac:spMk id="9" creationId="{BACC6370-2D7E-4714-9D71-7542949D7D5D}"/>
          </ac:spMkLst>
        </pc:spChg>
        <pc:spChg chg="add">
          <ac:chgData name="Gosu, Dayan" userId="a73e6240-74a9-4516-8524-120f5ef7beeb" providerId="ADAL" clId="{4F26078B-F804-3048-8513-7098C81FAF14}" dt="2025-11-05T00:38:30.359" v="64" actId="26606"/>
          <ac:spMkLst>
            <pc:docMk/>
            <pc:sldMk cId="0" sldId="258"/>
            <ac:spMk id="11" creationId="{256B2C21-A230-48C0-8DF1-C46611373C44}"/>
          </ac:spMkLst>
        </pc:spChg>
        <pc:spChg chg="add">
          <ac:chgData name="Gosu, Dayan" userId="a73e6240-74a9-4516-8524-120f5ef7beeb" providerId="ADAL" clId="{4F26078B-F804-3048-8513-7098C81FAF14}" dt="2025-11-05T00:38:30.359" v="64" actId="26606"/>
          <ac:spMkLst>
            <pc:docMk/>
            <pc:sldMk cId="0" sldId="258"/>
            <ac:spMk id="13" creationId="{3847E18C-932D-4C95-AABA-FEC7C9499AD7}"/>
          </ac:spMkLst>
        </pc:spChg>
        <pc:spChg chg="add">
          <ac:chgData name="Gosu, Dayan" userId="a73e6240-74a9-4516-8524-120f5ef7beeb" providerId="ADAL" clId="{4F26078B-F804-3048-8513-7098C81FAF14}" dt="2025-11-05T00:38:30.359" v="64" actId="26606"/>
          <ac:spMkLst>
            <pc:docMk/>
            <pc:sldMk cId="0" sldId="258"/>
            <ac:spMk id="15" creationId="{3150CB11-0C61-439E-910F-5787759E72A0}"/>
          </ac:spMkLst>
        </pc:spChg>
        <pc:spChg chg="add">
          <ac:chgData name="Gosu, Dayan" userId="a73e6240-74a9-4516-8524-120f5ef7beeb" providerId="ADAL" clId="{4F26078B-F804-3048-8513-7098C81FAF14}" dt="2025-11-05T00:38:30.359" v="64" actId="26606"/>
          <ac:spMkLst>
            <pc:docMk/>
            <pc:sldMk cId="0" sldId="258"/>
            <ac:spMk id="17" creationId="{43F8A58B-5155-44CE-A5FF-7647B47D0A7A}"/>
          </ac:spMkLst>
        </pc:spChg>
        <pc:spChg chg="add">
          <ac:chgData name="Gosu, Dayan" userId="a73e6240-74a9-4516-8524-120f5ef7beeb" providerId="ADAL" clId="{4F26078B-F804-3048-8513-7098C81FAF14}" dt="2025-11-05T00:38:30.359" v="64" actId="26606"/>
          <ac:spMkLst>
            <pc:docMk/>
            <pc:sldMk cId="0" sldId="258"/>
            <ac:spMk id="19" creationId="{443F2ACA-E6D6-4028-82DD-F03C262D5DE6}"/>
          </ac:spMkLst>
        </pc:spChg>
        <pc:graphicFrameChg chg="add mod">
          <ac:chgData name="Gosu, Dayan" userId="a73e6240-74a9-4516-8524-120f5ef7beeb" providerId="ADAL" clId="{4F26078B-F804-3048-8513-7098C81FAF14}" dt="2025-11-05T04:10:29.380" v="608" actId="20577"/>
          <ac:graphicFrameMkLst>
            <pc:docMk/>
            <pc:sldMk cId="0" sldId="258"/>
            <ac:graphicFrameMk id="5" creationId="{A4A0D009-A33D-2B5B-1498-67D0CD8516C5}"/>
          </ac:graphicFrameMkLst>
        </pc:graphicFrameChg>
      </pc:sldChg>
      <pc:sldChg chg="addSp delSp modSp mod ord setBg modNotesTx">
        <pc:chgData name="Gosu, Dayan" userId="a73e6240-74a9-4516-8524-120f5ef7beeb" providerId="ADAL" clId="{4F26078B-F804-3048-8513-7098C81FAF14}" dt="2025-11-05T17:32:15.062" v="806" actId="20577"/>
        <pc:sldMkLst>
          <pc:docMk/>
          <pc:sldMk cId="0" sldId="259"/>
        </pc:sldMkLst>
        <pc:spChg chg="mod">
          <ac:chgData name="Gosu, Dayan" userId="a73e6240-74a9-4516-8524-120f5ef7beeb" providerId="ADAL" clId="{4F26078B-F804-3048-8513-7098C81FAF14}" dt="2025-11-05T00:36:59.415" v="63" actId="26606"/>
          <ac:spMkLst>
            <pc:docMk/>
            <pc:sldMk cId="0" sldId="259"/>
            <ac:spMk id="2" creationId="{00000000-0000-0000-0000-000000000000}"/>
          </ac:spMkLst>
        </pc:spChg>
        <pc:spChg chg="del">
          <ac:chgData name="Gosu, Dayan" userId="a73e6240-74a9-4516-8524-120f5ef7beeb" providerId="ADAL" clId="{4F26078B-F804-3048-8513-7098C81FAF14}" dt="2025-11-05T00:36:59.415" v="63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Gosu, Dayan" userId="a73e6240-74a9-4516-8524-120f5ef7beeb" providerId="ADAL" clId="{4F26078B-F804-3048-8513-7098C81FAF14}" dt="2025-11-05T00:36:59.415" v="63" actId="26606"/>
          <ac:spMkLst>
            <pc:docMk/>
            <pc:sldMk cId="0" sldId="259"/>
            <ac:spMk id="9" creationId="{BACC6370-2D7E-4714-9D71-7542949D7D5D}"/>
          </ac:spMkLst>
        </pc:spChg>
        <pc:spChg chg="add">
          <ac:chgData name="Gosu, Dayan" userId="a73e6240-74a9-4516-8524-120f5ef7beeb" providerId="ADAL" clId="{4F26078B-F804-3048-8513-7098C81FAF14}" dt="2025-11-05T00:36:59.415" v="63" actId="26606"/>
          <ac:spMkLst>
            <pc:docMk/>
            <pc:sldMk cId="0" sldId="259"/>
            <ac:spMk id="11" creationId="{256B2C21-A230-48C0-8DF1-C46611373C44}"/>
          </ac:spMkLst>
        </pc:spChg>
        <pc:spChg chg="add">
          <ac:chgData name="Gosu, Dayan" userId="a73e6240-74a9-4516-8524-120f5ef7beeb" providerId="ADAL" clId="{4F26078B-F804-3048-8513-7098C81FAF14}" dt="2025-11-05T00:36:59.415" v="63" actId="26606"/>
          <ac:spMkLst>
            <pc:docMk/>
            <pc:sldMk cId="0" sldId="259"/>
            <ac:spMk id="13" creationId="{3847E18C-932D-4C95-AABA-FEC7C9499AD7}"/>
          </ac:spMkLst>
        </pc:spChg>
        <pc:spChg chg="add">
          <ac:chgData name="Gosu, Dayan" userId="a73e6240-74a9-4516-8524-120f5ef7beeb" providerId="ADAL" clId="{4F26078B-F804-3048-8513-7098C81FAF14}" dt="2025-11-05T00:36:59.415" v="63" actId="26606"/>
          <ac:spMkLst>
            <pc:docMk/>
            <pc:sldMk cId="0" sldId="259"/>
            <ac:spMk id="15" creationId="{3150CB11-0C61-439E-910F-5787759E72A0}"/>
          </ac:spMkLst>
        </pc:spChg>
        <pc:spChg chg="add">
          <ac:chgData name="Gosu, Dayan" userId="a73e6240-74a9-4516-8524-120f5ef7beeb" providerId="ADAL" clId="{4F26078B-F804-3048-8513-7098C81FAF14}" dt="2025-11-05T00:36:59.415" v="63" actId="26606"/>
          <ac:spMkLst>
            <pc:docMk/>
            <pc:sldMk cId="0" sldId="259"/>
            <ac:spMk id="17" creationId="{43F8A58B-5155-44CE-A5FF-7647B47D0A7A}"/>
          </ac:spMkLst>
        </pc:spChg>
        <pc:spChg chg="add">
          <ac:chgData name="Gosu, Dayan" userId="a73e6240-74a9-4516-8524-120f5ef7beeb" providerId="ADAL" clId="{4F26078B-F804-3048-8513-7098C81FAF14}" dt="2025-11-05T00:36:59.415" v="63" actId="26606"/>
          <ac:spMkLst>
            <pc:docMk/>
            <pc:sldMk cId="0" sldId="259"/>
            <ac:spMk id="19" creationId="{443F2ACA-E6D6-4028-82DD-F03C262D5DE6}"/>
          </ac:spMkLst>
        </pc:spChg>
        <pc:graphicFrameChg chg="add mod">
          <ac:chgData name="Gosu, Dayan" userId="a73e6240-74a9-4516-8524-120f5ef7beeb" providerId="ADAL" clId="{4F26078B-F804-3048-8513-7098C81FAF14}" dt="2025-11-05T00:46:11.097" v="82" actId="113"/>
          <ac:graphicFrameMkLst>
            <pc:docMk/>
            <pc:sldMk cId="0" sldId="259"/>
            <ac:graphicFrameMk id="5" creationId="{C46E85AD-65FE-2EE1-7052-A73A1CA81280}"/>
          </ac:graphicFrameMkLst>
        </pc:graphicFrameChg>
      </pc:sldChg>
      <pc:sldChg chg="addSp delSp modSp mod setBg modNotesTx">
        <pc:chgData name="Gosu, Dayan" userId="a73e6240-74a9-4516-8524-120f5ef7beeb" providerId="ADAL" clId="{4F26078B-F804-3048-8513-7098C81FAF14}" dt="2025-11-05T18:15:48.792" v="1452" actId="20577"/>
        <pc:sldMkLst>
          <pc:docMk/>
          <pc:sldMk cId="0" sldId="260"/>
        </pc:sldMkLst>
        <pc:spChg chg="mod">
          <ac:chgData name="Gosu, Dayan" userId="a73e6240-74a9-4516-8524-120f5ef7beeb" providerId="ADAL" clId="{4F26078B-F804-3048-8513-7098C81FAF14}" dt="2025-11-05T01:04:31.648" v="442" actId="20577"/>
          <ac:spMkLst>
            <pc:docMk/>
            <pc:sldMk cId="0" sldId="260"/>
            <ac:spMk id="2" creationId="{00000000-0000-0000-0000-000000000000}"/>
          </ac:spMkLst>
        </pc:spChg>
        <pc:spChg chg="mod ord">
          <ac:chgData name="Gosu, Dayan" userId="a73e6240-74a9-4516-8524-120f5ef7beeb" providerId="ADAL" clId="{4F26078B-F804-3048-8513-7098C81FAF14}" dt="2025-11-05T04:10:53.934" v="619" actId="20577"/>
          <ac:spMkLst>
            <pc:docMk/>
            <pc:sldMk cId="0" sldId="260"/>
            <ac:spMk id="3" creationId="{00000000-0000-0000-0000-000000000000}"/>
          </ac:spMkLst>
        </pc:spChg>
        <pc:spChg chg="add del">
          <ac:chgData name="Gosu, Dayan" userId="a73e6240-74a9-4516-8524-120f5ef7beeb" providerId="ADAL" clId="{4F26078B-F804-3048-8513-7098C81FAF14}" dt="2025-11-05T00:43:17.226" v="70" actId="26606"/>
          <ac:spMkLst>
            <pc:docMk/>
            <pc:sldMk cId="0" sldId="260"/>
            <ac:spMk id="8" creationId="{09588DA8-065E-4F6F-8EFD-43104AB2E0CF}"/>
          </ac:spMkLst>
        </pc:spChg>
        <pc:spChg chg="add del">
          <ac:chgData name="Gosu, Dayan" userId="a73e6240-74a9-4516-8524-120f5ef7beeb" providerId="ADAL" clId="{4F26078B-F804-3048-8513-7098C81FAF14}" dt="2025-11-05T00:43:17.226" v="70" actId="26606"/>
          <ac:spMkLst>
            <pc:docMk/>
            <pc:sldMk cId="0" sldId="260"/>
            <ac:spMk id="10" creationId="{C4285719-470E-454C-AF62-8323075F1F5B}"/>
          </ac:spMkLst>
        </pc:spChg>
        <pc:spChg chg="add del">
          <ac:chgData name="Gosu, Dayan" userId="a73e6240-74a9-4516-8524-120f5ef7beeb" providerId="ADAL" clId="{4F26078B-F804-3048-8513-7098C81FAF14}" dt="2025-11-05T00:43:17.226" v="70" actId="26606"/>
          <ac:spMkLst>
            <pc:docMk/>
            <pc:sldMk cId="0" sldId="260"/>
            <ac:spMk id="12" creationId="{CD9FE4EF-C4D8-49A0-B2FF-81D8DB7D8A24}"/>
          </ac:spMkLst>
        </pc:spChg>
        <pc:spChg chg="add del">
          <ac:chgData name="Gosu, Dayan" userId="a73e6240-74a9-4516-8524-120f5ef7beeb" providerId="ADAL" clId="{4F26078B-F804-3048-8513-7098C81FAF14}" dt="2025-11-05T00:43:17.226" v="70" actId="26606"/>
          <ac:spMkLst>
            <pc:docMk/>
            <pc:sldMk cId="0" sldId="260"/>
            <ac:spMk id="14" creationId="{4300840D-0A0B-4512-BACA-B439D5B9C57C}"/>
          </ac:spMkLst>
        </pc:spChg>
        <pc:spChg chg="add del">
          <ac:chgData name="Gosu, Dayan" userId="a73e6240-74a9-4516-8524-120f5ef7beeb" providerId="ADAL" clId="{4F26078B-F804-3048-8513-7098C81FAF14}" dt="2025-11-05T00:43:17.226" v="70" actId="26606"/>
          <ac:spMkLst>
            <pc:docMk/>
            <pc:sldMk cId="0" sldId="260"/>
            <ac:spMk id="16" creationId="{D2B78728-A580-49A7-84F9-6EF6F583ADE0}"/>
          </ac:spMkLst>
        </pc:spChg>
        <pc:spChg chg="add del">
          <ac:chgData name="Gosu, Dayan" userId="a73e6240-74a9-4516-8524-120f5ef7beeb" providerId="ADAL" clId="{4F26078B-F804-3048-8513-7098C81FAF14}" dt="2025-11-05T00:43:17.226" v="70" actId="26606"/>
          <ac:spMkLst>
            <pc:docMk/>
            <pc:sldMk cId="0" sldId="260"/>
            <ac:spMk id="18" creationId="{38FAA1A1-D861-433F-88FA-1E9D6FD31D11}"/>
          </ac:spMkLst>
        </pc:spChg>
        <pc:spChg chg="add del">
          <ac:chgData name="Gosu, Dayan" userId="a73e6240-74a9-4516-8524-120f5ef7beeb" providerId="ADAL" clId="{4F26078B-F804-3048-8513-7098C81FAF14}" dt="2025-11-05T00:43:17.226" v="70" actId="26606"/>
          <ac:spMkLst>
            <pc:docMk/>
            <pc:sldMk cId="0" sldId="260"/>
            <ac:spMk id="20" creationId="{8D71EDA1-87BF-4D5D-AB79-F346FD19278A}"/>
          </ac:spMkLst>
        </pc:spChg>
        <pc:picChg chg="add mod">
          <ac:chgData name="Gosu, Dayan" userId="a73e6240-74a9-4516-8524-120f5ef7beeb" providerId="ADAL" clId="{4F26078B-F804-3048-8513-7098C81FAF14}" dt="2025-11-05T03:53:24.545" v="453" actId="14100"/>
          <ac:picMkLst>
            <pc:docMk/>
            <pc:sldMk cId="0" sldId="260"/>
            <ac:picMk id="1026" creationId="{C26EB74E-EA3C-3F67-25C6-59B44379EC32}"/>
          </ac:picMkLst>
        </pc:picChg>
      </pc:sldChg>
      <pc:sldChg chg="addSp delSp modSp mod ord setBg modNotesTx">
        <pc:chgData name="Gosu, Dayan" userId="a73e6240-74a9-4516-8524-120f5ef7beeb" providerId="ADAL" clId="{4F26078B-F804-3048-8513-7098C81FAF14}" dt="2025-11-05T17:58:20.533" v="1339" actId="20577"/>
        <pc:sldMkLst>
          <pc:docMk/>
          <pc:sldMk cId="0" sldId="261"/>
        </pc:sldMkLst>
        <pc:spChg chg="mod">
          <ac:chgData name="Gosu, Dayan" userId="a73e6240-74a9-4516-8524-120f5ef7beeb" providerId="ADAL" clId="{4F26078B-F804-3048-8513-7098C81FAF14}" dt="2025-11-05T00:35:50.316" v="62" actId="26606"/>
          <ac:spMkLst>
            <pc:docMk/>
            <pc:sldMk cId="0" sldId="261"/>
            <ac:spMk id="2" creationId="{00000000-0000-0000-0000-000000000000}"/>
          </ac:spMkLst>
        </pc:spChg>
        <pc:spChg chg="add del">
          <ac:chgData name="Gosu, Dayan" userId="a73e6240-74a9-4516-8524-120f5ef7beeb" providerId="ADAL" clId="{4F26078B-F804-3048-8513-7098C81FAF14}" dt="2025-11-05T00:35:50.316" v="62" actId="26606"/>
          <ac:spMkLst>
            <pc:docMk/>
            <pc:sldMk cId="0" sldId="261"/>
            <ac:spMk id="3" creationId="{00000000-0000-0000-0000-000000000000}"/>
          </ac:spMkLst>
        </pc:spChg>
        <pc:spChg chg="add del">
          <ac:chgData name="Gosu, Dayan" userId="a73e6240-74a9-4516-8524-120f5ef7beeb" providerId="ADAL" clId="{4F26078B-F804-3048-8513-7098C81FAF14}" dt="2025-11-05T00:35:50.300" v="61" actId="26606"/>
          <ac:spMkLst>
            <pc:docMk/>
            <pc:sldMk cId="0" sldId="261"/>
            <ac:spMk id="9" creationId="{5105D448-4A6C-48A3-8C3C-71AF58F3E506}"/>
          </ac:spMkLst>
        </pc:spChg>
        <pc:spChg chg="add del">
          <ac:chgData name="Gosu, Dayan" userId="a73e6240-74a9-4516-8524-120f5ef7beeb" providerId="ADAL" clId="{4F26078B-F804-3048-8513-7098C81FAF14}" dt="2025-11-05T00:35:50.300" v="61" actId="26606"/>
          <ac:spMkLst>
            <pc:docMk/>
            <pc:sldMk cId="0" sldId="261"/>
            <ac:spMk id="11" creationId="{4025579F-C5D8-43BE-AF84-3E66A482C567}"/>
          </ac:spMkLst>
        </pc:spChg>
        <pc:spChg chg="add">
          <ac:chgData name="Gosu, Dayan" userId="a73e6240-74a9-4516-8524-120f5ef7beeb" providerId="ADAL" clId="{4F26078B-F804-3048-8513-7098C81FAF14}" dt="2025-11-05T00:35:50.316" v="62" actId="26606"/>
          <ac:spMkLst>
            <pc:docMk/>
            <pc:sldMk cId="0" sldId="261"/>
            <ac:spMk id="13" creationId="{3847E18C-932D-4C95-AABA-FEC7C9499AD7}"/>
          </ac:spMkLst>
        </pc:spChg>
        <pc:spChg chg="add">
          <ac:chgData name="Gosu, Dayan" userId="a73e6240-74a9-4516-8524-120f5ef7beeb" providerId="ADAL" clId="{4F26078B-F804-3048-8513-7098C81FAF14}" dt="2025-11-05T00:35:50.316" v="62" actId="26606"/>
          <ac:spMkLst>
            <pc:docMk/>
            <pc:sldMk cId="0" sldId="261"/>
            <ac:spMk id="14" creationId="{BACC6370-2D7E-4714-9D71-7542949D7D5D}"/>
          </ac:spMkLst>
        </pc:spChg>
        <pc:spChg chg="add">
          <ac:chgData name="Gosu, Dayan" userId="a73e6240-74a9-4516-8524-120f5ef7beeb" providerId="ADAL" clId="{4F26078B-F804-3048-8513-7098C81FAF14}" dt="2025-11-05T00:35:50.316" v="62" actId="26606"/>
          <ac:spMkLst>
            <pc:docMk/>
            <pc:sldMk cId="0" sldId="261"/>
            <ac:spMk id="15" creationId="{3150CB11-0C61-439E-910F-5787759E72A0}"/>
          </ac:spMkLst>
        </pc:spChg>
        <pc:spChg chg="add">
          <ac:chgData name="Gosu, Dayan" userId="a73e6240-74a9-4516-8524-120f5ef7beeb" providerId="ADAL" clId="{4F26078B-F804-3048-8513-7098C81FAF14}" dt="2025-11-05T00:35:50.316" v="62" actId="26606"/>
          <ac:spMkLst>
            <pc:docMk/>
            <pc:sldMk cId="0" sldId="261"/>
            <ac:spMk id="16" creationId="{256B2C21-A230-48C0-8DF1-C46611373C44}"/>
          </ac:spMkLst>
        </pc:spChg>
        <pc:spChg chg="add">
          <ac:chgData name="Gosu, Dayan" userId="a73e6240-74a9-4516-8524-120f5ef7beeb" providerId="ADAL" clId="{4F26078B-F804-3048-8513-7098C81FAF14}" dt="2025-11-05T00:35:50.316" v="62" actId="26606"/>
          <ac:spMkLst>
            <pc:docMk/>
            <pc:sldMk cId="0" sldId="261"/>
            <ac:spMk id="17" creationId="{43F8A58B-5155-44CE-A5FF-7647B47D0A7A}"/>
          </ac:spMkLst>
        </pc:spChg>
        <pc:spChg chg="add">
          <ac:chgData name="Gosu, Dayan" userId="a73e6240-74a9-4516-8524-120f5ef7beeb" providerId="ADAL" clId="{4F26078B-F804-3048-8513-7098C81FAF14}" dt="2025-11-05T00:35:50.316" v="62" actId="26606"/>
          <ac:spMkLst>
            <pc:docMk/>
            <pc:sldMk cId="0" sldId="261"/>
            <ac:spMk id="19" creationId="{443F2ACA-E6D6-4028-82DD-F03C262D5DE6}"/>
          </ac:spMkLst>
        </pc:spChg>
        <pc:graphicFrameChg chg="add del">
          <ac:chgData name="Gosu, Dayan" userId="a73e6240-74a9-4516-8524-120f5ef7beeb" providerId="ADAL" clId="{4F26078B-F804-3048-8513-7098C81FAF14}" dt="2025-11-05T00:35:50.300" v="61" actId="26606"/>
          <ac:graphicFrameMkLst>
            <pc:docMk/>
            <pc:sldMk cId="0" sldId="261"/>
            <ac:graphicFrameMk id="5" creationId="{58D2F1EC-C77C-D042-92BA-94056614B1F0}"/>
          </ac:graphicFrameMkLst>
        </pc:graphicFrameChg>
        <pc:graphicFrameChg chg="add mod">
          <ac:chgData name="Gosu, Dayan" userId="a73e6240-74a9-4516-8524-120f5ef7beeb" providerId="ADAL" clId="{4F26078B-F804-3048-8513-7098C81FAF14}" dt="2025-11-05T04:10:01.440" v="577" actId="20577"/>
          <ac:graphicFrameMkLst>
            <pc:docMk/>
            <pc:sldMk cId="0" sldId="261"/>
            <ac:graphicFrameMk id="18" creationId="{A4042B43-0BCA-CDE2-314B-7F807C651848}"/>
          </ac:graphicFrameMkLst>
        </pc:graphicFrameChg>
      </pc:sldChg>
      <pc:sldChg chg="addSp delSp modSp mod setBg modNotesTx">
        <pc:chgData name="Gosu, Dayan" userId="a73e6240-74a9-4516-8524-120f5ef7beeb" providerId="ADAL" clId="{4F26078B-F804-3048-8513-7098C81FAF14}" dt="2025-11-05T18:15:30.389" v="1451" actId="20577"/>
        <pc:sldMkLst>
          <pc:docMk/>
          <pc:sldMk cId="0" sldId="262"/>
        </pc:sldMkLst>
        <pc:spChg chg="mod">
          <ac:chgData name="Gosu, Dayan" userId="a73e6240-74a9-4516-8524-120f5ef7beeb" providerId="ADAL" clId="{4F26078B-F804-3048-8513-7098C81FAF14}" dt="2025-11-05T00:46:44.896" v="83" actId="26606"/>
          <ac:spMkLst>
            <pc:docMk/>
            <pc:sldMk cId="0" sldId="262"/>
            <ac:spMk id="2" creationId="{00000000-0000-0000-0000-000000000000}"/>
          </ac:spMkLst>
        </pc:spChg>
        <pc:spChg chg="del">
          <ac:chgData name="Gosu, Dayan" userId="a73e6240-74a9-4516-8524-120f5ef7beeb" providerId="ADAL" clId="{4F26078B-F804-3048-8513-7098C81FAF14}" dt="2025-11-05T00:44:26.434" v="71" actId="26606"/>
          <ac:spMkLst>
            <pc:docMk/>
            <pc:sldMk cId="0" sldId="262"/>
            <ac:spMk id="3" creationId="{00000000-0000-0000-0000-000000000000}"/>
          </ac:spMkLst>
        </pc:spChg>
        <pc:spChg chg="add del">
          <ac:chgData name="Gosu, Dayan" userId="a73e6240-74a9-4516-8524-120f5ef7beeb" providerId="ADAL" clId="{4F26078B-F804-3048-8513-7098C81FAF14}" dt="2025-11-05T00:46:44.896" v="83" actId="26606"/>
          <ac:spMkLst>
            <pc:docMk/>
            <pc:sldMk cId="0" sldId="262"/>
            <ac:spMk id="9" creationId="{53B021B3-DE93-4AB7-8A18-CF5F1CED88B8}"/>
          </ac:spMkLst>
        </pc:spChg>
        <pc:spChg chg="add del">
          <ac:chgData name="Gosu, Dayan" userId="a73e6240-74a9-4516-8524-120f5ef7beeb" providerId="ADAL" clId="{4F26078B-F804-3048-8513-7098C81FAF14}" dt="2025-11-05T00:46:44.896" v="83" actId="26606"/>
          <ac:spMkLst>
            <pc:docMk/>
            <pc:sldMk cId="0" sldId="262"/>
            <ac:spMk id="11" creationId="{52D502E5-F6B4-4D58-B4AE-FC466FF15EE8}"/>
          </ac:spMkLst>
        </pc:spChg>
        <pc:spChg chg="add del">
          <ac:chgData name="Gosu, Dayan" userId="a73e6240-74a9-4516-8524-120f5ef7beeb" providerId="ADAL" clId="{4F26078B-F804-3048-8513-7098C81FAF14}" dt="2025-11-05T00:46:44.896" v="83" actId="26606"/>
          <ac:spMkLst>
            <pc:docMk/>
            <pc:sldMk cId="0" sldId="262"/>
            <ac:spMk id="13" creationId="{9DECDBF4-02B6-4BB4-B65B-B8107AD6A9E8}"/>
          </ac:spMkLst>
        </pc:spChg>
        <pc:spChg chg="add">
          <ac:chgData name="Gosu, Dayan" userId="a73e6240-74a9-4516-8524-120f5ef7beeb" providerId="ADAL" clId="{4F26078B-F804-3048-8513-7098C81FAF14}" dt="2025-11-05T00:46:44.896" v="83" actId="26606"/>
          <ac:spMkLst>
            <pc:docMk/>
            <pc:sldMk cId="0" sldId="262"/>
            <ac:spMk id="18" creationId="{BACC6370-2D7E-4714-9D71-7542949D7D5D}"/>
          </ac:spMkLst>
        </pc:spChg>
        <pc:spChg chg="add">
          <ac:chgData name="Gosu, Dayan" userId="a73e6240-74a9-4516-8524-120f5ef7beeb" providerId="ADAL" clId="{4F26078B-F804-3048-8513-7098C81FAF14}" dt="2025-11-05T00:46:44.896" v="83" actId="26606"/>
          <ac:spMkLst>
            <pc:docMk/>
            <pc:sldMk cId="0" sldId="262"/>
            <ac:spMk id="20" creationId="{F68B3F68-107C-434F-AA38-110D5EA91B85}"/>
          </ac:spMkLst>
        </pc:spChg>
        <pc:spChg chg="add">
          <ac:chgData name="Gosu, Dayan" userId="a73e6240-74a9-4516-8524-120f5ef7beeb" providerId="ADAL" clId="{4F26078B-F804-3048-8513-7098C81FAF14}" dt="2025-11-05T00:46:44.896" v="83" actId="26606"/>
          <ac:spMkLst>
            <pc:docMk/>
            <pc:sldMk cId="0" sldId="262"/>
            <ac:spMk id="22" creationId="{AAD0DBB9-1A4B-4391-81D4-CB19F9AB918A}"/>
          </ac:spMkLst>
        </pc:spChg>
        <pc:spChg chg="add">
          <ac:chgData name="Gosu, Dayan" userId="a73e6240-74a9-4516-8524-120f5ef7beeb" providerId="ADAL" clId="{4F26078B-F804-3048-8513-7098C81FAF14}" dt="2025-11-05T00:46:44.896" v="83" actId="26606"/>
          <ac:spMkLst>
            <pc:docMk/>
            <pc:sldMk cId="0" sldId="262"/>
            <ac:spMk id="24" creationId="{063BBA22-50EA-4C4D-BE05-F1CE4E63AA56}"/>
          </ac:spMkLst>
        </pc:spChg>
        <pc:graphicFrameChg chg="add mod modGraphic">
          <ac:chgData name="Gosu, Dayan" userId="a73e6240-74a9-4516-8524-120f5ef7beeb" providerId="ADAL" clId="{4F26078B-F804-3048-8513-7098C81FAF14}" dt="2025-11-05T00:46:55.534" v="109" actId="20577"/>
          <ac:graphicFrameMkLst>
            <pc:docMk/>
            <pc:sldMk cId="0" sldId="262"/>
            <ac:graphicFrameMk id="5" creationId="{D20232F1-A656-11EF-5B0D-3CEA8D7E4CF4}"/>
          </ac:graphicFrameMkLst>
        </pc:graphicFrameChg>
      </pc:sldChg>
      <pc:sldChg chg="addSp modSp mod setBg modNotesTx">
        <pc:chgData name="Gosu, Dayan" userId="a73e6240-74a9-4516-8524-120f5ef7beeb" providerId="ADAL" clId="{4F26078B-F804-3048-8513-7098C81FAF14}" dt="2025-11-05T17:53:39.788" v="1248" actId="20577"/>
        <pc:sldMkLst>
          <pc:docMk/>
          <pc:sldMk cId="0" sldId="263"/>
        </pc:sldMkLst>
        <pc:spChg chg="mod">
          <ac:chgData name="Gosu, Dayan" userId="a73e6240-74a9-4516-8524-120f5ef7beeb" providerId="ADAL" clId="{4F26078B-F804-3048-8513-7098C81FAF14}" dt="2025-11-05T00:51:44.348" v="303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Gosu, Dayan" userId="a73e6240-74a9-4516-8524-120f5ef7beeb" providerId="ADAL" clId="{4F26078B-F804-3048-8513-7098C81FAF14}" dt="2025-11-05T01:11:18.624" v="449" actId="20577"/>
          <ac:spMkLst>
            <pc:docMk/>
            <pc:sldMk cId="0" sldId="263"/>
            <ac:spMk id="3" creationId="{00000000-0000-0000-0000-000000000000}"/>
          </ac:spMkLst>
        </pc:spChg>
        <pc:spChg chg="add">
          <ac:chgData name="Gosu, Dayan" userId="a73e6240-74a9-4516-8524-120f5ef7beeb" providerId="ADAL" clId="{4F26078B-F804-3048-8513-7098C81FAF14}" dt="2025-11-05T00:51:44.348" v="303" actId="26606"/>
          <ac:spMkLst>
            <pc:docMk/>
            <pc:sldMk cId="0" sldId="263"/>
            <ac:spMk id="8" creationId="{09588DA8-065E-4F6F-8EFD-43104AB2E0CF}"/>
          </ac:spMkLst>
        </pc:spChg>
        <pc:spChg chg="add">
          <ac:chgData name="Gosu, Dayan" userId="a73e6240-74a9-4516-8524-120f5ef7beeb" providerId="ADAL" clId="{4F26078B-F804-3048-8513-7098C81FAF14}" dt="2025-11-05T00:51:44.348" v="303" actId="26606"/>
          <ac:spMkLst>
            <pc:docMk/>
            <pc:sldMk cId="0" sldId="263"/>
            <ac:spMk id="10" creationId="{C4285719-470E-454C-AF62-8323075F1F5B}"/>
          </ac:spMkLst>
        </pc:spChg>
        <pc:spChg chg="add">
          <ac:chgData name="Gosu, Dayan" userId="a73e6240-74a9-4516-8524-120f5ef7beeb" providerId="ADAL" clId="{4F26078B-F804-3048-8513-7098C81FAF14}" dt="2025-11-05T00:51:44.348" v="303" actId="26606"/>
          <ac:spMkLst>
            <pc:docMk/>
            <pc:sldMk cId="0" sldId="263"/>
            <ac:spMk id="12" creationId="{CD9FE4EF-C4D8-49A0-B2FF-81D8DB7D8A24}"/>
          </ac:spMkLst>
        </pc:spChg>
        <pc:spChg chg="add">
          <ac:chgData name="Gosu, Dayan" userId="a73e6240-74a9-4516-8524-120f5ef7beeb" providerId="ADAL" clId="{4F26078B-F804-3048-8513-7098C81FAF14}" dt="2025-11-05T00:51:44.348" v="303" actId="26606"/>
          <ac:spMkLst>
            <pc:docMk/>
            <pc:sldMk cId="0" sldId="263"/>
            <ac:spMk id="14" creationId="{4300840D-0A0B-4512-BACA-B439D5B9C57C}"/>
          </ac:spMkLst>
        </pc:spChg>
        <pc:spChg chg="add">
          <ac:chgData name="Gosu, Dayan" userId="a73e6240-74a9-4516-8524-120f5ef7beeb" providerId="ADAL" clId="{4F26078B-F804-3048-8513-7098C81FAF14}" dt="2025-11-05T00:51:44.348" v="303" actId="26606"/>
          <ac:spMkLst>
            <pc:docMk/>
            <pc:sldMk cId="0" sldId="263"/>
            <ac:spMk id="16" creationId="{D2B78728-A580-49A7-84F9-6EF6F583ADE0}"/>
          </ac:spMkLst>
        </pc:spChg>
        <pc:spChg chg="add">
          <ac:chgData name="Gosu, Dayan" userId="a73e6240-74a9-4516-8524-120f5ef7beeb" providerId="ADAL" clId="{4F26078B-F804-3048-8513-7098C81FAF14}" dt="2025-11-05T00:51:44.348" v="303" actId="26606"/>
          <ac:spMkLst>
            <pc:docMk/>
            <pc:sldMk cId="0" sldId="263"/>
            <ac:spMk id="18" creationId="{38FAA1A1-D861-433F-88FA-1E9D6FD31D11}"/>
          </ac:spMkLst>
        </pc:spChg>
        <pc:spChg chg="add">
          <ac:chgData name="Gosu, Dayan" userId="a73e6240-74a9-4516-8524-120f5ef7beeb" providerId="ADAL" clId="{4F26078B-F804-3048-8513-7098C81FAF14}" dt="2025-11-05T00:51:44.348" v="303" actId="26606"/>
          <ac:spMkLst>
            <pc:docMk/>
            <pc:sldMk cId="0" sldId="263"/>
            <ac:spMk id="20" creationId="{8D71EDA1-87BF-4D5D-AB79-F346FD19278A}"/>
          </ac:spMkLst>
        </pc:spChg>
      </pc:sldChg>
      <pc:sldChg chg="addSp delSp modSp new mod setBg modNotesTx">
        <pc:chgData name="Gosu, Dayan" userId="a73e6240-74a9-4516-8524-120f5ef7beeb" providerId="ADAL" clId="{4F26078B-F804-3048-8513-7098C81FAF14}" dt="2025-11-05T17:38:41.911" v="1048" actId="20577"/>
        <pc:sldMkLst>
          <pc:docMk/>
          <pc:sldMk cId="1745463969" sldId="264"/>
        </pc:sldMkLst>
        <pc:spChg chg="del">
          <ac:chgData name="Gosu, Dayan" userId="a73e6240-74a9-4516-8524-120f5ef7beeb" providerId="ADAL" clId="{4F26078B-F804-3048-8513-7098C81FAF14}" dt="2025-11-05T00:49:11.579" v="112" actId="26606"/>
          <ac:spMkLst>
            <pc:docMk/>
            <pc:sldMk cId="1745463969" sldId="264"/>
            <ac:spMk id="2" creationId="{EE5C0F2A-15B3-196C-5D56-9745FB40DFEB}"/>
          </ac:spMkLst>
        </pc:spChg>
        <pc:spChg chg="del">
          <ac:chgData name="Gosu, Dayan" userId="a73e6240-74a9-4516-8524-120f5ef7beeb" providerId="ADAL" clId="{4F26078B-F804-3048-8513-7098C81FAF14}" dt="2025-11-05T00:49:04.743" v="111"/>
          <ac:spMkLst>
            <pc:docMk/>
            <pc:sldMk cId="1745463969" sldId="264"/>
            <ac:spMk id="3" creationId="{21817A4D-DF51-2DF1-1409-5E82A6B677C7}"/>
          </ac:spMkLst>
        </pc:spChg>
        <pc:spChg chg="add">
          <ac:chgData name="Gosu, Dayan" userId="a73e6240-74a9-4516-8524-120f5ef7beeb" providerId="ADAL" clId="{4F26078B-F804-3048-8513-7098C81FAF14}" dt="2025-11-05T00:49:11.579" v="112" actId="26606"/>
          <ac:spMkLst>
            <pc:docMk/>
            <pc:sldMk cId="1745463969" sldId="264"/>
            <ac:spMk id="3079" creationId="{AB8C311F-7253-4AED-9701-7FC0708C41C7}"/>
          </ac:spMkLst>
        </pc:spChg>
        <pc:spChg chg="add">
          <ac:chgData name="Gosu, Dayan" userId="a73e6240-74a9-4516-8524-120f5ef7beeb" providerId="ADAL" clId="{4F26078B-F804-3048-8513-7098C81FAF14}" dt="2025-11-05T00:49:11.579" v="112" actId="26606"/>
          <ac:spMkLst>
            <pc:docMk/>
            <pc:sldMk cId="1745463969" sldId="264"/>
            <ac:spMk id="3081" creationId="{E2384209-CB15-4CDF-9D31-C44FD9A3F20D}"/>
          </ac:spMkLst>
        </pc:spChg>
        <pc:spChg chg="add">
          <ac:chgData name="Gosu, Dayan" userId="a73e6240-74a9-4516-8524-120f5ef7beeb" providerId="ADAL" clId="{4F26078B-F804-3048-8513-7098C81FAF14}" dt="2025-11-05T00:49:11.579" v="112" actId="26606"/>
          <ac:spMkLst>
            <pc:docMk/>
            <pc:sldMk cId="1745463969" sldId="264"/>
            <ac:spMk id="3083" creationId="{2633B3B5-CC90-43F0-8714-D31D1F3F0209}"/>
          </ac:spMkLst>
        </pc:spChg>
        <pc:spChg chg="add">
          <ac:chgData name="Gosu, Dayan" userId="a73e6240-74a9-4516-8524-120f5ef7beeb" providerId="ADAL" clId="{4F26078B-F804-3048-8513-7098C81FAF14}" dt="2025-11-05T00:49:11.579" v="112" actId="26606"/>
          <ac:spMkLst>
            <pc:docMk/>
            <pc:sldMk cId="1745463969" sldId="264"/>
            <ac:spMk id="3085" creationId="{A8D57A06-A426-446D-B02C-A2DC6B62E45E}"/>
          </ac:spMkLst>
        </pc:spChg>
        <pc:picChg chg="add mod">
          <ac:chgData name="Gosu, Dayan" userId="a73e6240-74a9-4516-8524-120f5ef7beeb" providerId="ADAL" clId="{4F26078B-F804-3048-8513-7098C81FAF14}" dt="2025-11-05T00:49:11.579" v="112" actId="26606"/>
          <ac:picMkLst>
            <pc:docMk/>
            <pc:sldMk cId="1745463969" sldId="264"/>
            <ac:picMk id="3074" creationId="{18FFDDF7-FB17-CCAF-7564-24BD675C7EAA}"/>
          </ac:picMkLst>
        </pc:pic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A88A20-E710-41B7-B489-959DBCD4A59E}" type="doc">
      <dgm:prSet loTypeId="urn:microsoft.com/office/officeart/2017/3/layout/HorizontalLabelsTimeline" loCatId="process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3110008-6A01-4686-B028-0660A17BAAFD}">
      <dgm:prSet/>
      <dgm:spPr/>
      <dgm:t>
        <a:bodyPr/>
        <a:lstStyle/>
        <a:p>
          <a:pPr>
            <a:defRPr b="1"/>
          </a:pPr>
          <a:r>
            <a:rPr lang="en-US"/>
            <a:t>1970s</a:t>
          </a:r>
        </a:p>
      </dgm:t>
    </dgm:pt>
    <dgm:pt modelId="{90FE674B-E627-42E2-967D-26112C390B0D}" type="parTrans" cxnId="{E04C42DE-09EA-409B-8F59-F377E25279F4}">
      <dgm:prSet/>
      <dgm:spPr/>
      <dgm:t>
        <a:bodyPr/>
        <a:lstStyle/>
        <a:p>
          <a:endParaRPr lang="en-US"/>
        </a:p>
      </dgm:t>
    </dgm:pt>
    <dgm:pt modelId="{401B6704-5EB7-4EBA-B32F-016F587BBE21}" type="sibTrans" cxnId="{E04C42DE-09EA-409B-8F59-F377E25279F4}">
      <dgm:prSet/>
      <dgm:spPr/>
      <dgm:t>
        <a:bodyPr/>
        <a:lstStyle/>
        <a:p>
          <a:endParaRPr lang="en-US"/>
        </a:p>
      </dgm:t>
    </dgm:pt>
    <dgm:pt modelId="{0738E9EE-8772-4C82-BA5F-7A9F50DD38E4}">
      <dgm:prSet/>
      <dgm:spPr/>
      <dgm:t>
        <a:bodyPr/>
        <a:lstStyle/>
        <a:p>
          <a:r>
            <a:rPr lang="en-US"/>
            <a:t>Created by Cleve Moler for teaching numerical analysis.</a:t>
          </a:r>
        </a:p>
      </dgm:t>
    </dgm:pt>
    <dgm:pt modelId="{1FF73D36-5235-46C8-976F-0BB452423A12}" type="parTrans" cxnId="{7EFBE502-A7CB-4DAA-97E0-92082337A48B}">
      <dgm:prSet/>
      <dgm:spPr/>
      <dgm:t>
        <a:bodyPr/>
        <a:lstStyle/>
        <a:p>
          <a:endParaRPr lang="en-US"/>
        </a:p>
      </dgm:t>
    </dgm:pt>
    <dgm:pt modelId="{31847785-33A4-454F-B8CE-705243C0FCDA}" type="sibTrans" cxnId="{7EFBE502-A7CB-4DAA-97E0-92082337A48B}">
      <dgm:prSet/>
      <dgm:spPr/>
      <dgm:t>
        <a:bodyPr/>
        <a:lstStyle/>
        <a:p>
          <a:endParaRPr lang="en-US"/>
        </a:p>
      </dgm:t>
    </dgm:pt>
    <dgm:pt modelId="{B6C14753-8289-45C5-A5E0-460488C3AE43}">
      <dgm:prSet/>
      <dgm:spPr/>
      <dgm:t>
        <a:bodyPr/>
        <a:lstStyle/>
        <a:p>
          <a:pPr>
            <a:defRPr b="1"/>
          </a:pPr>
          <a:r>
            <a:rPr lang="en-US"/>
            <a:t>1984</a:t>
          </a:r>
        </a:p>
      </dgm:t>
    </dgm:pt>
    <dgm:pt modelId="{CFFD84BF-14CA-476E-9542-6C0E0AFD413C}" type="parTrans" cxnId="{6EB4DF5D-511F-4891-84DE-7BD8E1282F8E}">
      <dgm:prSet/>
      <dgm:spPr/>
      <dgm:t>
        <a:bodyPr/>
        <a:lstStyle/>
        <a:p>
          <a:endParaRPr lang="en-US"/>
        </a:p>
      </dgm:t>
    </dgm:pt>
    <dgm:pt modelId="{97CD3BDE-EA38-4862-A862-20B9C4A8711F}" type="sibTrans" cxnId="{6EB4DF5D-511F-4891-84DE-7BD8E1282F8E}">
      <dgm:prSet/>
      <dgm:spPr/>
      <dgm:t>
        <a:bodyPr/>
        <a:lstStyle/>
        <a:p>
          <a:endParaRPr lang="en-US"/>
        </a:p>
      </dgm:t>
    </dgm:pt>
    <dgm:pt modelId="{BBE0A010-13E2-4655-9E89-B664884A4285}">
      <dgm:prSet/>
      <dgm:spPr/>
      <dgm:t>
        <a:bodyPr/>
        <a:lstStyle/>
        <a:p>
          <a:r>
            <a:rPr lang="en-US"/>
            <a:t>The MathWorks company was founded by Moler and Jack Little to commercialize MATLAB.</a:t>
          </a:r>
        </a:p>
      </dgm:t>
    </dgm:pt>
    <dgm:pt modelId="{11AF8F07-17B5-44B9-9CC5-315A4F568129}" type="parTrans" cxnId="{1B3CC72F-E64B-42BC-AE11-DD56853C37CB}">
      <dgm:prSet/>
      <dgm:spPr/>
      <dgm:t>
        <a:bodyPr/>
        <a:lstStyle/>
        <a:p>
          <a:endParaRPr lang="en-US"/>
        </a:p>
      </dgm:t>
    </dgm:pt>
    <dgm:pt modelId="{98AA9EF1-A95E-43BB-BC82-3492D844DC89}" type="sibTrans" cxnId="{1B3CC72F-E64B-42BC-AE11-DD56853C37CB}">
      <dgm:prSet/>
      <dgm:spPr/>
      <dgm:t>
        <a:bodyPr/>
        <a:lstStyle/>
        <a:p>
          <a:endParaRPr lang="en-US"/>
        </a:p>
      </dgm:t>
    </dgm:pt>
    <dgm:pt modelId="{0D15D9E8-96F3-4A40-81CC-56ECF1A9FBBA}">
      <dgm:prSet/>
      <dgm:spPr/>
      <dgm:t>
        <a:bodyPr/>
        <a:lstStyle/>
        <a:p>
          <a:pPr>
            <a:defRPr b="1"/>
          </a:pPr>
          <a:r>
            <a:rPr lang="en-US"/>
            <a:t>1990s</a:t>
          </a:r>
        </a:p>
      </dgm:t>
    </dgm:pt>
    <dgm:pt modelId="{C3BA6831-5250-47B0-A0A6-A6765428179B}" type="parTrans" cxnId="{62D49B5D-E847-4F54-8908-2C7B3E8F6DEF}">
      <dgm:prSet/>
      <dgm:spPr/>
      <dgm:t>
        <a:bodyPr/>
        <a:lstStyle/>
        <a:p>
          <a:endParaRPr lang="en-US"/>
        </a:p>
      </dgm:t>
    </dgm:pt>
    <dgm:pt modelId="{5CBFA7E5-4F41-41A6-BE10-AD97A142B7F3}" type="sibTrans" cxnId="{62D49B5D-E847-4F54-8908-2C7B3E8F6DEF}">
      <dgm:prSet/>
      <dgm:spPr/>
      <dgm:t>
        <a:bodyPr/>
        <a:lstStyle/>
        <a:p>
          <a:endParaRPr lang="en-US"/>
        </a:p>
      </dgm:t>
    </dgm:pt>
    <dgm:pt modelId="{129F3238-B1F6-44DC-A89D-3E4AB269D8B7}">
      <dgm:prSet/>
      <dgm:spPr/>
      <dgm:t>
        <a:bodyPr/>
        <a:lstStyle/>
        <a:p>
          <a:r>
            <a:rPr lang="en-US" dirty="0"/>
            <a:t>Introduction of Simulink for simulation and control systems tools.</a:t>
          </a:r>
        </a:p>
      </dgm:t>
    </dgm:pt>
    <dgm:pt modelId="{E7D77B29-16A3-4BFB-AA75-86B422C417FA}" type="parTrans" cxnId="{EE78690A-33BC-4719-AD9B-39F233B0D6DD}">
      <dgm:prSet/>
      <dgm:spPr/>
      <dgm:t>
        <a:bodyPr/>
        <a:lstStyle/>
        <a:p>
          <a:endParaRPr lang="en-US"/>
        </a:p>
      </dgm:t>
    </dgm:pt>
    <dgm:pt modelId="{36EF5544-73EC-42C2-BDD1-2FC4C8695215}" type="sibTrans" cxnId="{EE78690A-33BC-4719-AD9B-39F233B0D6DD}">
      <dgm:prSet/>
      <dgm:spPr/>
      <dgm:t>
        <a:bodyPr/>
        <a:lstStyle/>
        <a:p>
          <a:endParaRPr lang="en-US"/>
        </a:p>
      </dgm:t>
    </dgm:pt>
    <dgm:pt modelId="{3039A132-19F9-4C10-B314-D90DD113F2B4}">
      <dgm:prSet/>
      <dgm:spPr/>
      <dgm:t>
        <a:bodyPr/>
        <a:lstStyle/>
        <a:p>
          <a:pPr>
            <a:defRPr b="1"/>
          </a:pPr>
          <a:r>
            <a:rPr lang="en-US"/>
            <a:t>2000s–Present</a:t>
          </a:r>
        </a:p>
      </dgm:t>
    </dgm:pt>
    <dgm:pt modelId="{438CE5C9-F3DB-42CA-8D8A-BCF0F5952A01}" type="parTrans" cxnId="{A2728F85-68DC-4C01-AD8D-284D8E4F1E51}">
      <dgm:prSet/>
      <dgm:spPr/>
      <dgm:t>
        <a:bodyPr/>
        <a:lstStyle/>
        <a:p>
          <a:endParaRPr lang="en-US"/>
        </a:p>
      </dgm:t>
    </dgm:pt>
    <dgm:pt modelId="{D3A5ED28-DB32-423D-878A-5ABAD0A18F56}" type="sibTrans" cxnId="{A2728F85-68DC-4C01-AD8D-284D8E4F1E51}">
      <dgm:prSet/>
      <dgm:spPr/>
      <dgm:t>
        <a:bodyPr/>
        <a:lstStyle/>
        <a:p>
          <a:endParaRPr lang="en-US"/>
        </a:p>
      </dgm:t>
    </dgm:pt>
    <dgm:pt modelId="{7D27E80D-2231-4908-9194-1E57F72E4C6E}">
      <dgm:prSet/>
      <dgm:spPr/>
      <dgm:t>
        <a:bodyPr/>
        <a:lstStyle/>
        <a:p>
          <a:r>
            <a:rPr lang="en-US" dirty="0"/>
            <a:t>Expanded into AI, machine learning, image processing.</a:t>
          </a:r>
        </a:p>
      </dgm:t>
    </dgm:pt>
    <dgm:pt modelId="{D7A9A1EB-601B-4C71-845F-C0BA767C6453}" type="parTrans" cxnId="{CADC76E4-0A2E-46FF-919F-ACC9747D1BEC}">
      <dgm:prSet/>
      <dgm:spPr/>
      <dgm:t>
        <a:bodyPr/>
        <a:lstStyle/>
        <a:p>
          <a:endParaRPr lang="en-US"/>
        </a:p>
      </dgm:t>
    </dgm:pt>
    <dgm:pt modelId="{80CE06FB-83E6-4D92-AF2E-3C90CF760BBA}" type="sibTrans" cxnId="{CADC76E4-0A2E-46FF-919F-ACC9747D1BEC}">
      <dgm:prSet/>
      <dgm:spPr/>
      <dgm:t>
        <a:bodyPr/>
        <a:lstStyle/>
        <a:p>
          <a:endParaRPr lang="en-US"/>
        </a:p>
      </dgm:t>
    </dgm:pt>
    <dgm:pt modelId="{E2A1F5B6-C061-214B-AB7F-A21AD19945C6}" type="pres">
      <dgm:prSet presAssocID="{5BA88A20-E710-41B7-B489-959DBCD4A59E}" presName="root" presStyleCnt="0">
        <dgm:presLayoutVars>
          <dgm:chMax/>
          <dgm:chPref/>
          <dgm:animLvl val="lvl"/>
        </dgm:presLayoutVars>
      </dgm:prSet>
      <dgm:spPr/>
    </dgm:pt>
    <dgm:pt modelId="{3CE1D577-BCF8-2241-83F6-8CDE67A72299}" type="pres">
      <dgm:prSet presAssocID="{5BA88A20-E710-41B7-B489-959DBCD4A59E}" presName="divider" presStyleLbl="fgAcc1" presStyleIdx="0" presStyleCnt="1"/>
      <dgm:spPr/>
    </dgm:pt>
    <dgm:pt modelId="{E794F398-A234-8148-8B69-0CC1B33D012E}" type="pres">
      <dgm:prSet presAssocID="{5BA88A20-E710-41B7-B489-959DBCD4A59E}" presName="nodes" presStyleCnt="0">
        <dgm:presLayoutVars>
          <dgm:chMax/>
          <dgm:chPref/>
          <dgm:animLvl val="lvl"/>
        </dgm:presLayoutVars>
      </dgm:prSet>
      <dgm:spPr/>
    </dgm:pt>
    <dgm:pt modelId="{84ED1286-4641-1B42-8D81-376E768023B0}" type="pres">
      <dgm:prSet presAssocID="{63110008-6A01-4686-B028-0660A17BAAFD}" presName="composite" presStyleCnt="0"/>
      <dgm:spPr/>
    </dgm:pt>
    <dgm:pt modelId="{44396269-1A8B-264C-A040-416589EBE9AF}" type="pres">
      <dgm:prSet presAssocID="{63110008-6A01-4686-B028-0660A17BAAFD}" presName="L1TextContainer" presStyleLbl="alignNode1" presStyleIdx="0" presStyleCnt="4">
        <dgm:presLayoutVars>
          <dgm:chMax val="1"/>
          <dgm:chPref val="1"/>
          <dgm:bulletEnabled val="1"/>
        </dgm:presLayoutVars>
      </dgm:prSet>
      <dgm:spPr/>
    </dgm:pt>
    <dgm:pt modelId="{5924EA0F-6825-714D-BC6A-E3DDDFC4DBD5}" type="pres">
      <dgm:prSet presAssocID="{63110008-6A01-4686-B028-0660A17BAAFD}" presName="L2TextContainerWrapper" presStyleCnt="0">
        <dgm:presLayoutVars>
          <dgm:bulletEnabled val="1"/>
        </dgm:presLayoutVars>
      </dgm:prSet>
      <dgm:spPr/>
    </dgm:pt>
    <dgm:pt modelId="{33F23C85-72D1-3C4E-93E8-A198F5DF2123}" type="pres">
      <dgm:prSet presAssocID="{63110008-6A01-4686-B028-0660A17BAAFD}" presName="L2TextContainer" presStyleLbl="bgAccFollowNode1" presStyleIdx="0" presStyleCnt="4"/>
      <dgm:spPr/>
    </dgm:pt>
    <dgm:pt modelId="{AD389E54-2138-A140-B7FD-F20CBC914E97}" type="pres">
      <dgm:prSet presAssocID="{63110008-6A01-4686-B028-0660A17BAAFD}" presName="FlexibleEmptyPlaceHolder" presStyleCnt="0"/>
      <dgm:spPr/>
    </dgm:pt>
    <dgm:pt modelId="{6E6EDB75-38E0-004B-B960-F11D0A35E9A8}" type="pres">
      <dgm:prSet presAssocID="{63110008-6A01-4686-B028-0660A17BAAFD}" presName="ConnectLine" presStyleLbl="sibTrans1D1" presStyleIdx="0" presStyleCnt="4"/>
      <dgm:spPr/>
    </dgm:pt>
    <dgm:pt modelId="{21549B61-8B57-B64E-9E2B-B32E88DC8806}" type="pres">
      <dgm:prSet presAssocID="{63110008-6A01-4686-B028-0660A17BAAFD}" presName="ConnectorPoint" presStyleLbl="node1" presStyleIdx="0" presStyleCnt="4"/>
      <dgm:spPr>
        <a:gradFill rotWithShape="0">
          <a:gsLst>
            <a:gs pos="0">
              <a:schemeClr val="accent5">
                <a:tint val="100000"/>
                <a:shade val="100000"/>
                <a:satMod val="130000"/>
              </a:schemeClr>
            </a:gs>
            <a:gs pos="100000">
              <a:schemeClr val="accent5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A7460545-828E-1943-95E1-7051D9793EBF}" type="pres">
      <dgm:prSet presAssocID="{63110008-6A01-4686-B028-0660A17BAAFD}" presName="EmptyPlaceHolder" presStyleCnt="0"/>
      <dgm:spPr/>
    </dgm:pt>
    <dgm:pt modelId="{2736D297-0155-F54D-B968-D665EDE079DD}" type="pres">
      <dgm:prSet presAssocID="{401B6704-5EB7-4EBA-B32F-016F587BBE21}" presName="spaceBetweenRectangles" presStyleCnt="0"/>
      <dgm:spPr/>
    </dgm:pt>
    <dgm:pt modelId="{43EDED06-487F-F441-8FA4-4F10F26A09E7}" type="pres">
      <dgm:prSet presAssocID="{B6C14753-8289-45C5-A5E0-460488C3AE43}" presName="composite" presStyleCnt="0"/>
      <dgm:spPr/>
    </dgm:pt>
    <dgm:pt modelId="{9D1E0C3A-BCB4-AC40-9FC1-76705B2007A3}" type="pres">
      <dgm:prSet presAssocID="{B6C14753-8289-45C5-A5E0-460488C3AE43}" presName="L1TextContainer" presStyleLbl="alignNode1" presStyleIdx="1" presStyleCnt="4">
        <dgm:presLayoutVars>
          <dgm:chMax val="1"/>
          <dgm:chPref val="1"/>
          <dgm:bulletEnabled val="1"/>
        </dgm:presLayoutVars>
      </dgm:prSet>
      <dgm:spPr/>
    </dgm:pt>
    <dgm:pt modelId="{2C408560-9F52-A54D-8B07-43D51307E35B}" type="pres">
      <dgm:prSet presAssocID="{B6C14753-8289-45C5-A5E0-460488C3AE43}" presName="L2TextContainerWrapper" presStyleCnt="0">
        <dgm:presLayoutVars>
          <dgm:bulletEnabled val="1"/>
        </dgm:presLayoutVars>
      </dgm:prSet>
      <dgm:spPr/>
    </dgm:pt>
    <dgm:pt modelId="{A8139614-C454-CF4A-99A3-D9D44AA6DE11}" type="pres">
      <dgm:prSet presAssocID="{B6C14753-8289-45C5-A5E0-460488C3AE43}" presName="L2TextContainer" presStyleLbl="bgAccFollowNode1" presStyleIdx="1" presStyleCnt="4"/>
      <dgm:spPr/>
    </dgm:pt>
    <dgm:pt modelId="{D188D1AA-66A5-F64D-8464-0D50E7022BD1}" type="pres">
      <dgm:prSet presAssocID="{B6C14753-8289-45C5-A5E0-460488C3AE43}" presName="FlexibleEmptyPlaceHolder" presStyleCnt="0"/>
      <dgm:spPr/>
    </dgm:pt>
    <dgm:pt modelId="{A2C17C40-68EA-2646-88F6-60BF79E8B4BF}" type="pres">
      <dgm:prSet presAssocID="{B6C14753-8289-45C5-A5E0-460488C3AE43}" presName="ConnectLine" presStyleLbl="sibTrans1D1" presStyleIdx="1" presStyleCnt="4"/>
      <dgm:spPr/>
    </dgm:pt>
    <dgm:pt modelId="{BB2805A8-71AC-A44B-A899-F4955DFCB9DB}" type="pres">
      <dgm:prSet presAssocID="{B6C14753-8289-45C5-A5E0-460488C3AE43}" presName="ConnectorPoint" presStyleLbl="node1" presStyleIdx="1" presStyleCnt="4"/>
      <dgm:spPr>
        <a:gradFill rotWithShape="0">
          <a:gsLst>
            <a:gs pos="0">
              <a:schemeClr val="accent5">
                <a:tint val="100000"/>
                <a:shade val="100000"/>
                <a:satMod val="130000"/>
              </a:schemeClr>
            </a:gs>
            <a:gs pos="100000">
              <a:schemeClr val="accent5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2BC79F2E-116E-3242-ABF6-9A504E4B24CD}" type="pres">
      <dgm:prSet presAssocID="{B6C14753-8289-45C5-A5E0-460488C3AE43}" presName="EmptyPlaceHolder" presStyleCnt="0"/>
      <dgm:spPr/>
    </dgm:pt>
    <dgm:pt modelId="{AD5A4278-C08F-7546-98AA-1BEB777B3965}" type="pres">
      <dgm:prSet presAssocID="{97CD3BDE-EA38-4862-A862-20B9C4A8711F}" presName="spaceBetweenRectangles" presStyleCnt="0"/>
      <dgm:spPr/>
    </dgm:pt>
    <dgm:pt modelId="{4F492F98-AE4F-A546-8708-3C2C2E331A13}" type="pres">
      <dgm:prSet presAssocID="{0D15D9E8-96F3-4A40-81CC-56ECF1A9FBBA}" presName="composite" presStyleCnt="0"/>
      <dgm:spPr/>
    </dgm:pt>
    <dgm:pt modelId="{9A2E406D-28B9-3E4F-A614-6156AE5E0F5C}" type="pres">
      <dgm:prSet presAssocID="{0D15D9E8-96F3-4A40-81CC-56ECF1A9FBBA}" presName="L1TextContainer" presStyleLbl="alignNode1" presStyleIdx="2" presStyleCnt="4">
        <dgm:presLayoutVars>
          <dgm:chMax val="1"/>
          <dgm:chPref val="1"/>
          <dgm:bulletEnabled val="1"/>
        </dgm:presLayoutVars>
      </dgm:prSet>
      <dgm:spPr/>
    </dgm:pt>
    <dgm:pt modelId="{F7859DB4-476C-B34D-BB36-5A44D920884E}" type="pres">
      <dgm:prSet presAssocID="{0D15D9E8-96F3-4A40-81CC-56ECF1A9FBBA}" presName="L2TextContainerWrapper" presStyleCnt="0">
        <dgm:presLayoutVars>
          <dgm:bulletEnabled val="1"/>
        </dgm:presLayoutVars>
      </dgm:prSet>
      <dgm:spPr/>
    </dgm:pt>
    <dgm:pt modelId="{14390DB0-548F-EE4C-A59D-0906412EBC9F}" type="pres">
      <dgm:prSet presAssocID="{0D15D9E8-96F3-4A40-81CC-56ECF1A9FBBA}" presName="L2TextContainer" presStyleLbl="bgAccFollowNode1" presStyleIdx="2" presStyleCnt="4"/>
      <dgm:spPr/>
    </dgm:pt>
    <dgm:pt modelId="{CF9C0342-FD5C-3342-B8A8-0A48D5C6E4A8}" type="pres">
      <dgm:prSet presAssocID="{0D15D9E8-96F3-4A40-81CC-56ECF1A9FBBA}" presName="FlexibleEmptyPlaceHolder" presStyleCnt="0"/>
      <dgm:spPr/>
    </dgm:pt>
    <dgm:pt modelId="{2BDA488C-6E9E-F244-85A6-9B294F92242B}" type="pres">
      <dgm:prSet presAssocID="{0D15D9E8-96F3-4A40-81CC-56ECF1A9FBBA}" presName="ConnectLine" presStyleLbl="sibTrans1D1" presStyleIdx="2" presStyleCnt="4"/>
      <dgm:spPr/>
    </dgm:pt>
    <dgm:pt modelId="{E7194123-D890-4649-A545-641DE775A8AA}" type="pres">
      <dgm:prSet presAssocID="{0D15D9E8-96F3-4A40-81CC-56ECF1A9FBBA}" presName="ConnectorPoint" presStyleLbl="node1" presStyleIdx="2" presStyleCnt="4"/>
      <dgm:spPr>
        <a:gradFill rotWithShape="0">
          <a:gsLst>
            <a:gs pos="0">
              <a:schemeClr val="accent5">
                <a:tint val="100000"/>
                <a:shade val="100000"/>
                <a:satMod val="130000"/>
              </a:schemeClr>
            </a:gs>
            <a:gs pos="100000">
              <a:schemeClr val="accent5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8A1AED24-30F1-E243-98AC-C8F4B6804556}" type="pres">
      <dgm:prSet presAssocID="{0D15D9E8-96F3-4A40-81CC-56ECF1A9FBBA}" presName="EmptyPlaceHolder" presStyleCnt="0"/>
      <dgm:spPr/>
    </dgm:pt>
    <dgm:pt modelId="{4F74D2E7-75D7-4144-B6DE-DAB7884AC73A}" type="pres">
      <dgm:prSet presAssocID="{5CBFA7E5-4F41-41A6-BE10-AD97A142B7F3}" presName="spaceBetweenRectangles" presStyleCnt="0"/>
      <dgm:spPr/>
    </dgm:pt>
    <dgm:pt modelId="{7657268F-4C9C-C74A-A6D0-275A3E087C3F}" type="pres">
      <dgm:prSet presAssocID="{3039A132-19F9-4C10-B314-D90DD113F2B4}" presName="composite" presStyleCnt="0"/>
      <dgm:spPr/>
    </dgm:pt>
    <dgm:pt modelId="{3F04ACB4-D0FD-384B-8A1D-8B6FAFB19EAD}" type="pres">
      <dgm:prSet presAssocID="{3039A132-19F9-4C10-B314-D90DD113F2B4}" presName="L1TextContainer" presStyleLbl="alignNode1" presStyleIdx="3" presStyleCnt="4">
        <dgm:presLayoutVars>
          <dgm:chMax val="1"/>
          <dgm:chPref val="1"/>
          <dgm:bulletEnabled val="1"/>
        </dgm:presLayoutVars>
      </dgm:prSet>
      <dgm:spPr/>
    </dgm:pt>
    <dgm:pt modelId="{DA15AC67-2CF6-F740-AB70-E55103660A76}" type="pres">
      <dgm:prSet presAssocID="{3039A132-19F9-4C10-B314-D90DD113F2B4}" presName="L2TextContainerWrapper" presStyleCnt="0">
        <dgm:presLayoutVars>
          <dgm:bulletEnabled val="1"/>
        </dgm:presLayoutVars>
      </dgm:prSet>
      <dgm:spPr/>
    </dgm:pt>
    <dgm:pt modelId="{70179D43-67FE-5148-AE4F-C46499A1F990}" type="pres">
      <dgm:prSet presAssocID="{3039A132-19F9-4C10-B314-D90DD113F2B4}" presName="L2TextContainer" presStyleLbl="bgAccFollowNode1" presStyleIdx="3" presStyleCnt="4"/>
      <dgm:spPr/>
    </dgm:pt>
    <dgm:pt modelId="{25F7245F-39D2-0846-9AD9-26D0102B0DF6}" type="pres">
      <dgm:prSet presAssocID="{3039A132-19F9-4C10-B314-D90DD113F2B4}" presName="FlexibleEmptyPlaceHolder" presStyleCnt="0"/>
      <dgm:spPr/>
    </dgm:pt>
    <dgm:pt modelId="{075B47FD-BB52-F44F-9A18-575124E45EAF}" type="pres">
      <dgm:prSet presAssocID="{3039A132-19F9-4C10-B314-D90DD113F2B4}" presName="ConnectLine" presStyleLbl="sibTrans1D1" presStyleIdx="3" presStyleCnt="4"/>
      <dgm:spPr/>
    </dgm:pt>
    <dgm:pt modelId="{FEE90ACE-2C44-7E4A-B2DB-574153044540}" type="pres">
      <dgm:prSet presAssocID="{3039A132-19F9-4C10-B314-D90DD113F2B4}" presName="ConnectorPoint" presStyleLbl="node1" presStyleIdx="3" presStyleCnt="4"/>
      <dgm:spPr>
        <a:gradFill rotWithShape="0">
          <a:gsLst>
            <a:gs pos="0">
              <a:schemeClr val="accent5">
                <a:tint val="100000"/>
                <a:shade val="100000"/>
                <a:satMod val="130000"/>
              </a:schemeClr>
            </a:gs>
            <a:gs pos="100000">
              <a:schemeClr val="accent5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</dgm:pt>
    <dgm:pt modelId="{2F88728B-2C10-C948-BB50-7868CF4C822F}" type="pres">
      <dgm:prSet presAssocID="{3039A132-19F9-4C10-B314-D90DD113F2B4}" presName="EmptyPlaceHolder" presStyleCnt="0"/>
      <dgm:spPr/>
    </dgm:pt>
  </dgm:ptLst>
  <dgm:cxnLst>
    <dgm:cxn modelId="{7EFBE502-A7CB-4DAA-97E0-92082337A48B}" srcId="{63110008-6A01-4686-B028-0660A17BAAFD}" destId="{0738E9EE-8772-4C82-BA5F-7A9F50DD38E4}" srcOrd="0" destOrd="0" parTransId="{1FF73D36-5235-46C8-976F-0BB452423A12}" sibTransId="{31847785-33A4-454F-B8CE-705243C0FCDA}"/>
    <dgm:cxn modelId="{EE78690A-33BC-4719-AD9B-39F233B0D6DD}" srcId="{0D15D9E8-96F3-4A40-81CC-56ECF1A9FBBA}" destId="{129F3238-B1F6-44DC-A89D-3E4AB269D8B7}" srcOrd="0" destOrd="0" parTransId="{E7D77B29-16A3-4BFB-AA75-86B422C417FA}" sibTransId="{36EF5544-73EC-42C2-BDD1-2FC4C8695215}"/>
    <dgm:cxn modelId="{154C6020-3C8D-814F-84E4-787D8AD7F79D}" type="presOf" srcId="{0738E9EE-8772-4C82-BA5F-7A9F50DD38E4}" destId="{33F23C85-72D1-3C4E-93E8-A198F5DF2123}" srcOrd="0" destOrd="0" presId="urn:microsoft.com/office/officeart/2017/3/layout/HorizontalLabelsTimeline"/>
    <dgm:cxn modelId="{4273CC20-AA32-014C-A1D6-4976FA4946BB}" type="presOf" srcId="{129F3238-B1F6-44DC-A89D-3E4AB269D8B7}" destId="{14390DB0-548F-EE4C-A59D-0906412EBC9F}" srcOrd="0" destOrd="0" presId="urn:microsoft.com/office/officeart/2017/3/layout/HorizontalLabelsTimeline"/>
    <dgm:cxn modelId="{1B3CC72F-E64B-42BC-AE11-DD56853C37CB}" srcId="{B6C14753-8289-45C5-A5E0-460488C3AE43}" destId="{BBE0A010-13E2-4655-9E89-B664884A4285}" srcOrd="0" destOrd="0" parTransId="{11AF8F07-17B5-44B9-9CC5-315A4F568129}" sibTransId="{98AA9EF1-A95E-43BB-BC82-3492D844DC89}"/>
    <dgm:cxn modelId="{0333274A-FA56-D242-BF60-1623DF739A85}" type="presOf" srcId="{0D15D9E8-96F3-4A40-81CC-56ECF1A9FBBA}" destId="{9A2E406D-28B9-3E4F-A614-6156AE5E0F5C}" srcOrd="0" destOrd="0" presId="urn:microsoft.com/office/officeart/2017/3/layout/HorizontalLabelsTimeline"/>
    <dgm:cxn modelId="{1FFCB857-FB09-7142-B783-DD335EC08974}" type="presOf" srcId="{B6C14753-8289-45C5-A5E0-460488C3AE43}" destId="{9D1E0C3A-BCB4-AC40-9FC1-76705B2007A3}" srcOrd="0" destOrd="0" presId="urn:microsoft.com/office/officeart/2017/3/layout/HorizontalLabelsTimeline"/>
    <dgm:cxn modelId="{C91E1C58-E9B1-8448-A335-41EC37DAB6A4}" type="presOf" srcId="{BBE0A010-13E2-4655-9E89-B664884A4285}" destId="{A8139614-C454-CF4A-99A3-D9D44AA6DE11}" srcOrd="0" destOrd="0" presId="urn:microsoft.com/office/officeart/2017/3/layout/HorizontalLabelsTimeline"/>
    <dgm:cxn modelId="{62D49B5D-E847-4F54-8908-2C7B3E8F6DEF}" srcId="{5BA88A20-E710-41B7-B489-959DBCD4A59E}" destId="{0D15D9E8-96F3-4A40-81CC-56ECF1A9FBBA}" srcOrd="2" destOrd="0" parTransId="{C3BA6831-5250-47B0-A0A6-A6765428179B}" sibTransId="{5CBFA7E5-4F41-41A6-BE10-AD97A142B7F3}"/>
    <dgm:cxn modelId="{6EB4DF5D-511F-4891-84DE-7BD8E1282F8E}" srcId="{5BA88A20-E710-41B7-B489-959DBCD4A59E}" destId="{B6C14753-8289-45C5-A5E0-460488C3AE43}" srcOrd="1" destOrd="0" parTransId="{CFFD84BF-14CA-476E-9542-6C0E0AFD413C}" sibTransId="{97CD3BDE-EA38-4862-A862-20B9C4A8711F}"/>
    <dgm:cxn modelId="{1A5F2863-3E52-7541-B3BB-5243AE24D289}" type="presOf" srcId="{63110008-6A01-4686-B028-0660A17BAAFD}" destId="{44396269-1A8B-264C-A040-416589EBE9AF}" srcOrd="0" destOrd="0" presId="urn:microsoft.com/office/officeart/2017/3/layout/HorizontalLabelsTimeline"/>
    <dgm:cxn modelId="{B0E37184-4115-4F42-BEF6-093D7965CBB2}" type="presOf" srcId="{3039A132-19F9-4C10-B314-D90DD113F2B4}" destId="{3F04ACB4-D0FD-384B-8A1D-8B6FAFB19EAD}" srcOrd="0" destOrd="0" presId="urn:microsoft.com/office/officeart/2017/3/layout/HorizontalLabelsTimeline"/>
    <dgm:cxn modelId="{A2728F85-68DC-4C01-AD8D-284D8E4F1E51}" srcId="{5BA88A20-E710-41B7-B489-959DBCD4A59E}" destId="{3039A132-19F9-4C10-B314-D90DD113F2B4}" srcOrd="3" destOrd="0" parTransId="{438CE5C9-F3DB-42CA-8D8A-BCF0F5952A01}" sibTransId="{D3A5ED28-DB32-423D-878A-5ABAD0A18F56}"/>
    <dgm:cxn modelId="{69C848C4-7A28-0A45-BEA8-12CB1B26331E}" type="presOf" srcId="{7D27E80D-2231-4908-9194-1E57F72E4C6E}" destId="{70179D43-67FE-5148-AE4F-C46499A1F990}" srcOrd="0" destOrd="0" presId="urn:microsoft.com/office/officeart/2017/3/layout/HorizontalLabelsTimeline"/>
    <dgm:cxn modelId="{EF6E9FDA-A4DA-8549-A363-9BDCE21818AD}" type="presOf" srcId="{5BA88A20-E710-41B7-B489-959DBCD4A59E}" destId="{E2A1F5B6-C061-214B-AB7F-A21AD19945C6}" srcOrd="0" destOrd="0" presId="urn:microsoft.com/office/officeart/2017/3/layout/HorizontalLabelsTimeline"/>
    <dgm:cxn modelId="{E04C42DE-09EA-409B-8F59-F377E25279F4}" srcId="{5BA88A20-E710-41B7-B489-959DBCD4A59E}" destId="{63110008-6A01-4686-B028-0660A17BAAFD}" srcOrd="0" destOrd="0" parTransId="{90FE674B-E627-42E2-967D-26112C390B0D}" sibTransId="{401B6704-5EB7-4EBA-B32F-016F587BBE21}"/>
    <dgm:cxn modelId="{CADC76E4-0A2E-46FF-919F-ACC9747D1BEC}" srcId="{3039A132-19F9-4C10-B314-D90DD113F2B4}" destId="{7D27E80D-2231-4908-9194-1E57F72E4C6E}" srcOrd="0" destOrd="0" parTransId="{D7A9A1EB-601B-4C71-845F-C0BA767C6453}" sibTransId="{80CE06FB-83E6-4D92-AF2E-3C90CF760BBA}"/>
    <dgm:cxn modelId="{21CD294C-C7D4-3540-A040-58F65AB8E6C6}" type="presParOf" srcId="{E2A1F5B6-C061-214B-AB7F-A21AD19945C6}" destId="{3CE1D577-BCF8-2241-83F6-8CDE67A72299}" srcOrd="0" destOrd="0" presId="urn:microsoft.com/office/officeart/2017/3/layout/HorizontalLabelsTimeline"/>
    <dgm:cxn modelId="{7B5DE325-A84D-FF44-BE06-FD9CA545AB3C}" type="presParOf" srcId="{E2A1F5B6-C061-214B-AB7F-A21AD19945C6}" destId="{E794F398-A234-8148-8B69-0CC1B33D012E}" srcOrd="1" destOrd="0" presId="urn:microsoft.com/office/officeart/2017/3/layout/HorizontalLabelsTimeline"/>
    <dgm:cxn modelId="{F5340BA0-6542-6347-8E12-7E5FBC337219}" type="presParOf" srcId="{E794F398-A234-8148-8B69-0CC1B33D012E}" destId="{84ED1286-4641-1B42-8D81-376E768023B0}" srcOrd="0" destOrd="0" presId="urn:microsoft.com/office/officeart/2017/3/layout/HorizontalLabelsTimeline"/>
    <dgm:cxn modelId="{FC391A5A-5038-BB40-82BF-9287C206BEE1}" type="presParOf" srcId="{84ED1286-4641-1B42-8D81-376E768023B0}" destId="{44396269-1A8B-264C-A040-416589EBE9AF}" srcOrd="0" destOrd="0" presId="urn:microsoft.com/office/officeart/2017/3/layout/HorizontalLabelsTimeline"/>
    <dgm:cxn modelId="{D17BFC04-5D8F-2846-A125-C67C7CEC6931}" type="presParOf" srcId="{84ED1286-4641-1B42-8D81-376E768023B0}" destId="{5924EA0F-6825-714D-BC6A-E3DDDFC4DBD5}" srcOrd="1" destOrd="0" presId="urn:microsoft.com/office/officeart/2017/3/layout/HorizontalLabelsTimeline"/>
    <dgm:cxn modelId="{F4DD4BE0-052A-584B-8C6B-6DDE23CEC187}" type="presParOf" srcId="{5924EA0F-6825-714D-BC6A-E3DDDFC4DBD5}" destId="{33F23C85-72D1-3C4E-93E8-A198F5DF2123}" srcOrd="0" destOrd="0" presId="urn:microsoft.com/office/officeart/2017/3/layout/HorizontalLabelsTimeline"/>
    <dgm:cxn modelId="{13294D72-71A7-C244-8332-703D0D2CB67E}" type="presParOf" srcId="{5924EA0F-6825-714D-BC6A-E3DDDFC4DBD5}" destId="{AD389E54-2138-A140-B7FD-F20CBC914E97}" srcOrd="1" destOrd="0" presId="urn:microsoft.com/office/officeart/2017/3/layout/HorizontalLabelsTimeline"/>
    <dgm:cxn modelId="{F3043576-9FA6-4C44-93A5-8ED1A887A075}" type="presParOf" srcId="{84ED1286-4641-1B42-8D81-376E768023B0}" destId="{6E6EDB75-38E0-004B-B960-F11D0A35E9A8}" srcOrd="2" destOrd="0" presId="urn:microsoft.com/office/officeart/2017/3/layout/HorizontalLabelsTimeline"/>
    <dgm:cxn modelId="{60B7CE55-5FE0-D845-AAAA-567B9468A038}" type="presParOf" srcId="{84ED1286-4641-1B42-8D81-376E768023B0}" destId="{21549B61-8B57-B64E-9E2B-B32E88DC8806}" srcOrd="3" destOrd="0" presId="urn:microsoft.com/office/officeart/2017/3/layout/HorizontalLabelsTimeline"/>
    <dgm:cxn modelId="{266E395A-902E-D947-ABFB-FB6AB41E2475}" type="presParOf" srcId="{84ED1286-4641-1B42-8D81-376E768023B0}" destId="{A7460545-828E-1943-95E1-7051D9793EBF}" srcOrd="4" destOrd="0" presId="urn:microsoft.com/office/officeart/2017/3/layout/HorizontalLabelsTimeline"/>
    <dgm:cxn modelId="{1EBABA7E-8D28-CF4D-A3BF-32A26F594FFB}" type="presParOf" srcId="{E794F398-A234-8148-8B69-0CC1B33D012E}" destId="{2736D297-0155-F54D-B968-D665EDE079DD}" srcOrd="1" destOrd="0" presId="urn:microsoft.com/office/officeart/2017/3/layout/HorizontalLabelsTimeline"/>
    <dgm:cxn modelId="{B1A75266-C913-694A-95D5-F2EC4F5A618D}" type="presParOf" srcId="{E794F398-A234-8148-8B69-0CC1B33D012E}" destId="{43EDED06-487F-F441-8FA4-4F10F26A09E7}" srcOrd="2" destOrd="0" presId="urn:microsoft.com/office/officeart/2017/3/layout/HorizontalLabelsTimeline"/>
    <dgm:cxn modelId="{AE5D1846-315D-604D-8163-5AC0A7CBC397}" type="presParOf" srcId="{43EDED06-487F-F441-8FA4-4F10F26A09E7}" destId="{9D1E0C3A-BCB4-AC40-9FC1-76705B2007A3}" srcOrd="0" destOrd="0" presId="urn:microsoft.com/office/officeart/2017/3/layout/HorizontalLabelsTimeline"/>
    <dgm:cxn modelId="{6E97406E-F809-5E4C-A087-F26F29B3DE2C}" type="presParOf" srcId="{43EDED06-487F-F441-8FA4-4F10F26A09E7}" destId="{2C408560-9F52-A54D-8B07-43D51307E35B}" srcOrd="1" destOrd="0" presId="urn:microsoft.com/office/officeart/2017/3/layout/HorizontalLabelsTimeline"/>
    <dgm:cxn modelId="{A32C567A-AE66-6244-A32E-346279441708}" type="presParOf" srcId="{2C408560-9F52-A54D-8B07-43D51307E35B}" destId="{A8139614-C454-CF4A-99A3-D9D44AA6DE11}" srcOrd="0" destOrd="0" presId="urn:microsoft.com/office/officeart/2017/3/layout/HorizontalLabelsTimeline"/>
    <dgm:cxn modelId="{A19C0973-CCB9-6746-BF6F-9BBFDE83FDA3}" type="presParOf" srcId="{2C408560-9F52-A54D-8B07-43D51307E35B}" destId="{D188D1AA-66A5-F64D-8464-0D50E7022BD1}" srcOrd="1" destOrd="0" presId="urn:microsoft.com/office/officeart/2017/3/layout/HorizontalLabelsTimeline"/>
    <dgm:cxn modelId="{1C1E63CC-5B91-5E43-B0E7-7FDC7A4DB13D}" type="presParOf" srcId="{43EDED06-487F-F441-8FA4-4F10F26A09E7}" destId="{A2C17C40-68EA-2646-88F6-60BF79E8B4BF}" srcOrd="2" destOrd="0" presId="urn:microsoft.com/office/officeart/2017/3/layout/HorizontalLabelsTimeline"/>
    <dgm:cxn modelId="{234CD31F-9250-1C46-BD4B-FDD3B5519EE1}" type="presParOf" srcId="{43EDED06-487F-F441-8FA4-4F10F26A09E7}" destId="{BB2805A8-71AC-A44B-A899-F4955DFCB9DB}" srcOrd="3" destOrd="0" presId="urn:microsoft.com/office/officeart/2017/3/layout/HorizontalLabelsTimeline"/>
    <dgm:cxn modelId="{2E66FD53-D92D-494E-98EC-03FDBCC7457A}" type="presParOf" srcId="{43EDED06-487F-F441-8FA4-4F10F26A09E7}" destId="{2BC79F2E-116E-3242-ABF6-9A504E4B24CD}" srcOrd="4" destOrd="0" presId="urn:microsoft.com/office/officeart/2017/3/layout/HorizontalLabelsTimeline"/>
    <dgm:cxn modelId="{103A5966-120A-A340-B56E-4E1674B21A19}" type="presParOf" srcId="{E794F398-A234-8148-8B69-0CC1B33D012E}" destId="{AD5A4278-C08F-7546-98AA-1BEB777B3965}" srcOrd="3" destOrd="0" presId="urn:microsoft.com/office/officeart/2017/3/layout/HorizontalLabelsTimeline"/>
    <dgm:cxn modelId="{D68870D1-B7D3-3543-9945-186CC68D03CF}" type="presParOf" srcId="{E794F398-A234-8148-8B69-0CC1B33D012E}" destId="{4F492F98-AE4F-A546-8708-3C2C2E331A13}" srcOrd="4" destOrd="0" presId="urn:microsoft.com/office/officeart/2017/3/layout/HorizontalLabelsTimeline"/>
    <dgm:cxn modelId="{638A045A-C098-5B4B-BFDF-A1DA2948863E}" type="presParOf" srcId="{4F492F98-AE4F-A546-8708-3C2C2E331A13}" destId="{9A2E406D-28B9-3E4F-A614-6156AE5E0F5C}" srcOrd="0" destOrd="0" presId="urn:microsoft.com/office/officeart/2017/3/layout/HorizontalLabelsTimeline"/>
    <dgm:cxn modelId="{E4D5817E-A4D4-F945-8F79-0EAF241DFACF}" type="presParOf" srcId="{4F492F98-AE4F-A546-8708-3C2C2E331A13}" destId="{F7859DB4-476C-B34D-BB36-5A44D920884E}" srcOrd="1" destOrd="0" presId="urn:microsoft.com/office/officeart/2017/3/layout/HorizontalLabelsTimeline"/>
    <dgm:cxn modelId="{4098653F-E35B-7748-860E-EE4E3B7CEC80}" type="presParOf" srcId="{F7859DB4-476C-B34D-BB36-5A44D920884E}" destId="{14390DB0-548F-EE4C-A59D-0906412EBC9F}" srcOrd="0" destOrd="0" presId="urn:microsoft.com/office/officeart/2017/3/layout/HorizontalLabelsTimeline"/>
    <dgm:cxn modelId="{F86A7566-B139-9D46-85DA-BCB08873BD81}" type="presParOf" srcId="{F7859DB4-476C-B34D-BB36-5A44D920884E}" destId="{CF9C0342-FD5C-3342-B8A8-0A48D5C6E4A8}" srcOrd="1" destOrd="0" presId="urn:microsoft.com/office/officeart/2017/3/layout/HorizontalLabelsTimeline"/>
    <dgm:cxn modelId="{52BCF5BA-A7DF-EC40-955A-B85CE3BC8BB8}" type="presParOf" srcId="{4F492F98-AE4F-A546-8708-3C2C2E331A13}" destId="{2BDA488C-6E9E-F244-85A6-9B294F92242B}" srcOrd="2" destOrd="0" presId="urn:microsoft.com/office/officeart/2017/3/layout/HorizontalLabelsTimeline"/>
    <dgm:cxn modelId="{33307D2B-C555-954E-8ABC-54E41EF997F6}" type="presParOf" srcId="{4F492F98-AE4F-A546-8708-3C2C2E331A13}" destId="{E7194123-D890-4649-A545-641DE775A8AA}" srcOrd="3" destOrd="0" presId="urn:microsoft.com/office/officeart/2017/3/layout/HorizontalLabelsTimeline"/>
    <dgm:cxn modelId="{F6B34FAF-B504-A446-9E84-1E0293D30803}" type="presParOf" srcId="{4F492F98-AE4F-A546-8708-3C2C2E331A13}" destId="{8A1AED24-30F1-E243-98AC-C8F4B6804556}" srcOrd="4" destOrd="0" presId="urn:microsoft.com/office/officeart/2017/3/layout/HorizontalLabelsTimeline"/>
    <dgm:cxn modelId="{B61AEC0E-7702-0D48-B191-10784D0812C0}" type="presParOf" srcId="{E794F398-A234-8148-8B69-0CC1B33D012E}" destId="{4F74D2E7-75D7-4144-B6DE-DAB7884AC73A}" srcOrd="5" destOrd="0" presId="urn:microsoft.com/office/officeart/2017/3/layout/HorizontalLabelsTimeline"/>
    <dgm:cxn modelId="{09EECD0B-17DE-D746-810A-CD15DB06480A}" type="presParOf" srcId="{E794F398-A234-8148-8B69-0CC1B33D012E}" destId="{7657268F-4C9C-C74A-A6D0-275A3E087C3F}" srcOrd="6" destOrd="0" presId="urn:microsoft.com/office/officeart/2017/3/layout/HorizontalLabelsTimeline"/>
    <dgm:cxn modelId="{DCF98B28-8B80-F348-AB60-1394B116AC2C}" type="presParOf" srcId="{7657268F-4C9C-C74A-A6D0-275A3E087C3F}" destId="{3F04ACB4-D0FD-384B-8A1D-8B6FAFB19EAD}" srcOrd="0" destOrd="0" presId="urn:microsoft.com/office/officeart/2017/3/layout/HorizontalLabelsTimeline"/>
    <dgm:cxn modelId="{C4F1A91F-D14E-584D-A44F-BB8CE1954D4C}" type="presParOf" srcId="{7657268F-4C9C-C74A-A6D0-275A3E087C3F}" destId="{DA15AC67-2CF6-F740-AB70-E55103660A76}" srcOrd="1" destOrd="0" presId="urn:microsoft.com/office/officeart/2017/3/layout/HorizontalLabelsTimeline"/>
    <dgm:cxn modelId="{B6F8016D-717E-0740-9E52-8F029E10FBE5}" type="presParOf" srcId="{DA15AC67-2CF6-F740-AB70-E55103660A76}" destId="{70179D43-67FE-5148-AE4F-C46499A1F990}" srcOrd="0" destOrd="0" presId="urn:microsoft.com/office/officeart/2017/3/layout/HorizontalLabelsTimeline"/>
    <dgm:cxn modelId="{0E23D4E7-E7E8-A246-A4BF-402D0D5F381D}" type="presParOf" srcId="{DA15AC67-2CF6-F740-AB70-E55103660A76}" destId="{25F7245F-39D2-0846-9AD9-26D0102B0DF6}" srcOrd="1" destOrd="0" presId="urn:microsoft.com/office/officeart/2017/3/layout/HorizontalLabelsTimeline"/>
    <dgm:cxn modelId="{EAFE49F9-81E4-6142-AEE9-AB54934D5CD2}" type="presParOf" srcId="{7657268F-4C9C-C74A-A6D0-275A3E087C3F}" destId="{075B47FD-BB52-F44F-9A18-575124E45EAF}" srcOrd="2" destOrd="0" presId="urn:microsoft.com/office/officeart/2017/3/layout/HorizontalLabelsTimeline"/>
    <dgm:cxn modelId="{CCA1E2E0-42BB-0E49-8EB7-63123EE93CCC}" type="presParOf" srcId="{7657268F-4C9C-C74A-A6D0-275A3E087C3F}" destId="{FEE90ACE-2C44-7E4A-B2DB-574153044540}" srcOrd="3" destOrd="0" presId="urn:microsoft.com/office/officeart/2017/3/layout/HorizontalLabelsTimeline"/>
    <dgm:cxn modelId="{92E79FC9-C3D1-A94D-9A62-0940D524D735}" type="presParOf" srcId="{7657268F-4C9C-C74A-A6D0-275A3E087C3F}" destId="{2F88728B-2C10-C948-BB50-7868CF4C822F}" srcOrd="4" destOrd="0" presId="urn:microsoft.com/office/officeart/2017/3/layout/HorizontalLabels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D5CCF2-D569-4C83-86DD-59CCCA1734D6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795FF87-2D7A-44EC-83A9-800074A3341C}">
      <dgm:prSet/>
      <dgm:spPr/>
      <dgm:t>
        <a:bodyPr/>
        <a:lstStyle/>
        <a:p>
          <a:r>
            <a:rPr lang="en-US" dirty="0"/>
            <a:t>Originally designed to help students learn linear algebra and numerical analysis without learning FORTRAN code.</a:t>
          </a:r>
        </a:p>
      </dgm:t>
    </dgm:pt>
    <dgm:pt modelId="{2143BC28-D85A-4ADD-9661-1F33E5250FFF}" type="parTrans" cxnId="{E88C586B-FD5A-4973-AE04-D429F464D98D}">
      <dgm:prSet/>
      <dgm:spPr/>
      <dgm:t>
        <a:bodyPr/>
        <a:lstStyle/>
        <a:p>
          <a:endParaRPr lang="en-US"/>
        </a:p>
      </dgm:t>
    </dgm:pt>
    <dgm:pt modelId="{77F5411A-D8B4-4681-A9CC-6C203FF940A5}" type="sibTrans" cxnId="{E88C586B-FD5A-4973-AE04-D429F464D98D}">
      <dgm:prSet/>
      <dgm:spPr/>
      <dgm:t>
        <a:bodyPr/>
        <a:lstStyle/>
        <a:p>
          <a:endParaRPr lang="en-US"/>
        </a:p>
      </dgm:t>
    </dgm:pt>
    <dgm:pt modelId="{7025CC3A-6018-45BB-8548-B4246678E999}">
      <dgm:prSet/>
      <dgm:spPr/>
      <dgm:t>
        <a:bodyPr/>
        <a:lstStyle/>
        <a:p>
          <a:r>
            <a:rPr lang="en-US"/>
            <a:t>Provided a simple environment for matrix computations and algorithm testing.</a:t>
          </a:r>
        </a:p>
      </dgm:t>
    </dgm:pt>
    <dgm:pt modelId="{BB914D6B-F676-4FDD-82EA-B7EC441D1B16}" type="parTrans" cxnId="{C981D8F2-8E90-4EF0-94AA-380D27CA2546}">
      <dgm:prSet/>
      <dgm:spPr/>
      <dgm:t>
        <a:bodyPr/>
        <a:lstStyle/>
        <a:p>
          <a:endParaRPr lang="en-US"/>
        </a:p>
      </dgm:t>
    </dgm:pt>
    <dgm:pt modelId="{08DEB0E5-8FF0-47D6-8284-7068943C9BE3}" type="sibTrans" cxnId="{C981D8F2-8E90-4EF0-94AA-380D27CA2546}">
      <dgm:prSet/>
      <dgm:spPr/>
      <dgm:t>
        <a:bodyPr/>
        <a:lstStyle/>
        <a:p>
          <a:endParaRPr lang="en-US"/>
        </a:p>
      </dgm:t>
    </dgm:pt>
    <dgm:pt modelId="{71E06BEC-F2C9-43F7-A03A-B2E6BE2DBD1D}">
      <dgm:prSet/>
      <dgm:spPr/>
      <dgm:t>
        <a:bodyPr/>
        <a:lstStyle/>
        <a:p>
          <a:r>
            <a:rPr lang="en-US" dirty="0"/>
            <a:t>Quickly gained popularity among engineers and scientists for prototyping and data visualization.</a:t>
          </a:r>
        </a:p>
      </dgm:t>
    </dgm:pt>
    <dgm:pt modelId="{E2183C8C-80C4-400E-A0EF-A0663303638C}" type="parTrans" cxnId="{93B2D0B6-E1F7-47A5-A30C-6C521C954289}">
      <dgm:prSet/>
      <dgm:spPr/>
      <dgm:t>
        <a:bodyPr/>
        <a:lstStyle/>
        <a:p>
          <a:endParaRPr lang="en-US"/>
        </a:p>
      </dgm:t>
    </dgm:pt>
    <dgm:pt modelId="{BE367027-C4C9-4FC4-BC98-BA0C2C8DE1A2}" type="sibTrans" cxnId="{93B2D0B6-E1F7-47A5-A30C-6C521C954289}">
      <dgm:prSet/>
      <dgm:spPr/>
      <dgm:t>
        <a:bodyPr/>
        <a:lstStyle/>
        <a:p>
          <a:endParaRPr lang="en-US"/>
        </a:p>
      </dgm:t>
    </dgm:pt>
    <dgm:pt modelId="{06B47684-9855-8643-8D8A-3118723CF6BC}" type="pres">
      <dgm:prSet presAssocID="{1ED5CCF2-D569-4C83-86DD-59CCCA1734D6}" presName="vert0" presStyleCnt="0">
        <dgm:presLayoutVars>
          <dgm:dir/>
          <dgm:animOne val="branch"/>
          <dgm:animLvl val="lvl"/>
        </dgm:presLayoutVars>
      </dgm:prSet>
      <dgm:spPr/>
    </dgm:pt>
    <dgm:pt modelId="{7F12D40D-9DB0-864D-9033-73C6EFE99688}" type="pres">
      <dgm:prSet presAssocID="{B795FF87-2D7A-44EC-83A9-800074A3341C}" presName="thickLine" presStyleLbl="alignNode1" presStyleIdx="0" presStyleCnt="3"/>
      <dgm:spPr/>
    </dgm:pt>
    <dgm:pt modelId="{A4626481-8AD2-DF43-9E0F-71A04CDEDB93}" type="pres">
      <dgm:prSet presAssocID="{B795FF87-2D7A-44EC-83A9-800074A3341C}" presName="horz1" presStyleCnt="0"/>
      <dgm:spPr/>
    </dgm:pt>
    <dgm:pt modelId="{7C10ABD6-5CE9-A345-BF71-CD926D2EE936}" type="pres">
      <dgm:prSet presAssocID="{B795FF87-2D7A-44EC-83A9-800074A3341C}" presName="tx1" presStyleLbl="revTx" presStyleIdx="0" presStyleCnt="3"/>
      <dgm:spPr/>
    </dgm:pt>
    <dgm:pt modelId="{B123FDEF-EB15-B345-B7FD-43255B1C59E8}" type="pres">
      <dgm:prSet presAssocID="{B795FF87-2D7A-44EC-83A9-800074A3341C}" presName="vert1" presStyleCnt="0"/>
      <dgm:spPr/>
    </dgm:pt>
    <dgm:pt modelId="{E45FA192-0943-854A-ACEE-2DB7564A201A}" type="pres">
      <dgm:prSet presAssocID="{7025CC3A-6018-45BB-8548-B4246678E999}" presName="thickLine" presStyleLbl="alignNode1" presStyleIdx="1" presStyleCnt="3"/>
      <dgm:spPr/>
    </dgm:pt>
    <dgm:pt modelId="{D7542C55-3967-8147-822B-2E084A016A13}" type="pres">
      <dgm:prSet presAssocID="{7025CC3A-6018-45BB-8548-B4246678E999}" presName="horz1" presStyleCnt="0"/>
      <dgm:spPr/>
    </dgm:pt>
    <dgm:pt modelId="{EFB37150-D4BE-5E4E-9DB8-EC2D2B3018A9}" type="pres">
      <dgm:prSet presAssocID="{7025CC3A-6018-45BB-8548-B4246678E999}" presName="tx1" presStyleLbl="revTx" presStyleIdx="1" presStyleCnt="3"/>
      <dgm:spPr/>
    </dgm:pt>
    <dgm:pt modelId="{4DDAFF95-375E-684A-886E-E8A5647D33F4}" type="pres">
      <dgm:prSet presAssocID="{7025CC3A-6018-45BB-8548-B4246678E999}" presName="vert1" presStyleCnt="0"/>
      <dgm:spPr/>
    </dgm:pt>
    <dgm:pt modelId="{8C97E1CD-1921-5140-B6DB-35D9C03B15B8}" type="pres">
      <dgm:prSet presAssocID="{71E06BEC-F2C9-43F7-A03A-B2E6BE2DBD1D}" presName="thickLine" presStyleLbl="alignNode1" presStyleIdx="2" presStyleCnt="3"/>
      <dgm:spPr/>
    </dgm:pt>
    <dgm:pt modelId="{424236F2-18BD-DE43-90BF-5744ACD3259E}" type="pres">
      <dgm:prSet presAssocID="{71E06BEC-F2C9-43F7-A03A-B2E6BE2DBD1D}" presName="horz1" presStyleCnt="0"/>
      <dgm:spPr/>
    </dgm:pt>
    <dgm:pt modelId="{512653E0-4FF8-844A-9F8B-E7BFB97AC781}" type="pres">
      <dgm:prSet presAssocID="{71E06BEC-F2C9-43F7-A03A-B2E6BE2DBD1D}" presName="tx1" presStyleLbl="revTx" presStyleIdx="2" presStyleCnt="3"/>
      <dgm:spPr/>
    </dgm:pt>
    <dgm:pt modelId="{6B2BBE5A-3460-8E43-B871-54E22CD327DC}" type="pres">
      <dgm:prSet presAssocID="{71E06BEC-F2C9-43F7-A03A-B2E6BE2DBD1D}" presName="vert1" presStyleCnt="0"/>
      <dgm:spPr/>
    </dgm:pt>
  </dgm:ptLst>
  <dgm:cxnLst>
    <dgm:cxn modelId="{FA85C61A-3430-C545-BCEB-4BB1610653A6}" type="presOf" srcId="{B795FF87-2D7A-44EC-83A9-800074A3341C}" destId="{7C10ABD6-5CE9-A345-BF71-CD926D2EE936}" srcOrd="0" destOrd="0" presId="urn:microsoft.com/office/officeart/2008/layout/LinedList"/>
    <dgm:cxn modelId="{DC0E3C2E-1396-C047-999B-5650D019B510}" type="presOf" srcId="{7025CC3A-6018-45BB-8548-B4246678E999}" destId="{EFB37150-D4BE-5E4E-9DB8-EC2D2B3018A9}" srcOrd="0" destOrd="0" presId="urn:microsoft.com/office/officeart/2008/layout/LinedList"/>
    <dgm:cxn modelId="{E88C586B-FD5A-4973-AE04-D429F464D98D}" srcId="{1ED5CCF2-D569-4C83-86DD-59CCCA1734D6}" destId="{B795FF87-2D7A-44EC-83A9-800074A3341C}" srcOrd="0" destOrd="0" parTransId="{2143BC28-D85A-4ADD-9661-1F33E5250FFF}" sibTransId="{77F5411A-D8B4-4681-A9CC-6C203FF940A5}"/>
    <dgm:cxn modelId="{519B85B5-B055-7C4F-8615-02EB333FEEDC}" type="presOf" srcId="{71E06BEC-F2C9-43F7-A03A-B2E6BE2DBD1D}" destId="{512653E0-4FF8-844A-9F8B-E7BFB97AC781}" srcOrd="0" destOrd="0" presId="urn:microsoft.com/office/officeart/2008/layout/LinedList"/>
    <dgm:cxn modelId="{93B2D0B6-E1F7-47A5-A30C-6C521C954289}" srcId="{1ED5CCF2-D569-4C83-86DD-59CCCA1734D6}" destId="{71E06BEC-F2C9-43F7-A03A-B2E6BE2DBD1D}" srcOrd="2" destOrd="0" parTransId="{E2183C8C-80C4-400E-A0EF-A0663303638C}" sibTransId="{BE367027-C4C9-4FC4-BC98-BA0C2C8DE1A2}"/>
    <dgm:cxn modelId="{D7A2B5EC-4CBA-A549-B7B3-A20F18001EDA}" type="presOf" srcId="{1ED5CCF2-D569-4C83-86DD-59CCCA1734D6}" destId="{06B47684-9855-8643-8D8A-3118723CF6BC}" srcOrd="0" destOrd="0" presId="urn:microsoft.com/office/officeart/2008/layout/LinedList"/>
    <dgm:cxn modelId="{C981D8F2-8E90-4EF0-94AA-380D27CA2546}" srcId="{1ED5CCF2-D569-4C83-86DD-59CCCA1734D6}" destId="{7025CC3A-6018-45BB-8548-B4246678E999}" srcOrd="1" destOrd="0" parTransId="{BB914D6B-F676-4FDD-82EA-B7EC441D1B16}" sibTransId="{08DEB0E5-8FF0-47D6-8284-7068943C9BE3}"/>
    <dgm:cxn modelId="{261C7539-7B5C-F649-9058-DA552A97323E}" type="presParOf" srcId="{06B47684-9855-8643-8D8A-3118723CF6BC}" destId="{7F12D40D-9DB0-864D-9033-73C6EFE99688}" srcOrd="0" destOrd="0" presId="urn:microsoft.com/office/officeart/2008/layout/LinedList"/>
    <dgm:cxn modelId="{5F0C22C1-238B-5E40-82EF-AD34F5D44CED}" type="presParOf" srcId="{06B47684-9855-8643-8D8A-3118723CF6BC}" destId="{A4626481-8AD2-DF43-9E0F-71A04CDEDB93}" srcOrd="1" destOrd="0" presId="urn:microsoft.com/office/officeart/2008/layout/LinedList"/>
    <dgm:cxn modelId="{64BFAF65-EB2F-5044-822F-EBC3A03BD698}" type="presParOf" srcId="{A4626481-8AD2-DF43-9E0F-71A04CDEDB93}" destId="{7C10ABD6-5CE9-A345-BF71-CD926D2EE936}" srcOrd="0" destOrd="0" presId="urn:microsoft.com/office/officeart/2008/layout/LinedList"/>
    <dgm:cxn modelId="{97F4D539-AF39-3C4C-85A9-D2452EBA8D12}" type="presParOf" srcId="{A4626481-8AD2-DF43-9E0F-71A04CDEDB93}" destId="{B123FDEF-EB15-B345-B7FD-43255B1C59E8}" srcOrd="1" destOrd="0" presId="urn:microsoft.com/office/officeart/2008/layout/LinedList"/>
    <dgm:cxn modelId="{54F1FD16-1A6D-CE4F-B410-28664E2BBC78}" type="presParOf" srcId="{06B47684-9855-8643-8D8A-3118723CF6BC}" destId="{E45FA192-0943-854A-ACEE-2DB7564A201A}" srcOrd="2" destOrd="0" presId="urn:microsoft.com/office/officeart/2008/layout/LinedList"/>
    <dgm:cxn modelId="{72C6CFF4-BAE1-A54A-9CFB-002F3CDF89F2}" type="presParOf" srcId="{06B47684-9855-8643-8D8A-3118723CF6BC}" destId="{D7542C55-3967-8147-822B-2E084A016A13}" srcOrd="3" destOrd="0" presId="urn:microsoft.com/office/officeart/2008/layout/LinedList"/>
    <dgm:cxn modelId="{E0B3F3DE-9708-134C-A5D9-AFD06E91E9BB}" type="presParOf" srcId="{D7542C55-3967-8147-822B-2E084A016A13}" destId="{EFB37150-D4BE-5E4E-9DB8-EC2D2B3018A9}" srcOrd="0" destOrd="0" presId="urn:microsoft.com/office/officeart/2008/layout/LinedList"/>
    <dgm:cxn modelId="{5BB85DEF-30B6-B24E-949E-D5D7A86C6DEC}" type="presParOf" srcId="{D7542C55-3967-8147-822B-2E084A016A13}" destId="{4DDAFF95-375E-684A-886E-E8A5647D33F4}" srcOrd="1" destOrd="0" presId="urn:microsoft.com/office/officeart/2008/layout/LinedList"/>
    <dgm:cxn modelId="{3C762F82-F263-044E-BB8E-EFFF93DFD764}" type="presParOf" srcId="{06B47684-9855-8643-8D8A-3118723CF6BC}" destId="{8C97E1CD-1921-5140-B6DB-35D9C03B15B8}" srcOrd="4" destOrd="0" presId="urn:microsoft.com/office/officeart/2008/layout/LinedList"/>
    <dgm:cxn modelId="{EE504065-E51C-9E4D-A2E1-1E05DE7B1143}" type="presParOf" srcId="{06B47684-9855-8643-8D8A-3118723CF6BC}" destId="{424236F2-18BD-DE43-90BF-5744ACD3259E}" srcOrd="5" destOrd="0" presId="urn:microsoft.com/office/officeart/2008/layout/LinedList"/>
    <dgm:cxn modelId="{E03D7DD6-DEC2-1C44-8E4A-E1BAFE67B0F1}" type="presParOf" srcId="{424236F2-18BD-DE43-90BF-5744ACD3259E}" destId="{512653E0-4FF8-844A-9F8B-E7BFB97AC781}" srcOrd="0" destOrd="0" presId="urn:microsoft.com/office/officeart/2008/layout/LinedList"/>
    <dgm:cxn modelId="{D4EBC59E-E6F5-1E41-A4FD-8D344A9DE9E8}" type="presParOf" srcId="{424236F2-18BD-DE43-90BF-5744ACD3259E}" destId="{6B2BBE5A-3460-8E43-B871-54E22CD327D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D8F4BE-01E4-4AE6-8D1E-25765ACC7114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EB20BD9-59FF-4AC8-92D1-72351191300E}">
      <dgm:prSet/>
      <dgm:spPr/>
      <dgm:t>
        <a:bodyPr/>
        <a:lstStyle/>
        <a:p>
          <a:r>
            <a:rPr lang="en-US" b="1" u="none" dirty="0"/>
            <a:t>FORTRAN</a:t>
          </a:r>
          <a:r>
            <a:rPr lang="en-US" dirty="0"/>
            <a:t>: Provided numerical computation routines that MATLAB initially relied on.</a:t>
          </a:r>
        </a:p>
      </dgm:t>
    </dgm:pt>
    <dgm:pt modelId="{D18D4675-B877-4F18-AC21-1DF40510D404}" type="parTrans" cxnId="{DBF78B2F-DEC8-4B2F-A89D-A9B9FF594A04}">
      <dgm:prSet/>
      <dgm:spPr/>
      <dgm:t>
        <a:bodyPr/>
        <a:lstStyle/>
        <a:p>
          <a:endParaRPr lang="en-US"/>
        </a:p>
      </dgm:t>
    </dgm:pt>
    <dgm:pt modelId="{842F375A-04E7-4068-9B78-BC9ED03FB4F2}" type="sibTrans" cxnId="{DBF78B2F-DEC8-4B2F-A89D-A9B9FF594A04}">
      <dgm:prSet/>
      <dgm:spPr/>
      <dgm:t>
        <a:bodyPr/>
        <a:lstStyle/>
        <a:p>
          <a:endParaRPr lang="en-US"/>
        </a:p>
      </dgm:t>
    </dgm:pt>
    <dgm:pt modelId="{122C1604-D9C6-4AF2-9823-58EAE6075805}">
      <dgm:prSet/>
      <dgm:spPr/>
      <dgm:t>
        <a:bodyPr/>
        <a:lstStyle/>
        <a:p>
          <a:r>
            <a:rPr lang="en-US" b="1" dirty="0"/>
            <a:t>Lisp</a:t>
          </a:r>
          <a:r>
            <a:rPr lang="en-US" dirty="0"/>
            <a:t>: Inspired MATLAB’s use of interpreted, interactive environments.</a:t>
          </a:r>
        </a:p>
      </dgm:t>
    </dgm:pt>
    <dgm:pt modelId="{9BEB78C6-E2D2-40AB-A06A-A2F4BA900E2B}" type="parTrans" cxnId="{3A944F9D-1C3A-4C74-8EA6-C68FB65C71E9}">
      <dgm:prSet/>
      <dgm:spPr/>
      <dgm:t>
        <a:bodyPr/>
        <a:lstStyle/>
        <a:p>
          <a:endParaRPr lang="en-US"/>
        </a:p>
      </dgm:t>
    </dgm:pt>
    <dgm:pt modelId="{FB316D18-32B4-489A-9034-827DA64BA46B}" type="sibTrans" cxnId="{3A944F9D-1C3A-4C74-8EA6-C68FB65C71E9}">
      <dgm:prSet/>
      <dgm:spPr/>
      <dgm:t>
        <a:bodyPr/>
        <a:lstStyle/>
        <a:p>
          <a:endParaRPr lang="en-US"/>
        </a:p>
      </dgm:t>
    </dgm:pt>
    <dgm:pt modelId="{77FDAACC-5691-46D4-A4B9-E2BDAC239CCD}">
      <dgm:prSet/>
      <dgm:spPr/>
      <dgm:t>
        <a:bodyPr/>
        <a:lstStyle/>
        <a:p>
          <a:r>
            <a:rPr lang="en-US" b="1" dirty="0"/>
            <a:t>APL</a:t>
          </a:r>
          <a:r>
            <a:rPr lang="en-US" dirty="0"/>
            <a:t>: Influenced MATLAB’s focus on array and matrix-based operations.</a:t>
          </a:r>
        </a:p>
      </dgm:t>
    </dgm:pt>
    <dgm:pt modelId="{AE3E85A4-8068-4F22-8CB8-76D791FC35FB}" type="parTrans" cxnId="{FD0E8335-A131-4439-BB21-A10F176533A5}">
      <dgm:prSet/>
      <dgm:spPr/>
      <dgm:t>
        <a:bodyPr/>
        <a:lstStyle/>
        <a:p>
          <a:endParaRPr lang="en-US"/>
        </a:p>
      </dgm:t>
    </dgm:pt>
    <dgm:pt modelId="{C49926C8-BB46-4307-A5B9-23A4D975004E}" type="sibTrans" cxnId="{FD0E8335-A131-4439-BB21-A10F176533A5}">
      <dgm:prSet/>
      <dgm:spPr/>
      <dgm:t>
        <a:bodyPr/>
        <a:lstStyle/>
        <a:p>
          <a:endParaRPr lang="en-US"/>
        </a:p>
      </dgm:t>
    </dgm:pt>
    <dgm:pt modelId="{5C6B4E14-6C97-4185-962C-C6F4681C9D63}">
      <dgm:prSet/>
      <dgm:spPr/>
      <dgm:t>
        <a:bodyPr/>
        <a:lstStyle/>
        <a:p>
          <a:r>
            <a:rPr lang="en-US" b="1" dirty="0"/>
            <a:t>C</a:t>
          </a:r>
          <a:r>
            <a:rPr lang="en-US" dirty="0"/>
            <a:t>: Later versions incorporated compiled C code for performance optimization.</a:t>
          </a:r>
        </a:p>
      </dgm:t>
    </dgm:pt>
    <dgm:pt modelId="{1FF5F2DB-8849-4AA2-9184-F38832906273}" type="parTrans" cxnId="{8DFD9483-515A-4968-A230-CBA7D320FD5B}">
      <dgm:prSet/>
      <dgm:spPr/>
      <dgm:t>
        <a:bodyPr/>
        <a:lstStyle/>
        <a:p>
          <a:endParaRPr lang="en-US"/>
        </a:p>
      </dgm:t>
    </dgm:pt>
    <dgm:pt modelId="{113E7B24-AFA1-45DF-A785-D3F356746E40}" type="sibTrans" cxnId="{8DFD9483-515A-4968-A230-CBA7D320FD5B}">
      <dgm:prSet/>
      <dgm:spPr/>
      <dgm:t>
        <a:bodyPr/>
        <a:lstStyle/>
        <a:p>
          <a:endParaRPr lang="en-US"/>
        </a:p>
      </dgm:t>
    </dgm:pt>
    <dgm:pt modelId="{7D870145-57B5-AD4F-9DC0-7659326887B5}" type="pres">
      <dgm:prSet presAssocID="{2BD8F4BE-01E4-4AE6-8D1E-25765ACC7114}" presName="linear" presStyleCnt="0">
        <dgm:presLayoutVars>
          <dgm:animLvl val="lvl"/>
          <dgm:resizeHandles val="exact"/>
        </dgm:presLayoutVars>
      </dgm:prSet>
      <dgm:spPr/>
    </dgm:pt>
    <dgm:pt modelId="{9D5B1318-A782-F342-A7C4-646AEE2F355B}" type="pres">
      <dgm:prSet presAssocID="{1EB20BD9-59FF-4AC8-92D1-72351191300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4446FCE-C285-2E4B-B32A-FCC3A5B308CB}" type="pres">
      <dgm:prSet presAssocID="{842F375A-04E7-4068-9B78-BC9ED03FB4F2}" presName="spacer" presStyleCnt="0"/>
      <dgm:spPr/>
    </dgm:pt>
    <dgm:pt modelId="{2D6E3F4A-31C0-5C41-BA68-FCD05E3779BD}" type="pres">
      <dgm:prSet presAssocID="{122C1604-D9C6-4AF2-9823-58EAE607580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444885B-C6D5-274D-B30A-817549B3E403}" type="pres">
      <dgm:prSet presAssocID="{FB316D18-32B4-489A-9034-827DA64BA46B}" presName="spacer" presStyleCnt="0"/>
      <dgm:spPr/>
    </dgm:pt>
    <dgm:pt modelId="{94969458-D278-3F4D-ACAC-58F88E7479D4}" type="pres">
      <dgm:prSet presAssocID="{77FDAACC-5691-46D4-A4B9-E2BDAC239CC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23CF19D-DA67-2C46-ABEC-8DA9F26CA5BD}" type="pres">
      <dgm:prSet presAssocID="{C49926C8-BB46-4307-A5B9-23A4D975004E}" presName="spacer" presStyleCnt="0"/>
      <dgm:spPr/>
    </dgm:pt>
    <dgm:pt modelId="{6159DDAB-6905-5B4E-8CAD-E99097C21D3A}" type="pres">
      <dgm:prSet presAssocID="{5C6B4E14-6C97-4185-962C-C6F4681C9D6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BF78B2F-DEC8-4B2F-A89D-A9B9FF594A04}" srcId="{2BD8F4BE-01E4-4AE6-8D1E-25765ACC7114}" destId="{1EB20BD9-59FF-4AC8-92D1-72351191300E}" srcOrd="0" destOrd="0" parTransId="{D18D4675-B877-4F18-AC21-1DF40510D404}" sibTransId="{842F375A-04E7-4068-9B78-BC9ED03FB4F2}"/>
    <dgm:cxn modelId="{FD0E8335-A131-4439-BB21-A10F176533A5}" srcId="{2BD8F4BE-01E4-4AE6-8D1E-25765ACC7114}" destId="{77FDAACC-5691-46D4-A4B9-E2BDAC239CCD}" srcOrd="2" destOrd="0" parTransId="{AE3E85A4-8068-4F22-8CB8-76D791FC35FB}" sibTransId="{C49926C8-BB46-4307-A5B9-23A4D975004E}"/>
    <dgm:cxn modelId="{FCDEB271-A862-9744-96A2-DC58D8863E51}" type="presOf" srcId="{122C1604-D9C6-4AF2-9823-58EAE6075805}" destId="{2D6E3F4A-31C0-5C41-BA68-FCD05E3779BD}" srcOrd="0" destOrd="0" presId="urn:microsoft.com/office/officeart/2005/8/layout/vList2"/>
    <dgm:cxn modelId="{40F9B176-3BA9-A344-B12C-76BE07D3B87C}" type="presOf" srcId="{77FDAACC-5691-46D4-A4B9-E2BDAC239CCD}" destId="{94969458-D278-3F4D-ACAC-58F88E7479D4}" srcOrd="0" destOrd="0" presId="urn:microsoft.com/office/officeart/2005/8/layout/vList2"/>
    <dgm:cxn modelId="{C5DF7877-FDEE-E746-AAEE-1C1FE03D053D}" type="presOf" srcId="{5C6B4E14-6C97-4185-962C-C6F4681C9D63}" destId="{6159DDAB-6905-5B4E-8CAD-E99097C21D3A}" srcOrd="0" destOrd="0" presId="urn:microsoft.com/office/officeart/2005/8/layout/vList2"/>
    <dgm:cxn modelId="{8DFD9483-515A-4968-A230-CBA7D320FD5B}" srcId="{2BD8F4BE-01E4-4AE6-8D1E-25765ACC7114}" destId="{5C6B4E14-6C97-4185-962C-C6F4681C9D63}" srcOrd="3" destOrd="0" parTransId="{1FF5F2DB-8849-4AA2-9184-F38832906273}" sibTransId="{113E7B24-AFA1-45DF-A785-D3F356746E40}"/>
    <dgm:cxn modelId="{3A944F9D-1C3A-4C74-8EA6-C68FB65C71E9}" srcId="{2BD8F4BE-01E4-4AE6-8D1E-25765ACC7114}" destId="{122C1604-D9C6-4AF2-9823-58EAE6075805}" srcOrd="1" destOrd="0" parTransId="{9BEB78C6-E2D2-40AB-A06A-A2F4BA900E2B}" sibTransId="{FB316D18-32B4-489A-9034-827DA64BA46B}"/>
    <dgm:cxn modelId="{31963BD3-18AE-E94F-9ABD-D0316E09AD3F}" type="presOf" srcId="{1EB20BD9-59FF-4AC8-92D1-72351191300E}" destId="{9D5B1318-A782-F342-A7C4-646AEE2F355B}" srcOrd="0" destOrd="0" presId="urn:microsoft.com/office/officeart/2005/8/layout/vList2"/>
    <dgm:cxn modelId="{5F3D81F1-CA05-694D-80A9-72C1511DAB5C}" type="presOf" srcId="{2BD8F4BE-01E4-4AE6-8D1E-25765ACC7114}" destId="{7D870145-57B5-AD4F-9DC0-7659326887B5}" srcOrd="0" destOrd="0" presId="urn:microsoft.com/office/officeart/2005/8/layout/vList2"/>
    <dgm:cxn modelId="{70574A26-76B5-AD46-A098-B28574141C1A}" type="presParOf" srcId="{7D870145-57B5-AD4F-9DC0-7659326887B5}" destId="{9D5B1318-A782-F342-A7C4-646AEE2F355B}" srcOrd="0" destOrd="0" presId="urn:microsoft.com/office/officeart/2005/8/layout/vList2"/>
    <dgm:cxn modelId="{32688D11-DC62-D042-BAFF-7F866E6B905B}" type="presParOf" srcId="{7D870145-57B5-AD4F-9DC0-7659326887B5}" destId="{94446FCE-C285-2E4B-B32A-FCC3A5B308CB}" srcOrd="1" destOrd="0" presId="urn:microsoft.com/office/officeart/2005/8/layout/vList2"/>
    <dgm:cxn modelId="{53A8CA2C-F2ED-5540-890A-AAB68D6CDE25}" type="presParOf" srcId="{7D870145-57B5-AD4F-9DC0-7659326887B5}" destId="{2D6E3F4A-31C0-5C41-BA68-FCD05E3779BD}" srcOrd="2" destOrd="0" presId="urn:microsoft.com/office/officeart/2005/8/layout/vList2"/>
    <dgm:cxn modelId="{1D9901E3-1441-B642-A473-11D30AD15DF5}" type="presParOf" srcId="{7D870145-57B5-AD4F-9DC0-7659326887B5}" destId="{4444885B-C6D5-274D-B30A-817549B3E403}" srcOrd="3" destOrd="0" presId="urn:microsoft.com/office/officeart/2005/8/layout/vList2"/>
    <dgm:cxn modelId="{174DE573-5160-E944-848F-9CE3D5CD5610}" type="presParOf" srcId="{7D870145-57B5-AD4F-9DC0-7659326887B5}" destId="{94969458-D278-3F4D-ACAC-58F88E7479D4}" srcOrd="4" destOrd="0" presId="urn:microsoft.com/office/officeart/2005/8/layout/vList2"/>
    <dgm:cxn modelId="{B0D23827-C057-F044-901F-4F651AB02070}" type="presParOf" srcId="{7D870145-57B5-AD4F-9DC0-7659326887B5}" destId="{C23CF19D-DA67-2C46-ABEC-8DA9F26CA5BD}" srcOrd="5" destOrd="0" presId="urn:microsoft.com/office/officeart/2005/8/layout/vList2"/>
    <dgm:cxn modelId="{D814ADEE-E00E-2946-8A1A-2157E08D1CB9}" type="presParOf" srcId="{7D870145-57B5-AD4F-9DC0-7659326887B5}" destId="{6159DDAB-6905-5B4E-8CAD-E99097C21D3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F93A61D-2350-4EEE-AD71-D99516561F6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6FBD4FD3-D288-4BA9-AD2F-B0DC7491F29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Engineers, scientists, and researchers</a:t>
          </a:r>
        </a:p>
      </dgm:t>
    </dgm:pt>
    <dgm:pt modelId="{2C08568F-935D-455F-91AF-C5214B059CCE}" type="parTrans" cxnId="{D2C6A036-9D03-43F0-83AA-8FA515663892}">
      <dgm:prSet/>
      <dgm:spPr/>
      <dgm:t>
        <a:bodyPr/>
        <a:lstStyle/>
        <a:p>
          <a:endParaRPr lang="en-US"/>
        </a:p>
      </dgm:t>
    </dgm:pt>
    <dgm:pt modelId="{23AC5895-004B-49E1-9279-CA61967DBA93}" type="sibTrans" cxnId="{D2C6A036-9D03-43F0-83AA-8FA51566389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C7818A0-DE70-4808-BA50-DB126DBD92D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Used in fields like control systems, signal processing, machine learning, and computational finance.</a:t>
          </a:r>
        </a:p>
      </dgm:t>
    </dgm:pt>
    <dgm:pt modelId="{C3AC2607-385C-4498-85F4-ADC63E5B0AB1}" type="parTrans" cxnId="{933FD2FE-7DA1-41A2-B203-643C26A6F575}">
      <dgm:prSet/>
      <dgm:spPr/>
      <dgm:t>
        <a:bodyPr/>
        <a:lstStyle/>
        <a:p>
          <a:endParaRPr lang="en-US"/>
        </a:p>
      </dgm:t>
    </dgm:pt>
    <dgm:pt modelId="{62B02B8A-1910-4641-8187-14EC8CF2BE9F}" type="sibTrans" cxnId="{933FD2FE-7DA1-41A2-B203-643C26A6F57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DD4A7E3-3382-49A5-AE48-7EE64D1EA5E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Common in automotive, aerospace, and communications industries.</a:t>
          </a:r>
        </a:p>
      </dgm:t>
    </dgm:pt>
    <dgm:pt modelId="{2A4E071A-3772-49FB-8EAD-62A7A5E9FAF6}" type="parTrans" cxnId="{66E93DA1-A4D0-45A6-BF1B-B6C5906FFD4E}">
      <dgm:prSet/>
      <dgm:spPr/>
      <dgm:t>
        <a:bodyPr/>
        <a:lstStyle/>
        <a:p>
          <a:endParaRPr lang="en-US"/>
        </a:p>
      </dgm:t>
    </dgm:pt>
    <dgm:pt modelId="{8BD5035E-3305-4EDC-AF79-9BD78EC8381D}" type="sibTrans" cxnId="{66E93DA1-A4D0-45A6-BF1B-B6C5906FFD4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190AB4C-D06D-4642-95C8-C50CB312E63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Also widely used for education in engineering and applied mathematics.</a:t>
          </a:r>
        </a:p>
      </dgm:t>
    </dgm:pt>
    <dgm:pt modelId="{1429551B-80F9-4727-BE1D-62C2AD43CE6E}" type="parTrans" cxnId="{7358E621-9A11-4BBF-A260-479BA2D23C7C}">
      <dgm:prSet/>
      <dgm:spPr/>
      <dgm:t>
        <a:bodyPr/>
        <a:lstStyle/>
        <a:p>
          <a:endParaRPr lang="en-US"/>
        </a:p>
      </dgm:t>
    </dgm:pt>
    <dgm:pt modelId="{6AEF1EF6-30B9-40E8-895C-1FCBFBB5D251}" type="sibTrans" cxnId="{7358E621-9A11-4BBF-A260-479BA2D23C7C}">
      <dgm:prSet/>
      <dgm:spPr/>
      <dgm:t>
        <a:bodyPr/>
        <a:lstStyle/>
        <a:p>
          <a:endParaRPr lang="en-US"/>
        </a:p>
      </dgm:t>
    </dgm:pt>
    <dgm:pt modelId="{529F8CB4-A67F-4D91-8FC1-92C2852D9E4A}" type="pres">
      <dgm:prSet presAssocID="{4F93A61D-2350-4EEE-AD71-D99516561F6D}" presName="root" presStyleCnt="0">
        <dgm:presLayoutVars>
          <dgm:dir/>
          <dgm:resizeHandles val="exact"/>
        </dgm:presLayoutVars>
      </dgm:prSet>
      <dgm:spPr/>
    </dgm:pt>
    <dgm:pt modelId="{227D5862-FD1F-40A8-B4A3-BDE8404A1E9F}" type="pres">
      <dgm:prSet presAssocID="{4F93A61D-2350-4EEE-AD71-D99516561F6D}" presName="container" presStyleCnt="0">
        <dgm:presLayoutVars>
          <dgm:dir/>
          <dgm:resizeHandles val="exact"/>
        </dgm:presLayoutVars>
      </dgm:prSet>
      <dgm:spPr/>
    </dgm:pt>
    <dgm:pt modelId="{6671D636-D31D-48A3-9791-7CC93F9582F6}" type="pres">
      <dgm:prSet presAssocID="{6FBD4FD3-D288-4BA9-AD2F-B0DC7491F298}" presName="compNode" presStyleCnt="0"/>
      <dgm:spPr/>
    </dgm:pt>
    <dgm:pt modelId="{76BD30EE-231F-4B66-A9C7-9D80FD0A2B11}" type="pres">
      <dgm:prSet presAssocID="{6FBD4FD3-D288-4BA9-AD2F-B0DC7491F298}" presName="iconBgRect" presStyleLbl="bgShp" presStyleIdx="0" presStyleCnt="4"/>
      <dgm:spPr/>
    </dgm:pt>
    <dgm:pt modelId="{60DC4A8A-5529-4C3F-B91F-89C4EC8FBEB8}" type="pres">
      <dgm:prSet presAssocID="{6FBD4FD3-D288-4BA9-AD2F-B0DC7491F29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ientist"/>
        </a:ext>
      </dgm:extLst>
    </dgm:pt>
    <dgm:pt modelId="{96E8D62E-1A8E-4AF7-92DA-256C97BC7BAB}" type="pres">
      <dgm:prSet presAssocID="{6FBD4FD3-D288-4BA9-AD2F-B0DC7491F298}" presName="spaceRect" presStyleCnt="0"/>
      <dgm:spPr/>
    </dgm:pt>
    <dgm:pt modelId="{81F77A37-FF4D-4A5C-A324-487B9691D919}" type="pres">
      <dgm:prSet presAssocID="{6FBD4FD3-D288-4BA9-AD2F-B0DC7491F298}" presName="textRect" presStyleLbl="revTx" presStyleIdx="0" presStyleCnt="4">
        <dgm:presLayoutVars>
          <dgm:chMax val="1"/>
          <dgm:chPref val="1"/>
        </dgm:presLayoutVars>
      </dgm:prSet>
      <dgm:spPr/>
    </dgm:pt>
    <dgm:pt modelId="{2BB1F6DD-7C3C-4F31-8602-47AD3C14DD2A}" type="pres">
      <dgm:prSet presAssocID="{23AC5895-004B-49E1-9279-CA61967DBA93}" presName="sibTrans" presStyleLbl="sibTrans2D1" presStyleIdx="0" presStyleCnt="0"/>
      <dgm:spPr/>
    </dgm:pt>
    <dgm:pt modelId="{0B02711F-758A-4CA1-AC27-F144DCC5F308}" type="pres">
      <dgm:prSet presAssocID="{1C7818A0-DE70-4808-BA50-DB126DBD92DC}" presName="compNode" presStyleCnt="0"/>
      <dgm:spPr/>
    </dgm:pt>
    <dgm:pt modelId="{BEEB4B2F-6CBE-4BDC-B3FB-5BDF1E7F5CB7}" type="pres">
      <dgm:prSet presAssocID="{1C7818A0-DE70-4808-BA50-DB126DBD92DC}" presName="iconBgRect" presStyleLbl="bgShp" presStyleIdx="1" presStyleCnt="4"/>
      <dgm:spPr/>
    </dgm:pt>
    <dgm:pt modelId="{55F92786-B023-4A98-A1CC-268A471646B8}" type="pres">
      <dgm:prSet presAssocID="{1C7818A0-DE70-4808-BA50-DB126DBD92D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grammer"/>
        </a:ext>
      </dgm:extLst>
    </dgm:pt>
    <dgm:pt modelId="{14EF92E5-C9B8-4A73-AE16-E49C7FCD45FF}" type="pres">
      <dgm:prSet presAssocID="{1C7818A0-DE70-4808-BA50-DB126DBD92DC}" presName="spaceRect" presStyleCnt="0"/>
      <dgm:spPr/>
    </dgm:pt>
    <dgm:pt modelId="{3FB0BBF0-FA06-493B-850F-B75885CB237E}" type="pres">
      <dgm:prSet presAssocID="{1C7818A0-DE70-4808-BA50-DB126DBD92DC}" presName="textRect" presStyleLbl="revTx" presStyleIdx="1" presStyleCnt="4">
        <dgm:presLayoutVars>
          <dgm:chMax val="1"/>
          <dgm:chPref val="1"/>
        </dgm:presLayoutVars>
      </dgm:prSet>
      <dgm:spPr/>
    </dgm:pt>
    <dgm:pt modelId="{96FE14E3-D6D4-4650-A510-0E6C64EE5F22}" type="pres">
      <dgm:prSet presAssocID="{62B02B8A-1910-4641-8187-14EC8CF2BE9F}" presName="sibTrans" presStyleLbl="sibTrans2D1" presStyleIdx="0" presStyleCnt="0"/>
      <dgm:spPr/>
    </dgm:pt>
    <dgm:pt modelId="{A3A592FE-710A-4BFA-B7FA-7CDC4D6D7FBA}" type="pres">
      <dgm:prSet presAssocID="{FDD4A7E3-3382-49A5-AE48-7EE64D1EA5E1}" presName="compNode" presStyleCnt="0"/>
      <dgm:spPr/>
    </dgm:pt>
    <dgm:pt modelId="{B64F8743-736C-4B37-804B-3938E3C697B2}" type="pres">
      <dgm:prSet presAssocID="{FDD4A7E3-3382-49A5-AE48-7EE64D1EA5E1}" presName="iconBgRect" presStyleLbl="bgShp" presStyleIdx="2" presStyleCnt="4"/>
      <dgm:spPr/>
    </dgm:pt>
    <dgm:pt modelId="{BED19349-33E4-4904-95C7-1847E791F64C}" type="pres">
      <dgm:prSet presAssocID="{FDD4A7E3-3382-49A5-AE48-7EE64D1EA5E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icopter"/>
        </a:ext>
      </dgm:extLst>
    </dgm:pt>
    <dgm:pt modelId="{16975126-B50F-4695-AA60-5000DF25C7D1}" type="pres">
      <dgm:prSet presAssocID="{FDD4A7E3-3382-49A5-AE48-7EE64D1EA5E1}" presName="spaceRect" presStyleCnt="0"/>
      <dgm:spPr/>
    </dgm:pt>
    <dgm:pt modelId="{25955D34-9B13-43CA-934E-46229CAB0FE2}" type="pres">
      <dgm:prSet presAssocID="{FDD4A7E3-3382-49A5-AE48-7EE64D1EA5E1}" presName="textRect" presStyleLbl="revTx" presStyleIdx="2" presStyleCnt="4">
        <dgm:presLayoutVars>
          <dgm:chMax val="1"/>
          <dgm:chPref val="1"/>
        </dgm:presLayoutVars>
      </dgm:prSet>
      <dgm:spPr/>
    </dgm:pt>
    <dgm:pt modelId="{7167EF7C-5510-480D-81D2-1D4204475A31}" type="pres">
      <dgm:prSet presAssocID="{8BD5035E-3305-4EDC-AF79-9BD78EC8381D}" presName="sibTrans" presStyleLbl="sibTrans2D1" presStyleIdx="0" presStyleCnt="0"/>
      <dgm:spPr/>
    </dgm:pt>
    <dgm:pt modelId="{613E3929-1801-4C35-8E5C-0B6A150C97A8}" type="pres">
      <dgm:prSet presAssocID="{1190AB4C-D06D-4642-95C8-C50CB312E63F}" presName="compNode" presStyleCnt="0"/>
      <dgm:spPr/>
    </dgm:pt>
    <dgm:pt modelId="{8098F514-F049-45CE-AEB6-2275AFB3C61D}" type="pres">
      <dgm:prSet presAssocID="{1190AB4C-D06D-4642-95C8-C50CB312E63F}" presName="iconBgRect" presStyleLbl="bgShp" presStyleIdx="3" presStyleCnt="4"/>
      <dgm:spPr/>
    </dgm:pt>
    <dgm:pt modelId="{D82FE308-9227-4733-AF24-BAAAE0A2B235}" type="pres">
      <dgm:prSet presAssocID="{1190AB4C-D06D-4642-95C8-C50CB312E63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60800BFC-6A50-4905-8308-D67B7A085F95}" type="pres">
      <dgm:prSet presAssocID="{1190AB4C-D06D-4642-95C8-C50CB312E63F}" presName="spaceRect" presStyleCnt="0"/>
      <dgm:spPr/>
    </dgm:pt>
    <dgm:pt modelId="{A8FD8FC1-F0C9-4E7C-BFF1-33149EE025FD}" type="pres">
      <dgm:prSet presAssocID="{1190AB4C-D06D-4642-95C8-C50CB312E63F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1D23308-25BE-3D4B-87DB-7026392F6BA5}" type="presOf" srcId="{FDD4A7E3-3382-49A5-AE48-7EE64D1EA5E1}" destId="{25955D34-9B13-43CA-934E-46229CAB0FE2}" srcOrd="0" destOrd="0" presId="urn:microsoft.com/office/officeart/2018/2/layout/IconCircleList"/>
    <dgm:cxn modelId="{79FC0719-87A9-E04A-A927-440F566037AF}" type="presOf" srcId="{1190AB4C-D06D-4642-95C8-C50CB312E63F}" destId="{A8FD8FC1-F0C9-4E7C-BFF1-33149EE025FD}" srcOrd="0" destOrd="0" presId="urn:microsoft.com/office/officeart/2018/2/layout/IconCircleList"/>
    <dgm:cxn modelId="{5070031B-83CD-204D-8557-D05AA29B3B60}" type="presOf" srcId="{23AC5895-004B-49E1-9279-CA61967DBA93}" destId="{2BB1F6DD-7C3C-4F31-8602-47AD3C14DD2A}" srcOrd="0" destOrd="0" presId="urn:microsoft.com/office/officeart/2018/2/layout/IconCircleList"/>
    <dgm:cxn modelId="{2C6B801F-A64D-624A-A1B4-1B2E56C5C97F}" type="presOf" srcId="{4F93A61D-2350-4EEE-AD71-D99516561F6D}" destId="{529F8CB4-A67F-4D91-8FC1-92C2852D9E4A}" srcOrd="0" destOrd="0" presId="urn:microsoft.com/office/officeart/2018/2/layout/IconCircleList"/>
    <dgm:cxn modelId="{7358E621-9A11-4BBF-A260-479BA2D23C7C}" srcId="{4F93A61D-2350-4EEE-AD71-D99516561F6D}" destId="{1190AB4C-D06D-4642-95C8-C50CB312E63F}" srcOrd="3" destOrd="0" parTransId="{1429551B-80F9-4727-BE1D-62C2AD43CE6E}" sibTransId="{6AEF1EF6-30B9-40E8-895C-1FCBFBB5D251}"/>
    <dgm:cxn modelId="{095F952D-724A-5A49-A2AC-BFAAEA41FCAD}" type="presOf" srcId="{62B02B8A-1910-4641-8187-14EC8CF2BE9F}" destId="{96FE14E3-D6D4-4650-A510-0E6C64EE5F22}" srcOrd="0" destOrd="0" presId="urn:microsoft.com/office/officeart/2018/2/layout/IconCircleList"/>
    <dgm:cxn modelId="{D2C6A036-9D03-43F0-83AA-8FA515663892}" srcId="{4F93A61D-2350-4EEE-AD71-D99516561F6D}" destId="{6FBD4FD3-D288-4BA9-AD2F-B0DC7491F298}" srcOrd="0" destOrd="0" parTransId="{2C08568F-935D-455F-91AF-C5214B059CCE}" sibTransId="{23AC5895-004B-49E1-9279-CA61967DBA93}"/>
    <dgm:cxn modelId="{66E93DA1-A4D0-45A6-BF1B-B6C5906FFD4E}" srcId="{4F93A61D-2350-4EEE-AD71-D99516561F6D}" destId="{FDD4A7E3-3382-49A5-AE48-7EE64D1EA5E1}" srcOrd="2" destOrd="0" parTransId="{2A4E071A-3772-49FB-8EAD-62A7A5E9FAF6}" sibTransId="{8BD5035E-3305-4EDC-AF79-9BD78EC8381D}"/>
    <dgm:cxn modelId="{DE6E90A8-8A99-3446-AFA8-76C5FD1C9391}" type="presOf" srcId="{1C7818A0-DE70-4808-BA50-DB126DBD92DC}" destId="{3FB0BBF0-FA06-493B-850F-B75885CB237E}" srcOrd="0" destOrd="0" presId="urn:microsoft.com/office/officeart/2018/2/layout/IconCircleList"/>
    <dgm:cxn modelId="{B5A4F0CC-ADF4-7E4F-9089-3B1F52D4ED7E}" type="presOf" srcId="{6FBD4FD3-D288-4BA9-AD2F-B0DC7491F298}" destId="{81F77A37-FF4D-4A5C-A324-487B9691D919}" srcOrd="0" destOrd="0" presId="urn:microsoft.com/office/officeart/2018/2/layout/IconCircleList"/>
    <dgm:cxn modelId="{96402AE9-1E89-5E4B-8166-D3AC28E01701}" type="presOf" srcId="{8BD5035E-3305-4EDC-AF79-9BD78EC8381D}" destId="{7167EF7C-5510-480D-81D2-1D4204475A31}" srcOrd="0" destOrd="0" presId="urn:microsoft.com/office/officeart/2018/2/layout/IconCircleList"/>
    <dgm:cxn modelId="{933FD2FE-7DA1-41A2-B203-643C26A6F575}" srcId="{4F93A61D-2350-4EEE-AD71-D99516561F6D}" destId="{1C7818A0-DE70-4808-BA50-DB126DBD92DC}" srcOrd="1" destOrd="0" parTransId="{C3AC2607-385C-4498-85F4-ADC63E5B0AB1}" sibTransId="{62B02B8A-1910-4641-8187-14EC8CF2BE9F}"/>
    <dgm:cxn modelId="{740B5E32-B0E0-A549-B3EA-5ED108BC04AB}" type="presParOf" srcId="{529F8CB4-A67F-4D91-8FC1-92C2852D9E4A}" destId="{227D5862-FD1F-40A8-B4A3-BDE8404A1E9F}" srcOrd="0" destOrd="0" presId="urn:microsoft.com/office/officeart/2018/2/layout/IconCircleList"/>
    <dgm:cxn modelId="{0B5CA9F3-6BB5-FD4B-9E05-9744E4A3A6BC}" type="presParOf" srcId="{227D5862-FD1F-40A8-B4A3-BDE8404A1E9F}" destId="{6671D636-D31D-48A3-9791-7CC93F9582F6}" srcOrd="0" destOrd="0" presId="urn:microsoft.com/office/officeart/2018/2/layout/IconCircleList"/>
    <dgm:cxn modelId="{0A6ADF45-005E-7E4D-BF80-CA79E21E44BD}" type="presParOf" srcId="{6671D636-D31D-48A3-9791-7CC93F9582F6}" destId="{76BD30EE-231F-4B66-A9C7-9D80FD0A2B11}" srcOrd="0" destOrd="0" presId="urn:microsoft.com/office/officeart/2018/2/layout/IconCircleList"/>
    <dgm:cxn modelId="{D3B90B1B-9F2C-6846-B791-94457E3B5313}" type="presParOf" srcId="{6671D636-D31D-48A3-9791-7CC93F9582F6}" destId="{60DC4A8A-5529-4C3F-B91F-89C4EC8FBEB8}" srcOrd="1" destOrd="0" presId="urn:microsoft.com/office/officeart/2018/2/layout/IconCircleList"/>
    <dgm:cxn modelId="{02A94CBF-C18B-E84B-BD81-72D52F19D697}" type="presParOf" srcId="{6671D636-D31D-48A3-9791-7CC93F9582F6}" destId="{96E8D62E-1A8E-4AF7-92DA-256C97BC7BAB}" srcOrd="2" destOrd="0" presId="urn:microsoft.com/office/officeart/2018/2/layout/IconCircleList"/>
    <dgm:cxn modelId="{F2C97954-3B92-FF40-ADA3-56319F67C0E8}" type="presParOf" srcId="{6671D636-D31D-48A3-9791-7CC93F9582F6}" destId="{81F77A37-FF4D-4A5C-A324-487B9691D919}" srcOrd="3" destOrd="0" presId="urn:microsoft.com/office/officeart/2018/2/layout/IconCircleList"/>
    <dgm:cxn modelId="{C9B0A2B8-1B67-AF47-9007-E5D09587261F}" type="presParOf" srcId="{227D5862-FD1F-40A8-B4A3-BDE8404A1E9F}" destId="{2BB1F6DD-7C3C-4F31-8602-47AD3C14DD2A}" srcOrd="1" destOrd="0" presId="urn:microsoft.com/office/officeart/2018/2/layout/IconCircleList"/>
    <dgm:cxn modelId="{D6EA79B0-D3D8-EE49-AC85-A427D132C927}" type="presParOf" srcId="{227D5862-FD1F-40A8-B4A3-BDE8404A1E9F}" destId="{0B02711F-758A-4CA1-AC27-F144DCC5F308}" srcOrd="2" destOrd="0" presId="urn:microsoft.com/office/officeart/2018/2/layout/IconCircleList"/>
    <dgm:cxn modelId="{72328E13-B4FD-0647-A1CD-98A94D4C87E9}" type="presParOf" srcId="{0B02711F-758A-4CA1-AC27-F144DCC5F308}" destId="{BEEB4B2F-6CBE-4BDC-B3FB-5BDF1E7F5CB7}" srcOrd="0" destOrd="0" presId="urn:microsoft.com/office/officeart/2018/2/layout/IconCircleList"/>
    <dgm:cxn modelId="{4E9696CE-6D9C-0F4F-A235-8AEE6D3E5BEC}" type="presParOf" srcId="{0B02711F-758A-4CA1-AC27-F144DCC5F308}" destId="{55F92786-B023-4A98-A1CC-268A471646B8}" srcOrd="1" destOrd="0" presId="urn:microsoft.com/office/officeart/2018/2/layout/IconCircleList"/>
    <dgm:cxn modelId="{FF5DA55A-EF08-9840-A131-EC9669C9E6B4}" type="presParOf" srcId="{0B02711F-758A-4CA1-AC27-F144DCC5F308}" destId="{14EF92E5-C9B8-4A73-AE16-E49C7FCD45FF}" srcOrd="2" destOrd="0" presId="urn:microsoft.com/office/officeart/2018/2/layout/IconCircleList"/>
    <dgm:cxn modelId="{A26EE395-D975-4640-80EA-B7B58A4869A3}" type="presParOf" srcId="{0B02711F-758A-4CA1-AC27-F144DCC5F308}" destId="{3FB0BBF0-FA06-493B-850F-B75885CB237E}" srcOrd="3" destOrd="0" presId="urn:microsoft.com/office/officeart/2018/2/layout/IconCircleList"/>
    <dgm:cxn modelId="{4E66A3F0-32C5-C640-A67C-C7292246AA86}" type="presParOf" srcId="{227D5862-FD1F-40A8-B4A3-BDE8404A1E9F}" destId="{96FE14E3-D6D4-4650-A510-0E6C64EE5F22}" srcOrd="3" destOrd="0" presId="urn:microsoft.com/office/officeart/2018/2/layout/IconCircleList"/>
    <dgm:cxn modelId="{52F5B6B2-C234-6C4F-854B-FE8C0EBA6146}" type="presParOf" srcId="{227D5862-FD1F-40A8-B4A3-BDE8404A1E9F}" destId="{A3A592FE-710A-4BFA-B7FA-7CDC4D6D7FBA}" srcOrd="4" destOrd="0" presId="urn:microsoft.com/office/officeart/2018/2/layout/IconCircleList"/>
    <dgm:cxn modelId="{56311882-C6B5-D54C-A7EC-8E7463C604A5}" type="presParOf" srcId="{A3A592FE-710A-4BFA-B7FA-7CDC4D6D7FBA}" destId="{B64F8743-736C-4B37-804B-3938E3C697B2}" srcOrd="0" destOrd="0" presId="urn:microsoft.com/office/officeart/2018/2/layout/IconCircleList"/>
    <dgm:cxn modelId="{63B9867C-4C73-0548-8D7F-DEA20FCCA170}" type="presParOf" srcId="{A3A592FE-710A-4BFA-B7FA-7CDC4D6D7FBA}" destId="{BED19349-33E4-4904-95C7-1847E791F64C}" srcOrd="1" destOrd="0" presId="urn:microsoft.com/office/officeart/2018/2/layout/IconCircleList"/>
    <dgm:cxn modelId="{164482B4-F99E-0C45-B754-84D905E1B2C9}" type="presParOf" srcId="{A3A592FE-710A-4BFA-B7FA-7CDC4D6D7FBA}" destId="{16975126-B50F-4695-AA60-5000DF25C7D1}" srcOrd="2" destOrd="0" presId="urn:microsoft.com/office/officeart/2018/2/layout/IconCircleList"/>
    <dgm:cxn modelId="{FD804684-29D1-F24C-9018-60C4F86C7DD8}" type="presParOf" srcId="{A3A592FE-710A-4BFA-B7FA-7CDC4D6D7FBA}" destId="{25955D34-9B13-43CA-934E-46229CAB0FE2}" srcOrd="3" destOrd="0" presId="urn:microsoft.com/office/officeart/2018/2/layout/IconCircleList"/>
    <dgm:cxn modelId="{32DE0A80-4DEB-F941-B898-08CA1B02B5AD}" type="presParOf" srcId="{227D5862-FD1F-40A8-B4A3-BDE8404A1E9F}" destId="{7167EF7C-5510-480D-81D2-1D4204475A31}" srcOrd="5" destOrd="0" presId="urn:microsoft.com/office/officeart/2018/2/layout/IconCircleList"/>
    <dgm:cxn modelId="{69ADFE8C-FA17-634F-BEB6-D72F83B618D0}" type="presParOf" srcId="{227D5862-FD1F-40A8-B4A3-BDE8404A1E9F}" destId="{613E3929-1801-4C35-8E5C-0B6A150C97A8}" srcOrd="6" destOrd="0" presId="urn:microsoft.com/office/officeart/2018/2/layout/IconCircleList"/>
    <dgm:cxn modelId="{F39D1A13-A6A4-FA41-AD87-5674E67FB13E}" type="presParOf" srcId="{613E3929-1801-4C35-8E5C-0B6A150C97A8}" destId="{8098F514-F049-45CE-AEB6-2275AFB3C61D}" srcOrd="0" destOrd="0" presId="urn:microsoft.com/office/officeart/2018/2/layout/IconCircleList"/>
    <dgm:cxn modelId="{08B59C25-FB10-6144-AB66-C4B0E9CA5971}" type="presParOf" srcId="{613E3929-1801-4C35-8E5C-0B6A150C97A8}" destId="{D82FE308-9227-4733-AF24-BAAAE0A2B235}" srcOrd="1" destOrd="0" presId="urn:microsoft.com/office/officeart/2018/2/layout/IconCircleList"/>
    <dgm:cxn modelId="{80F65882-38A8-604D-A740-80949EB17BFF}" type="presParOf" srcId="{613E3929-1801-4C35-8E5C-0B6A150C97A8}" destId="{60800BFC-6A50-4905-8308-D67B7A085F95}" srcOrd="2" destOrd="0" presId="urn:microsoft.com/office/officeart/2018/2/layout/IconCircleList"/>
    <dgm:cxn modelId="{299F088E-DB6B-6640-9727-754D623D573A}" type="presParOf" srcId="{613E3929-1801-4C35-8E5C-0B6A150C97A8}" destId="{A8FD8FC1-F0C9-4E7C-BFF1-33149EE025FD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E1D577-BCF8-2241-83F6-8CDE67A72299}">
      <dsp:nvSpPr>
        <dsp:cNvPr id="0" name=""/>
        <dsp:cNvSpPr/>
      </dsp:nvSpPr>
      <dsp:spPr>
        <a:xfrm>
          <a:off x="0" y="2726960"/>
          <a:ext cx="5000124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396269-1A8B-264C-A040-416589EBE9AF}">
      <dsp:nvSpPr>
        <dsp:cNvPr id="0" name=""/>
        <dsp:cNvSpPr/>
      </dsp:nvSpPr>
      <dsp:spPr>
        <a:xfrm>
          <a:off x="120584" y="1690715"/>
          <a:ext cx="1759613" cy="65447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1970s</a:t>
          </a:r>
        </a:p>
      </dsp:txBody>
      <dsp:txXfrm>
        <a:off x="120584" y="1690715"/>
        <a:ext cx="1759613" cy="654470"/>
      </dsp:txXfrm>
    </dsp:sp>
    <dsp:sp modelId="{33F23C85-72D1-3C4E-93E8-A198F5DF2123}">
      <dsp:nvSpPr>
        <dsp:cNvPr id="0" name=""/>
        <dsp:cNvSpPr/>
      </dsp:nvSpPr>
      <dsp:spPr>
        <a:xfrm>
          <a:off x="120584" y="763463"/>
          <a:ext cx="1759613" cy="92725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875" tIns="142875" rIns="142875" bIns="14287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Created by Cleve Moler for teaching numerical analysis.</a:t>
          </a:r>
        </a:p>
      </dsp:txBody>
      <dsp:txXfrm>
        <a:off x="120584" y="763463"/>
        <a:ext cx="1759613" cy="927251"/>
      </dsp:txXfrm>
    </dsp:sp>
    <dsp:sp modelId="{6E6EDB75-38E0-004B-B960-F11D0A35E9A8}">
      <dsp:nvSpPr>
        <dsp:cNvPr id="0" name=""/>
        <dsp:cNvSpPr/>
      </dsp:nvSpPr>
      <dsp:spPr>
        <a:xfrm>
          <a:off x="1000391" y="2345185"/>
          <a:ext cx="0" cy="381774"/>
        </a:xfrm>
        <a:prstGeom prst="line">
          <a:avLst/>
        </a:pr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1E0C3A-BCB4-AC40-9FC1-76705B2007A3}">
      <dsp:nvSpPr>
        <dsp:cNvPr id="0" name=""/>
        <dsp:cNvSpPr/>
      </dsp:nvSpPr>
      <dsp:spPr>
        <a:xfrm>
          <a:off x="1120364" y="3108734"/>
          <a:ext cx="1759613" cy="654470"/>
        </a:xfrm>
        <a:prstGeom prst="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1984</a:t>
          </a:r>
        </a:p>
      </dsp:txBody>
      <dsp:txXfrm>
        <a:off x="1120364" y="3108734"/>
        <a:ext cx="1759613" cy="654470"/>
      </dsp:txXfrm>
    </dsp:sp>
    <dsp:sp modelId="{A8139614-C454-CF4A-99A3-D9D44AA6DE11}">
      <dsp:nvSpPr>
        <dsp:cNvPr id="0" name=""/>
        <dsp:cNvSpPr/>
      </dsp:nvSpPr>
      <dsp:spPr>
        <a:xfrm>
          <a:off x="1120364" y="3763204"/>
          <a:ext cx="1759613" cy="1566024"/>
        </a:xfrm>
        <a:prstGeom prst="rect">
          <a:avLst/>
        </a:prstGeom>
        <a:solidFill>
          <a:schemeClr val="accent5">
            <a:tint val="40000"/>
            <a:alpha val="90000"/>
            <a:hueOff val="-3580161"/>
            <a:satOff val="16084"/>
            <a:lumOff val="1106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3580161"/>
              <a:satOff val="16084"/>
              <a:lumOff val="110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875" tIns="142875" rIns="142875" bIns="14287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The MathWorks company was founded by Moler and Jack Little to commercialize MATLAB.</a:t>
          </a:r>
        </a:p>
      </dsp:txBody>
      <dsp:txXfrm>
        <a:off x="1120364" y="3763204"/>
        <a:ext cx="1759613" cy="1566024"/>
      </dsp:txXfrm>
    </dsp:sp>
    <dsp:sp modelId="{A2C17C40-68EA-2646-88F6-60BF79E8B4BF}">
      <dsp:nvSpPr>
        <dsp:cNvPr id="0" name=""/>
        <dsp:cNvSpPr/>
      </dsp:nvSpPr>
      <dsp:spPr>
        <a:xfrm>
          <a:off x="2000171" y="2726960"/>
          <a:ext cx="0" cy="381774"/>
        </a:xfrm>
        <a:prstGeom prst="line">
          <a:avLst/>
        </a:prstGeom>
        <a:noFill/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549B61-8B57-B64E-9E2B-B32E88DC8806}">
      <dsp:nvSpPr>
        <dsp:cNvPr id="0" name=""/>
        <dsp:cNvSpPr/>
      </dsp:nvSpPr>
      <dsp:spPr>
        <a:xfrm rot="2700000">
          <a:off x="957969" y="2684538"/>
          <a:ext cx="84843" cy="84843"/>
        </a:xfrm>
        <a:prstGeom prst="rect">
          <a:avLst/>
        </a:prstGeom>
        <a:gradFill rotWithShape="0">
          <a:gsLst>
            <a:gs pos="0">
              <a:schemeClr val="accent5">
                <a:tint val="100000"/>
                <a:shade val="100000"/>
                <a:satMod val="130000"/>
              </a:schemeClr>
            </a:gs>
            <a:gs pos="100000">
              <a:schemeClr val="accent5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2805A8-71AC-A44B-A899-F4955DFCB9DB}">
      <dsp:nvSpPr>
        <dsp:cNvPr id="0" name=""/>
        <dsp:cNvSpPr/>
      </dsp:nvSpPr>
      <dsp:spPr>
        <a:xfrm rot="2700000">
          <a:off x="1957750" y="2684538"/>
          <a:ext cx="84843" cy="84843"/>
        </a:xfrm>
        <a:prstGeom prst="rect">
          <a:avLst/>
        </a:prstGeom>
        <a:gradFill rotWithShape="0">
          <a:gsLst>
            <a:gs pos="0">
              <a:schemeClr val="accent5">
                <a:tint val="100000"/>
                <a:shade val="100000"/>
                <a:satMod val="130000"/>
              </a:schemeClr>
            </a:gs>
            <a:gs pos="100000">
              <a:schemeClr val="accent5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2E406D-28B9-3E4F-A614-6156AE5E0F5C}">
      <dsp:nvSpPr>
        <dsp:cNvPr id="0" name=""/>
        <dsp:cNvSpPr/>
      </dsp:nvSpPr>
      <dsp:spPr>
        <a:xfrm>
          <a:off x="2120145" y="1690715"/>
          <a:ext cx="1759613" cy="654470"/>
        </a:xfrm>
        <a:prstGeom prst="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1990s</a:t>
          </a:r>
        </a:p>
      </dsp:txBody>
      <dsp:txXfrm>
        <a:off x="2120145" y="1690715"/>
        <a:ext cx="1759613" cy="654470"/>
      </dsp:txXfrm>
    </dsp:sp>
    <dsp:sp modelId="{14390DB0-548F-EE4C-A59D-0906412EBC9F}">
      <dsp:nvSpPr>
        <dsp:cNvPr id="0" name=""/>
        <dsp:cNvSpPr/>
      </dsp:nvSpPr>
      <dsp:spPr>
        <a:xfrm>
          <a:off x="2120145" y="330746"/>
          <a:ext cx="1759613" cy="1359969"/>
        </a:xfrm>
        <a:prstGeom prst="rect">
          <a:avLst/>
        </a:prstGeom>
        <a:solidFill>
          <a:schemeClr val="accent5">
            <a:tint val="40000"/>
            <a:alpha val="90000"/>
            <a:hueOff val="-7160321"/>
            <a:satOff val="32169"/>
            <a:lumOff val="2211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7160321"/>
              <a:satOff val="32169"/>
              <a:lumOff val="221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875" tIns="142875" rIns="142875" bIns="14287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Introduction of Simulink for simulation and control systems tools.</a:t>
          </a:r>
        </a:p>
      </dsp:txBody>
      <dsp:txXfrm>
        <a:off x="2120145" y="330746"/>
        <a:ext cx="1759613" cy="1359969"/>
      </dsp:txXfrm>
    </dsp:sp>
    <dsp:sp modelId="{2BDA488C-6E9E-F244-85A6-9B294F92242B}">
      <dsp:nvSpPr>
        <dsp:cNvPr id="0" name=""/>
        <dsp:cNvSpPr/>
      </dsp:nvSpPr>
      <dsp:spPr>
        <a:xfrm>
          <a:off x="2999952" y="2345185"/>
          <a:ext cx="0" cy="381774"/>
        </a:xfrm>
        <a:prstGeom prst="line">
          <a:avLst/>
        </a:prstGeom>
        <a:noFill/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4ACB4-D0FD-384B-8A1D-8B6FAFB19EAD}">
      <dsp:nvSpPr>
        <dsp:cNvPr id="0" name=""/>
        <dsp:cNvSpPr/>
      </dsp:nvSpPr>
      <dsp:spPr>
        <a:xfrm>
          <a:off x="3119926" y="3108734"/>
          <a:ext cx="1759613" cy="654470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2000s–Present</a:t>
          </a:r>
        </a:p>
      </dsp:txBody>
      <dsp:txXfrm>
        <a:off x="3119926" y="3108734"/>
        <a:ext cx="1759613" cy="654470"/>
      </dsp:txXfrm>
    </dsp:sp>
    <dsp:sp modelId="{70179D43-67FE-5148-AE4F-C46499A1F990}">
      <dsp:nvSpPr>
        <dsp:cNvPr id="0" name=""/>
        <dsp:cNvSpPr/>
      </dsp:nvSpPr>
      <dsp:spPr>
        <a:xfrm>
          <a:off x="3119926" y="3763204"/>
          <a:ext cx="1759613" cy="927251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875" tIns="142875" rIns="142875" bIns="14287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Expanded into AI, machine learning, image processing.</a:t>
          </a:r>
        </a:p>
      </dsp:txBody>
      <dsp:txXfrm>
        <a:off x="3119926" y="3763204"/>
        <a:ext cx="1759613" cy="927251"/>
      </dsp:txXfrm>
    </dsp:sp>
    <dsp:sp modelId="{075B47FD-BB52-F44F-9A18-575124E45EAF}">
      <dsp:nvSpPr>
        <dsp:cNvPr id="0" name=""/>
        <dsp:cNvSpPr/>
      </dsp:nvSpPr>
      <dsp:spPr>
        <a:xfrm>
          <a:off x="3999732" y="2726960"/>
          <a:ext cx="0" cy="381774"/>
        </a:xfrm>
        <a:prstGeom prst="line">
          <a:avLst/>
        </a:pr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194123-D890-4649-A545-641DE775A8AA}">
      <dsp:nvSpPr>
        <dsp:cNvPr id="0" name=""/>
        <dsp:cNvSpPr/>
      </dsp:nvSpPr>
      <dsp:spPr>
        <a:xfrm rot="2700000">
          <a:off x="2957530" y="2684538"/>
          <a:ext cx="84843" cy="84843"/>
        </a:xfrm>
        <a:prstGeom prst="rect">
          <a:avLst/>
        </a:prstGeom>
        <a:gradFill rotWithShape="0">
          <a:gsLst>
            <a:gs pos="0">
              <a:schemeClr val="accent5">
                <a:tint val="100000"/>
                <a:shade val="100000"/>
                <a:satMod val="130000"/>
              </a:schemeClr>
            </a:gs>
            <a:gs pos="100000">
              <a:schemeClr val="accent5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E90ACE-2C44-7E4A-B2DB-574153044540}">
      <dsp:nvSpPr>
        <dsp:cNvPr id="0" name=""/>
        <dsp:cNvSpPr/>
      </dsp:nvSpPr>
      <dsp:spPr>
        <a:xfrm rot="2700000">
          <a:off x="3957311" y="2684538"/>
          <a:ext cx="84843" cy="84843"/>
        </a:xfrm>
        <a:prstGeom prst="rect">
          <a:avLst/>
        </a:prstGeom>
        <a:gradFill rotWithShape="0">
          <a:gsLst>
            <a:gs pos="0">
              <a:schemeClr val="accent5">
                <a:tint val="100000"/>
                <a:shade val="100000"/>
                <a:satMod val="130000"/>
              </a:schemeClr>
            </a:gs>
            <a:gs pos="100000">
              <a:schemeClr val="accent5">
                <a:tint val="50000"/>
                <a:shade val="100000"/>
                <a:satMod val="350000"/>
              </a:schemeClr>
            </a:gs>
          </a:gsLst>
          <a:lin ang="16200000" scaled="0"/>
        </a:gradFill>
        <a:ln w="6350"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12D40D-9DB0-864D-9033-73C6EFE99688}">
      <dsp:nvSpPr>
        <dsp:cNvPr id="0" name=""/>
        <dsp:cNvSpPr/>
      </dsp:nvSpPr>
      <dsp:spPr>
        <a:xfrm>
          <a:off x="0" y="2663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10ABD6-5CE9-A345-BF71-CD926D2EE936}">
      <dsp:nvSpPr>
        <dsp:cNvPr id="0" name=""/>
        <dsp:cNvSpPr/>
      </dsp:nvSpPr>
      <dsp:spPr>
        <a:xfrm>
          <a:off x="0" y="2663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Originally designed to help students learn linear algebra and numerical analysis without learning FORTRAN code.</a:t>
          </a:r>
        </a:p>
      </dsp:txBody>
      <dsp:txXfrm>
        <a:off x="0" y="2663"/>
        <a:ext cx="5000124" cy="1816197"/>
      </dsp:txXfrm>
    </dsp:sp>
    <dsp:sp modelId="{E45FA192-0943-854A-ACEE-2DB7564A201A}">
      <dsp:nvSpPr>
        <dsp:cNvPr id="0" name=""/>
        <dsp:cNvSpPr/>
      </dsp:nvSpPr>
      <dsp:spPr>
        <a:xfrm>
          <a:off x="0" y="1818861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B37150-D4BE-5E4E-9DB8-EC2D2B3018A9}">
      <dsp:nvSpPr>
        <dsp:cNvPr id="0" name=""/>
        <dsp:cNvSpPr/>
      </dsp:nvSpPr>
      <dsp:spPr>
        <a:xfrm>
          <a:off x="0" y="1818861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Provided a simple environment for matrix computations and algorithm testing.</a:t>
          </a:r>
        </a:p>
      </dsp:txBody>
      <dsp:txXfrm>
        <a:off x="0" y="1818861"/>
        <a:ext cx="5000124" cy="1816197"/>
      </dsp:txXfrm>
    </dsp:sp>
    <dsp:sp modelId="{8C97E1CD-1921-5140-B6DB-35D9C03B15B8}">
      <dsp:nvSpPr>
        <dsp:cNvPr id="0" name=""/>
        <dsp:cNvSpPr/>
      </dsp:nvSpPr>
      <dsp:spPr>
        <a:xfrm>
          <a:off x="0" y="3635058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2653E0-4FF8-844A-9F8B-E7BFB97AC781}">
      <dsp:nvSpPr>
        <dsp:cNvPr id="0" name=""/>
        <dsp:cNvSpPr/>
      </dsp:nvSpPr>
      <dsp:spPr>
        <a:xfrm>
          <a:off x="0" y="3635058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Quickly gained popularity among engineers and scientists for prototyping and data visualization.</a:t>
          </a:r>
        </a:p>
      </dsp:txBody>
      <dsp:txXfrm>
        <a:off x="0" y="3635058"/>
        <a:ext cx="5000124" cy="18161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5B1318-A782-F342-A7C4-646AEE2F355B}">
      <dsp:nvSpPr>
        <dsp:cNvPr id="0" name=""/>
        <dsp:cNvSpPr/>
      </dsp:nvSpPr>
      <dsp:spPr>
        <a:xfrm>
          <a:off x="0" y="98059"/>
          <a:ext cx="5000124" cy="12647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u="none" kern="1200" dirty="0"/>
            <a:t>FORTRAN</a:t>
          </a:r>
          <a:r>
            <a:rPr lang="en-US" sz="2300" kern="1200" dirty="0"/>
            <a:t>: Provided numerical computation routines that MATLAB initially relied on.</a:t>
          </a:r>
        </a:p>
      </dsp:txBody>
      <dsp:txXfrm>
        <a:off x="61741" y="159800"/>
        <a:ext cx="4876642" cy="1141288"/>
      </dsp:txXfrm>
    </dsp:sp>
    <dsp:sp modelId="{2D6E3F4A-31C0-5C41-BA68-FCD05E3779BD}">
      <dsp:nvSpPr>
        <dsp:cNvPr id="0" name=""/>
        <dsp:cNvSpPr/>
      </dsp:nvSpPr>
      <dsp:spPr>
        <a:xfrm>
          <a:off x="0" y="1429069"/>
          <a:ext cx="5000124" cy="1264770"/>
        </a:xfrm>
        <a:prstGeom prst="roundRect">
          <a:avLst/>
        </a:prstGeom>
        <a:gradFill rotWithShape="0">
          <a:gsLst>
            <a:gs pos="0">
              <a:schemeClr val="accent2">
                <a:hueOff val="1560507"/>
                <a:satOff val="-1946"/>
                <a:lumOff val="45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560507"/>
                <a:satOff val="-1946"/>
                <a:lumOff val="45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Lisp</a:t>
          </a:r>
          <a:r>
            <a:rPr lang="en-US" sz="2300" kern="1200" dirty="0"/>
            <a:t>: Inspired MATLAB’s use of interpreted, interactive environments.</a:t>
          </a:r>
        </a:p>
      </dsp:txBody>
      <dsp:txXfrm>
        <a:off x="61741" y="1490810"/>
        <a:ext cx="4876642" cy="1141288"/>
      </dsp:txXfrm>
    </dsp:sp>
    <dsp:sp modelId="{94969458-D278-3F4D-ACAC-58F88E7479D4}">
      <dsp:nvSpPr>
        <dsp:cNvPr id="0" name=""/>
        <dsp:cNvSpPr/>
      </dsp:nvSpPr>
      <dsp:spPr>
        <a:xfrm>
          <a:off x="0" y="2760080"/>
          <a:ext cx="5000124" cy="1264770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APL</a:t>
          </a:r>
          <a:r>
            <a:rPr lang="en-US" sz="2300" kern="1200" dirty="0"/>
            <a:t>: Influenced MATLAB’s focus on array and matrix-based operations.</a:t>
          </a:r>
        </a:p>
      </dsp:txBody>
      <dsp:txXfrm>
        <a:off x="61741" y="2821821"/>
        <a:ext cx="4876642" cy="1141288"/>
      </dsp:txXfrm>
    </dsp:sp>
    <dsp:sp modelId="{6159DDAB-6905-5B4E-8CAD-E99097C21D3A}">
      <dsp:nvSpPr>
        <dsp:cNvPr id="0" name=""/>
        <dsp:cNvSpPr/>
      </dsp:nvSpPr>
      <dsp:spPr>
        <a:xfrm>
          <a:off x="0" y="4091090"/>
          <a:ext cx="5000124" cy="1264770"/>
        </a:xfrm>
        <a:prstGeom prst="roundRect">
          <a:avLst/>
        </a:prstGeom>
        <a:gradFill rotWithShape="0">
          <a:gsLst>
            <a:gs pos="0">
              <a:schemeClr val="accent2">
                <a:hueOff val="4681520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20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C</a:t>
          </a:r>
          <a:r>
            <a:rPr lang="en-US" sz="2300" kern="1200" dirty="0"/>
            <a:t>: Later versions incorporated compiled C code for performance optimization.</a:t>
          </a:r>
        </a:p>
      </dsp:txBody>
      <dsp:txXfrm>
        <a:off x="61741" y="4152831"/>
        <a:ext cx="4876642" cy="11412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BD30EE-231F-4B66-A9C7-9D80FD0A2B11}">
      <dsp:nvSpPr>
        <dsp:cNvPr id="0" name=""/>
        <dsp:cNvSpPr/>
      </dsp:nvSpPr>
      <dsp:spPr>
        <a:xfrm>
          <a:off x="18535" y="659889"/>
          <a:ext cx="1080124" cy="108012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DC4A8A-5529-4C3F-B91F-89C4EC8FBEB8}">
      <dsp:nvSpPr>
        <dsp:cNvPr id="0" name=""/>
        <dsp:cNvSpPr/>
      </dsp:nvSpPr>
      <dsp:spPr>
        <a:xfrm>
          <a:off x="245361" y="886715"/>
          <a:ext cx="626472" cy="6264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F77A37-FF4D-4A5C-A324-487B9691D919}">
      <dsp:nvSpPr>
        <dsp:cNvPr id="0" name=""/>
        <dsp:cNvSpPr/>
      </dsp:nvSpPr>
      <dsp:spPr>
        <a:xfrm>
          <a:off x="1330115" y="659889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Engineers, scientists, and researchers</a:t>
          </a:r>
        </a:p>
      </dsp:txBody>
      <dsp:txXfrm>
        <a:off x="1330115" y="659889"/>
        <a:ext cx="2546008" cy="1080124"/>
      </dsp:txXfrm>
    </dsp:sp>
    <dsp:sp modelId="{BEEB4B2F-6CBE-4BDC-B3FB-5BDF1E7F5CB7}">
      <dsp:nvSpPr>
        <dsp:cNvPr id="0" name=""/>
        <dsp:cNvSpPr/>
      </dsp:nvSpPr>
      <dsp:spPr>
        <a:xfrm>
          <a:off x="4319746" y="659889"/>
          <a:ext cx="1080124" cy="108012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F92786-B023-4A98-A1CC-268A471646B8}">
      <dsp:nvSpPr>
        <dsp:cNvPr id="0" name=""/>
        <dsp:cNvSpPr/>
      </dsp:nvSpPr>
      <dsp:spPr>
        <a:xfrm>
          <a:off x="4546573" y="886715"/>
          <a:ext cx="626472" cy="6264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0BBF0-FA06-493B-850F-B75885CB237E}">
      <dsp:nvSpPr>
        <dsp:cNvPr id="0" name=""/>
        <dsp:cNvSpPr/>
      </dsp:nvSpPr>
      <dsp:spPr>
        <a:xfrm>
          <a:off x="5631327" y="659889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Used in fields like control systems, signal processing, machine learning, and computational finance.</a:t>
          </a:r>
        </a:p>
      </dsp:txBody>
      <dsp:txXfrm>
        <a:off x="5631327" y="659889"/>
        <a:ext cx="2546008" cy="1080124"/>
      </dsp:txXfrm>
    </dsp:sp>
    <dsp:sp modelId="{B64F8743-736C-4B37-804B-3938E3C697B2}">
      <dsp:nvSpPr>
        <dsp:cNvPr id="0" name=""/>
        <dsp:cNvSpPr/>
      </dsp:nvSpPr>
      <dsp:spPr>
        <a:xfrm>
          <a:off x="18535" y="2452790"/>
          <a:ext cx="1080124" cy="108012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D19349-33E4-4904-95C7-1847E791F64C}">
      <dsp:nvSpPr>
        <dsp:cNvPr id="0" name=""/>
        <dsp:cNvSpPr/>
      </dsp:nvSpPr>
      <dsp:spPr>
        <a:xfrm>
          <a:off x="245361" y="2679617"/>
          <a:ext cx="626472" cy="6264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55D34-9B13-43CA-934E-46229CAB0FE2}">
      <dsp:nvSpPr>
        <dsp:cNvPr id="0" name=""/>
        <dsp:cNvSpPr/>
      </dsp:nvSpPr>
      <dsp:spPr>
        <a:xfrm>
          <a:off x="1330115" y="2452790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Common in automotive, aerospace, and communications industries.</a:t>
          </a:r>
        </a:p>
      </dsp:txBody>
      <dsp:txXfrm>
        <a:off x="1330115" y="2452790"/>
        <a:ext cx="2546008" cy="1080124"/>
      </dsp:txXfrm>
    </dsp:sp>
    <dsp:sp modelId="{8098F514-F049-45CE-AEB6-2275AFB3C61D}">
      <dsp:nvSpPr>
        <dsp:cNvPr id="0" name=""/>
        <dsp:cNvSpPr/>
      </dsp:nvSpPr>
      <dsp:spPr>
        <a:xfrm>
          <a:off x="4319746" y="2452790"/>
          <a:ext cx="1080124" cy="108012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2FE308-9227-4733-AF24-BAAAE0A2B235}">
      <dsp:nvSpPr>
        <dsp:cNvPr id="0" name=""/>
        <dsp:cNvSpPr/>
      </dsp:nvSpPr>
      <dsp:spPr>
        <a:xfrm>
          <a:off x="4546573" y="2679617"/>
          <a:ext cx="626472" cy="62647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D8FC1-F0C9-4E7C-BFF1-33149EE025FD}">
      <dsp:nvSpPr>
        <dsp:cNvPr id="0" name=""/>
        <dsp:cNvSpPr/>
      </dsp:nvSpPr>
      <dsp:spPr>
        <a:xfrm>
          <a:off x="5631327" y="2452790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Also widely used for education in engineering and applied mathematics.</a:t>
          </a:r>
        </a:p>
      </dsp:txBody>
      <dsp:txXfrm>
        <a:off x="5631327" y="2452790"/>
        <a:ext cx="2546008" cy="10801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HorizontalLabelsTimeline">
  <dgm:title val="Horizontal Labels Timeline"/>
  <dgm:desc val="Use to show a list of events in chronological order. The rectangular shape contains the description while the date is shown immediately below. It can display a large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/>
    </dgm:constrLst>
    <dgm:layoutNode name="divider" styleLbl="fgAcc1">
      <dgm:alg type="sp"/>
      <dgm:shape xmlns:r="http://schemas.openxmlformats.org/officeDocument/2006/relationships" type="line" r:blip="" zOrderOff="-1">
        <dgm:adjLst/>
      </dgm:shap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hoose name="constrBasedOnChildrenCount">
        <dgm:if name="constrForTwoChildren" axis="ch" ptType="node" func="cnt" op="lte" val="2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0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if>
        <dgm:else name="constrForRest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-0.5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else>
      </dgm:choose>
      <dgm:forEach name="nodesForEach" axis="ch" ptType="node">
        <dgm:layoutNode name="composite">
          <dgm:alg type="composite"/>
          <dgm:shape xmlns:r="http://schemas.openxmlformats.org/officeDocument/2006/relationships" r:blip="">
            <dgm:adjLst/>
          </dgm:shape>
          <dgm:choose name="CaseForPlacingNodesAboveAndBelowDivider">
            <dgm:if name="CaseForPlacingNodeAboveDivider" axis="self" ptType="node" func="posOdd" op="equ" val="1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31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b" for="ch" forName="L2TextContainerWrapper" refType="h" fact="0.31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43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.5"/>
              </dgm:constrLst>
            </dgm:if>
            <dgm:else name="CaseForPlacingNodeBelowDivider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57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t" for="ch" forName="L2TextContainerWrapper" refType="h" fact="0.69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5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"/>
              </dgm:constrLst>
            </dgm:else>
          </dgm:choose>
          <dgm:layoutNode name="L1TextContainer" styleLbl="alignNode1">
            <dgm:varLst>
              <dgm:chMax val="1"/>
              <dgm:chPref val="1"/>
              <dgm:bulletEnabled val="1"/>
            </dgm:varLst>
            <dgm:alg type="tx">
              <dgm:param type="txAnchorVert" val="mid"/>
              <dgm:param type="parTxLTRAlign" val="ctr"/>
              <dgm:param type="parTxRTLAlign" val="ctr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tMarg" refType="primFontSz" fact="0.4"/>
              <dgm:constr type="bMarg" refType="primFontSz" fact="0.4"/>
              <dgm:constr type="lMarg" refType="primFontSz" fact="0.4"/>
              <dgm:constr type="rMarg" refType="primFontSz" fact="0.4"/>
            </dgm:constrLst>
            <dgm:ruleLst>
              <dgm:rule type="primFontSz" val="14" fact="NaN" max="NaN"/>
            </dgm:ruleLst>
          </dgm:layoutNode>
          <dgm:layoutNode name="L2TextContainerWrapper">
            <dgm:varLst>
              <dgm:bulletEnabled val="1"/>
            </dgm:varLst>
            <dgm:alg type="composite"/>
            <dgm:choose name="L2TextContainerConstr">
              <dgm:if name="CaseForPlacingL2TextContaineAboveDivider" axis="self" ptType="node" func="posOdd" op="equ" val="1">
                <dgm:constrLst>
                  <dgm:constr type="h" for="ch" forName="L2TextContainer" refType="h" fact="0.39"/>
                  <dgm:constr type="b" for="ch" forName="L2TextContainer" refType="h"/>
                  <dgm:constr type="h" for="ch" forName="FlexibleEmptyPlaceHolder" refType="h" fact="0.61"/>
                </dgm:constrLst>
              </dgm:if>
              <dgm:else name="CaseForPlacingL2TextContaineBelowDivider">
                <dgm:constrLst>
                  <dgm:constr type="h" for="ch" forName="L2TextContainer" refType="h" fact="0.39"/>
                  <dgm:constr type="h" for="ch" forName="FlexibleEmptyPlaceHolder" refType="h" fact="0.61"/>
                  <dgm:constr type="b" for="ch" forName="FlexibleEmptyPlaceHolder" refType="h"/>
                </dgm:constrLst>
              </dgm:else>
            </dgm:choose>
            <dgm:layoutNode name="L2TextContainer" styleLbl="bgAccFollowNode1" moveWith="L1TextContainer">
              <dgm:choose name="L2TextContainerAlgo">
                <dgm:if name="L2TextContainerAlgoLTR" func="var" arg="dir" op="equ" val="norm">
                  <dgm:alg type="tx">
                    <dgm:param type="txAnchorVert" val="mid"/>
                    <dgm:param type="parTxRTLAlign" val="l"/>
                    <dgm:param type="parTxLTRAlign" val="l"/>
                    <dgm:param type="txAnchorVertCh" val="mid"/>
                    <dgm:param type="shpTxRTLAlignCh" val="l"/>
                    <dgm:param type="shpTxLTRAlignCh" val="l"/>
                  </dgm:alg>
                </dgm:if>
                <dgm:else name="L2TextContainerAlgoRTL">
                  <dgm:alg type="tx">
                    <dgm:param type="txAnchorVert" val="mid"/>
                    <dgm:param type="parTxRTLAlign" val="r"/>
                    <dgm:param type="parTxLTRAlign" val="r"/>
                    <dgm:param type="txAnchorVertCh" val="mid"/>
                    <dgm:param type="shpTxRTLAlignCh" val="r"/>
                    <dgm:param type="shpTxLTRAlignCh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 fact="0.75"/>
                <dgm:constr type="bMarg" refType="primFontSz" fact="0.75"/>
                <dgm:constr type="lMarg" refType="primFontSz" fact="0.75"/>
                <dgm:constr type="rMarg" refType="primFontSz" fact="0.75"/>
              </dgm:constrLst>
              <dgm:ruleLst>
                <dgm:rule type="h" val="INF" fact="NaN" max="NaN"/>
                <dgm:rule type="primFontSz" val="12" fact="NaN" max="NaN"/>
                <dgm:rule type="secFontSz" val="10" fact="NaN" max="NaN"/>
              </dgm:ruleLst>
            </dgm:layoutNode>
            <dgm:layoutNode name="FlexibleEmptyPlaceHolder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layoutNode name="ConnectLine" styleLbl="sibTrans1D1" moveWith="L1TextContainer">
            <dgm:alg type="sp"/>
            <dgm:shape xmlns:r="http://schemas.openxmlformats.org/officeDocument/2006/relationships" type="line" r:blip="">
              <dgm:adjLst/>
            </dgm:shape>
            <dgm:presOf/>
            <dgm:constrLst/>
          </dgm:layoutNode>
          <dgm:layoutNode name="ConnectorPoint" styleLbl="node1" moveWith="L1TextContainer">
            <dgm:alg type="sp"/>
            <dgm:shape xmlns:r="http://schemas.openxmlformats.org/officeDocument/2006/relationships" rot="45" type="rect" r:blip="" zOrderOff="10">
              <dgm:adjLst/>
              <dgm:extLst>
                <a:ext uri="{B698B0E9-8C71-41B9-8309-B3DCBF30829C}">
                  <dgm1612:spPr xmlns:dgm1612="http://schemas.microsoft.com/office/drawing/2016/12/diagram">
                    <a:ln w="6350"/>
                  </dgm1612:spPr>
                </a:ext>
              </dgm:extLst>
            </dgm:shape>
            <dgm:presOf/>
            <dgm:constrLst/>
          </dgm:layoutNode>
          <dgm:layoutNode name="EmptyPlaceHolder">
            <dgm:alg type="sp"/>
            <dgm:shape xmlns:r="http://schemas.openxmlformats.org/officeDocument/2006/relationships" r:blip="">
              <dgm:adjLst/>
            </dgm:shape>
            <dgm:presOf/>
            <dgm:constrLst/>
          </dgm:layoutNode>
        </dgm:layoutNode>
        <dgm:forEach name="Name28" axis="followSib" ptType="sibTrans" cnt="1">
          <dgm:layoutNode name="spaceBetweenRectangle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2E4F8-B4E0-C34F-B8F8-D4E4BF9B1D32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D8F1D-F6FE-D945-A91E-E846F6D13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39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Talking Points: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MATLAB is a commonly used programming languages for engineers and scientists.</a:t>
            </a:r>
          </a:p>
          <a:p>
            <a:r>
              <a:rPr lang="en-US" b="1" dirty="0"/>
              <a:t>Notes: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Well known for its technical computing, data analysis, and simulation tools.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CD8F1D-F6FE-D945-A91E-E846F6D13F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48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Talking Points: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MATLAB was developed in the late 1970s by </a:t>
            </a:r>
            <a:r>
              <a:rPr lang="en-US" b="1" dirty="0"/>
              <a:t>Cleve Moler</a:t>
            </a:r>
            <a:r>
              <a:rPr lang="en-US" dirty="0"/>
              <a:t>, a Mathematics professor at the University of New Mexico who taught Linear Algebra and Numerical Analysis.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Cleve originally wanted to make Numerical Analysis and Linear Algebra more accessible for his students — without requiring them to learn FORTRAN because MATRIX manipulation in FORTRAN was hard.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It served as an interactive “front-end” to the </a:t>
            </a:r>
            <a:r>
              <a:rPr lang="en-US" b="1" dirty="0"/>
              <a:t>LINPACK</a:t>
            </a:r>
            <a:r>
              <a:rPr lang="en-US" dirty="0"/>
              <a:t> and </a:t>
            </a:r>
            <a:r>
              <a:rPr lang="en-US" b="1" dirty="0"/>
              <a:t>EISPACK</a:t>
            </a:r>
            <a:r>
              <a:rPr lang="en-US" dirty="0"/>
              <a:t> libraries written in FORTRAN. LINPACK was used to solve linear equations and EISPACK was used for matrix manipulations.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“Matrix Laboratory” refers to the fact that MATLAB was built around </a:t>
            </a:r>
            <a:r>
              <a:rPr lang="en-US" b="1" dirty="0"/>
              <a:t>matrix operations. Because its original purpose was to handle matrix problems</a:t>
            </a:r>
            <a:endParaRPr lang="en-US" dirty="0"/>
          </a:p>
          <a:p>
            <a:r>
              <a:rPr lang="en-US" b="1" dirty="0"/>
              <a:t>Notes: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MATLAB started as a teaching tool, not as a commercial product.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CD8F1D-F6FE-D945-A91E-E846F6D13F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745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Talking Points: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1970s:</a:t>
            </a:r>
            <a:r>
              <a:rPr lang="en-US" dirty="0"/>
              <a:t> Cleve Moler developed MATLAB for his students.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1984:</a:t>
            </a:r>
            <a:r>
              <a:rPr lang="en-US" dirty="0"/>
              <a:t> Moler and Jack Little founded </a:t>
            </a:r>
            <a:r>
              <a:rPr lang="en-US" b="1" dirty="0"/>
              <a:t>The MathWorks</a:t>
            </a:r>
            <a:r>
              <a:rPr lang="en-US" dirty="0"/>
              <a:t> to commercialize MATLAB.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1990s:</a:t>
            </a:r>
            <a:r>
              <a:rPr lang="en-US" dirty="0"/>
              <a:t> Launch of </a:t>
            </a:r>
            <a:r>
              <a:rPr lang="en-US" b="1" dirty="0"/>
              <a:t>Simulink</a:t>
            </a:r>
            <a:r>
              <a:rPr lang="en-US" dirty="0"/>
              <a:t>, expanding MATLAB into simulation and control systems.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2000s–Present:</a:t>
            </a:r>
            <a:r>
              <a:rPr lang="en-US" dirty="0"/>
              <a:t> MATLAB became a multipurpose platform supporting </a:t>
            </a:r>
            <a:r>
              <a:rPr lang="en-US" b="1" dirty="0"/>
              <a:t>AI, image processing, machine learning</a:t>
            </a:r>
            <a:r>
              <a:rPr lang="en-US" dirty="0"/>
              <a:t>, and more.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err="1"/>
              <a:t>Matlab</a:t>
            </a:r>
            <a:r>
              <a:rPr lang="en-US" dirty="0"/>
              <a:t> originally started as a educational tool but was later commercialized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CD8F1D-F6FE-D945-A91E-E846F6D13F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55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Talking Points: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The goal was educational — to help students easily perform matrix computations and visualize results and also wanted to simplify numerical analysis problem-solving in classrooms.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Because of this ease of use MATLAB later gained traction among engineers and researchers who needed a fast way to </a:t>
            </a:r>
            <a:r>
              <a:rPr lang="en-US" b="1" dirty="0"/>
              <a:t>prototype algorithms and visualize data</a:t>
            </a:r>
            <a:r>
              <a:rPr lang="en-US" dirty="0"/>
              <a:t>.</a:t>
            </a:r>
          </a:p>
          <a:p>
            <a:r>
              <a:rPr lang="en-US" b="1" dirty="0"/>
              <a:t>Notes: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Highlight that MATLAB’s strength lies in its ability to bridge </a:t>
            </a:r>
            <a:r>
              <a:rPr lang="en-US" b="1" dirty="0"/>
              <a:t>mathematical concepts and visualize them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CD8F1D-F6FE-D945-A91E-E846F6D13F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26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Talking Points: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MATLAB was influenced by several earlier programming languages:</a:t>
            </a:r>
          </a:p>
          <a:p>
            <a:pPr marL="1200150" lvl="2" indent="-285750">
              <a:buFont typeface="+mj-lt"/>
              <a:buAutoNum type="arabicPeriod"/>
            </a:pPr>
            <a:r>
              <a:rPr lang="en-US" b="1" dirty="0"/>
              <a:t>FORTRAN:</a:t>
            </a:r>
            <a:r>
              <a:rPr lang="en-US" dirty="0"/>
              <a:t> MATLAB relied heavily on FORTRAN libraries.</a:t>
            </a:r>
          </a:p>
          <a:p>
            <a:pPr marL="1200150" lvl="2" indent="-285750">
              <a:buFont typeface="+mj-lt"/>
              <a:buAutoNum type="arabicPeriod"/>
            </a:pPr>
            <a:r>
              <a:rPr lang="en-US" b="1" dirty="0"/>
              <a:t>Lisp:</a:t>
            </a:r>
            <a:r>
              <a:rPr lang="en-US" dirty="0"/>
              <a:t> Contributed to MATLAB’s interactive and interpreted nature.</a:t>
            </a:r>
          </a:p>
          <a:p>
            <a:pPr marL="1200150" lvl="2" indent="-285750">
              <a:buFont typeface="+mj-lt"/>
              <a:buAutoNum type="arabicPeriod"/>
            </a:pPr>
            <a:r>
              <a:rPr lang="en-US" b="1" dirty="0"/>
              <a:t>APL:</a:t>
            </a:r>
            <a:r>
              <a:rPr lang="en-US" dirty="0"/>
              <a:t> Inspired MATLAB’s </a:t>
            </a:r>
            <a:r>
              <a:rPr lang="en-US" b="1" dirty="0"/>
              <a:t>array-oriented</a:t>
            </a:r>
            <a:r>
              <a:rPr lang="en-US" dirty="0"/>
              <a:t> approach — where operations apply to whole matrices instead of individual elements.</a:t>
            </a:r>
          </a:p>
          <a:p>
            <a:pPr marL="1200150" lvl="2" indent="-285750">
              <a:buFont typeface="+mj-lt"/>
              <a:buAutoNum type="arabicPeriod"/>
            </a:pPr>
            <a:r>
              <a:rPr lang="en-US" b="1" dirty="0"/>
              <a:t>C:</a:t>
            </a:r>
            <a:r>
              <a:rPr lang="en-US" dirty="0"/>
              <a:t> Later used for performance optimization in compiled versions.</a:t>
            </a:r>
          </a:p>
          <a:p>
            <a:r>
              <a:rPr lang="en-US" b="1" dirty="0"/>
              <a:t>Notes:</a:t>
            </a:r>
            <a:endParaRPr lang="en-US" dirty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It took the power of FORTRAN and combined it with the interactivity of Lisp/APL.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MATLAB’s design philosophy — simplicity for mathematical work — was unique for its time.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CD8F1D-F6FE-D945-A91E-E846F6D13F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83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Talking Points: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MATLAB introduced </a:t>
            </a:r>
            <a:r>
              <a:rPr lang="en-US" b="1" dirty="0"/>
              <a:t>intuitive matrix syntax</a:t>
            </a:r>
            <a:r>
              <a:rPr lang="en-US" dirty="0"/>
              <a:t> — users could define and manipulate matrices easily using concise notation.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It integrated </a:t>
            </a:r>
            <a:r>
              <a:rPr lang="en-US" b="1" dirty="0"/>
              <a:t>plotting and visualization</a:t>
            </a:r>
            <a:r>
              <a:rPr lang="en-US" dirty="0"/>
              <a:t> directly within the environment, reducing the need for external tools.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The above image shows the use of the surf function which allows you to plot the surface of a 3D object and MATLAB will plot the shape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Supported </a:t>
            </a:r>
            <a:r>
              <a:rPr lang="en-US" b="1" dirty="0"/>
              <a:t>loops, functions, and conditionals; It</a:t>
            </a:r>
            <a:r>
              <a:rPr lang="en-US" dirty="0"/>
              <a:t> blended programming with mathematical scripting.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Over time, MATLAB added </a:t>
            </a:r>
            <a:r>
              <a:rPr lang="en-US" b="1" dirty="0"/>
              <a:t>toolboxes</a:t>
            </a:r>
            <a:r>
              <a:rPr lang="en-US" dirty="0"/>
              <a:t>, </a:t>
            </a:r>
            <a:r>
              <a:rPr lang="en-US" b="1" dirty="0"/>
              <a:t>graphical user interface (GUI) design tools</a:t>
            </a:r>
            <a:r>
              <a:rPr lang="en-US" dirty="0"/>
              <a:t>, and </a:t>
            </a:r>
            <a:r>
              <a:rPr lang="en-US" b="1" dirty="0"/>
              <a:t>object-oriented programming</a:t>
            </a:r>
            <a:r>
              <a:rPr lang="en-US" dirty="0"/>
              <a:t>.</a:t>
            </a:r>
          </a:p>
          <a:p>
            <a:r>
              <a:rPr lang="en-US" b="1" dirty="0"/>
              <a:t>Notes: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Emphasize how this ease of use made MATLAB revolutionary for engineers and scientists.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CD8F1D-F6FE-D945-A91E-E846F6D13F3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9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example code of MATLAB utilizing object-oriented principles such as classes and using constructors, and functions as well as other common coding features such as conditional statements.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CD8F1D-F6FE-D945-A91E-E846F6D13F3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90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Talking Points: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MATLAB is widely used by </a:t>
            </a:r>
            <a:r>
              <a:rPr lang="en-US" b="1" dirty="0"/>
              <a:t>engineers, scientists, and researchers</a:t>
            </a:r>
            <a:r>
              <a:rPr lang="en-US" dirty="0"/>
              <a:t> in academia and industry.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Applications include </a:t>
            </a:r>
            <a:r>
              <a:rPr lang="en-US" b="1" dirty="0"/>
              <a:t>control systems, signal processing, robotics, data analytics, and machine learning</a:t>
            </a:r>
            <a:r>
              <a:rPr lang="en-US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It’s especially prominent in </a:t>
            </a:r>
            <a:r>
              <a:rPr lang="en-US" b="1" dirty="0"/>
              <a:t>aerospace, automotive, communications, and finance</a:t>
            </a:r>
            <a:r>
              <a:rPr lang="en-US" dirty="0"/>
              <a:t>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Also serves as a teaching tool in universities for engineering, physics, and applied </a:t>
            </a:r>
            <a:r>
              <a:rPr lang="en-US" dirty="0" err="1"/>
              <a:t>matematics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CD8F1D-F6FE-D945-A91E-E846F6D13F3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41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Talking Points: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MATLAB started as a simple educational tool and evolved into a comprehensive engineering platform.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Influenced by FORTRAN, APL, Lisp, and C.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Introduced new ways to think about </a:t>
            </a:r>
            <a:r>
              <a:rPr lang="en-US" b="1" dirty="0"/>
              <a:t>matrix-based computation</a:t>
            </a:r>
            <a:r>
              <a:rPr lang="en-US" dirty="0"/>
              <a:t> and </a:t>
            </a:r>
            <a:r>
              <a:rPr lang="en-US" b="1" dirty="0"/>
              <a:t>data visualization</a:t>
            </a:r>
            <a:r>
              <a:rPr lang="en-US" dirty="0"/>
              <a:t>.</a:t>
            </a:r>
          </a:p>
          <a:p>
            <a:r>
              <a:rPr lang="en-US" b="1" dirty="0"/>
              <a:t>Notes: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Even after 40+ years, MATLAB remains a benchmark in scientific computing.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CD8F1D-F6FE-D945-A91E-E846F6D13F3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70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0" name="Rectangle 205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2" name="Rectangle 206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4" name="Rectangle 206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663321" y="3165298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6" name="Rectangle 206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742858" y="2085760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8" name="Freeform: Shape 206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030" y="2767106"/>
            <a:ext cx="2160621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MATLAB</a:t>
            </a:r>
          </a:p>
        </p:txBody>
      </p:sp>
      <p:pic>
        <p:nvPicPr>
          <p:cNvPr id="2050" name="Picture 2" descr="MATLAB - Wikipedia">
            <a:extLst>
              <a:ext uri="{FF2B5EF4-FFF2-40B4-BE49-F238E27FC236}">
                <a16:creationId xmlns:a16="http://schemas.microsoft.com/office/drawing/2014/main" id="{F33F76AF-7F1E-EFCF-8EF8-8E85CABF7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76821" y="1003859"/>
            <a:ext cx="5419311" cy="4850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759" y="3752849"/>
            <a:ext cx="2468166" cy="2452687"/>
          </a:xfrm>
        </p:spPr>
        <p:txBody>
          <a:bodyPr anchor="ctr">
            <a:normAutofit/>
          </a:bodyPr>
          <a:lstStyle/>
          <a:p>
            <a:r>
              <a:rPr lang="en-US" sz="3100"/>
              <a:t>Origins</a:t>
            </a:r>
          </a:p>
        </p:txBody>
      </p:sp>
      <p:pic>
        <p:nvPicPr>
          <p:cNvPr id="5" name="Picture 4" descr="Old computer monitors">
            <a:extLst>
              <a:ext uri="{FF2B5EF4-FFF2-40B4-BE49-F238E27FC236}">
                <a16:creationId xmlns:a16="http://schemas.microsoft.com/office/drawing/2014/main" id="{0B856E65-0092-14C1-13C3-8ED9F13467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3739" b="24776"/>
          <a:stretch>
            <a:fillRect/>
          </a:stretch>
        </p:blipFill>
        <p:spPr>
          <a:xfrm>
            <a:off x="20" y="10"/>
            <a:ext cx="9143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7986" y="3752850"/>
            <a:ext cx="5614060" cy="2452687"/>
          </a:xfrm>
        </p:spPr>
        <p:txBody>
          <a:bodyPr anchor="ctr">
            <a:normAutofit/>
          </a:bodyPr>
          <a:lstStyle/>
          <a:p>
            <a:r>
              <a:rPr lang="en-US" sz="1600" dirty="0"/>
              <a:t>Created in the late 1970s by Cleve Moler, a professor of computer science </a:t>
            </a:r>
            <a:r>
              <a:rPr lang="en-US" sz="1600"/>
              <a:t>and mathematics </a:t>
            </a:r>
            <a:r>
              <a:rPr lang="en-US" sz="1600" dirty="0"/>
              <a:t>at the University of New Mexico.</a:t>
            </a:r>
          </a:p>
          <a:p>
            <a:r>
              <a:rPr lang="en-US" sz="1600" dirty="0"/>
              <a:t>Moler developed MATLAB as an easy-to-use interface to access LINPACK and EISPACK libraries.</a:t>
            </a:r>
          </a:p>
          <a:p>
            <a:r>
              <a:rPr lang="en-US" sz="1600" dirty="0"/>
              <a:t>The name MATLAB stands for 'Matrix Laboratory.'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000">
                <a:solidFill>
                  <a:srgbClr val="FFFFFF"/>
                </a:solidFill>
              </a:rPr>
              <a:t>MATLAB History and Development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A4042B43-0BCA-CDE2-314B-7F807C6518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871179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Intended Purpose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4A0D009-A33D-2B5B-1498-67D0CD8516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710904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Languages That Influenced MATLAB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46E85AD-65FE-2EE1-7052-A73A1CA812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75559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759" y="3752849"/>
            <a:ext cx="2468166" cy="2452687"/>
          </a:xfrm>
        </p:spPr>
        <p:txBody>
          <a:bodyPr anchor="ctr">
            <a:normAutofit/>
          </a:bodyPr>
          <a:lstStyle/>
          <a:p>
            <a:r>
              <a:rPr lang="en-US" sz="3100" dirty="0"/>
              <a:t>Innovations</a:t>
            </a:r>
          </a:p>
        </p:txBody>
      </p:sp>
      <p:pic>
        <p:nvPicPr>
          <p:cNvPr id="1026" name="Picture 2" descr="Programming and Scripts - MATLAB &amp; Simulink">
            <a:extLst>
              <a:ext uri="{FF2B5EF4-FFF2-40B4-BE49-F238E27FC236}">
                <a16:creationId xmlns:a16="http://schemas.microsoft.com/office/drawing/2014/main" id="{C26EB74E-EA3C-3F67-25C6-59B44379EC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52"/>
          <a:stretch>
            <a:fillRect/>
          </a:stretch>
        </p:blipFill>
        <p:spPr bwMode="auto">
          <a:xfrm>
            <a:off x="20" y="10"/>
            <a:ext cx="9143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7986" y="3752850"/>
            <a:ext cx="5614060" cy="2452687"/>
          </a:xfrm>
        </p:spPr>
        <p:txBody>
          <a:bodyPr anchor="ctr">
            <a:normAutofit lnSpcReduction="10000"/>
          </a:bodyPr>
          <a:lstStyle/>
          <a:p>
            <a:r>
              <a:rPr lang="en-US" sz="1600" dirty="0"/>
              <a:t>Introduced easy matrix manipulation syntax. </a:t>
            </a:r>
          </a:p>
          <a:p>
            <a:pPr marL="0" indent="0">
              <a:buNone/>
            </a:pPr>
            <a:r>
              <a:rPr lang="en-US" sz="1600" dirty="0"/>
              <a:t>	MATLAB: 		A = [1 2; 3 4]</a:t>
            </a:r>
          </a:p>
          <a:p>
            <a:pPr marL="0" indent="0">
              <a:buNone/>
            </a:pPr>
            <a:r>
              <a:rPr lang="en-US" sz="1600" dirty="0"/>
              <a:t>	FORTRAN:	 	A(1,</a:t>
            </a:r>
            <a:r>
              <a:rPr lang="en-US" sz="1600" dirty="0">
                <a:sym typeface="Wingdings" pitchFamily="2" charset="2"/>
              </a:rPr>
              <a:t>:) = (/1, 2/)</a:t>
            </a:r>
          </a:p>
          <a:p>
            <a:pPr marL="0" indent="0">
              <a:buNone/>
            </a:pPr>
            <a:r>
              <a:rPr lang="en-US" sz="1600" dirty="0"/>
              <a:t>				A(2,</a:t>
            </a:r>
            <a:r>
              <a:rPr lang="en-US" sz="1600" dirty="0">
                <a:sym typeface="Wingdings" pitchFamily="2" charset="2"/>
              </a:rPr>
              <a:t>:) = (/3, 4/)</a:t>
            </a:r>
            <a:endParaRPr lang="en-US" sz="1600" dirty="0"/>
          </a:p>
          <a:p>
            <a:r>
              <a:rPr lang="en-US" sz="1600" dirty="0"/>
              <a:t>Provided visualization and plotting tools.</a:t>
            </a:r>
          </a:p>
          <a:p>
            <a:r>
              <a:rPr lang="en-US" sz="1600" dirty="0"/>
              <a:t>Combined numerical computation with programming constructs (loops, functions, conditionals).</a:t>
            </a:r>
          </a:p>
          <a:p>
            <a:r>
              <a:rPr lang="en-US" sz="1600" dirty="0"/>
              <a:t>Later versions added toolboxes, GUIs, and object-oriented programming support.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MATLAB Coder - MATLAB">
            <a:extLst>
              <a:ext uri="{FF2B5EF4-FFF2-40B4-BE49-F238E27FC236}">
                <a16:creationId xmlns:a16="http://schemas.microsoft.com/office/drawing/2014/main" id="{18FFDDF7-FB17-CCAF-7564-24BD675C7EA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8" r="17666" b="2"/>
          <a:stretch>
            <a:fillRect/>
          </a:stretch>
        </p:blipFill>
        <p:spPr bwMode="auto">
          <a:xfrm>
            <a:off x="342900" y="457200"/>
            <a:ext cx="8458200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5463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Who Uses MATLAB Today?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0232F1-A656-11EF-5B0D-3CEA8D7E4C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193566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MATLAB began as a teaching tool but evolved into a powerful engineering environment.</a:t>
            </a:r>
          </a:p>
          <a:p>
            <a:r>
              <a:rPr lang="en-US" sz="1700" dirty="0"/>
              <a:t>Influenced by FORTRAN, APL, Lisp, and C.</a:t>
            </a:r>
          </a:p>
          <a:p>
            <a:r>
              <a:rPr lang="en-US" sz="1700" dirty="0"/>
              <a:t>Introduced intuitive matrix manipulation and built-in visualization.</a:t>
            </a:r>
          </a:p>
          <a:p>
            <a:r>
              <a:rPr lang="en-US" sz="1700" dirty="0"/>
              <a:t>Today, MATLAB remains a standard for technical computing and simulation.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1049</Words>
  <Application>Microsoft Macintosh PowerPoint</Application>
  <PresentationFormat>On-screen Show (4:3)</PresentationFormat>
  <Paragraphs>102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Wingdings</vt:lpstr>
      <vt:lpstr>Office Theme</vt:lpstr>
      <vt:lpstr>MATLAB</vt:lpstr>
      <vt:lpstr>Origins</vt:lpstr>
      <vt:lpstr>MATLAB History and Development</vt:lpstr>
      <vt:lpstr>Intended Purpose</vt:lpstr>
      <vt:lpstr>Languages That Influenced MATLAB</vt:lpstr>
      <vt:lpstr>Innovations</vt:lpstr>
      <vt:lpstr>PowerPoint Presentation</vt:lpstr>
      <vt:lpstr>Who Uses MATLAB Today?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</dc:title>
  <dc:subject/>
  <dc:creator/>
  <cp:keywords/>
  <dc:description>generated using python-pptx</dc:description>
  <cp:lastModifiedBy>Gosu, Dayan</cp:lastModifiedBy>
  <cp:revision>2</cp:revision>
  <dcterms:created xsi:type="dcterms:W3CDTF">2013-01-27T09:14:16Z</dcterms:created>
  <dcterms:modified xsi:type="dcterms:W3CDTF">2025-11-05T18:46:44Z</dcterms:modified>
  <cp:category/>
</cp:coreProperties>
</file>