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0" r:id="rId29"/>
    <p:sldId id="283" r:id="rId30"/>
    <p:sldId id="25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7152-4118-7973-CFFC-818719D4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64E15-AA18-DAC7-8AE7-C525277E5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61EA-0188-AA80-CE42-FC8C9240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AD3E-232E-9676-BD3E-C0C61CDF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E6C3-F586-C99C-D822-97EC7481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0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2076-4E94-42E3-B9C1-C35C0D44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EF371-13C6-1123-161C-5822E4393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F4FE-3FBF-B84C-802B-CB2104DD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0DEAC-ADFF-1589-6485-53912AC9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E38CE-A167-1842-B42B-C1B376CE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4E45B-CE09-8359-D307-5C7270F02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5FD7F-C7F9-0D95-4C89-FFF6814DC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7FE13-A3BD-5B2D-564A-4FAA02A7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249CE-70B1-F85B-59DB-90963225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EFDC8-1AD3-911D-CFE7-166C0575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F9E0-A1C4-49EF-E5A7-071A23A2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DAC1A-E7B7-C11D-1C51-124FA54B1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61C52-B82F-7008-A651-B217B039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E5EA-3716-714F-52F3-142F2EF6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1970D-7777-953C-C0A1-C5B4C151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8919-4294-4567-6F8B-86953FD2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3F6CE-ECEA-7288-EB8D-4C8D207B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6CAF1-0B8B-8D6A-3FBB-1E7EF65E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D9B0-8141-CECB-0468-FC23338B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C7A3B-A82B-92A2-C227-6ACE6A2A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BA5E-4E64-2D6B-978A-8D2B3B8C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E34F-19BB-1F35-5847-D5CEC8D56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149ED-9B68-D6F4-3CF3-F29362C78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40D6C-AD3C-6DAB-E89F-C1ACB4CC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A30B3-EF8C-51DA-D911-0D7BD0AF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61DC2-4528-980D-A176-E3EB0635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6C9E-605B-68F7-B605-821284E3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B2B71-BBDF-F91D-7A5A-39C54D4BC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A4F5A-13BD-61B4-6620-F6EC0E533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DE8F9-0C5F-DF4C-5218-D94BA2920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A801D-FC9E-B74F-8616-DFC305B00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51F9B-103D-9E93-C4F3-83BED6E9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739CF-CA52-7E54-98D6-775F0AD2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7A769-7F1E-6C07-43B5-422DEEA7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2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52D0-2D39-328E-AD03-E463ADFF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AF970-E5BB-D133-BD84-E577C94C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06FED-0E4B-471E-E525-1A6B5B57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D8C47-F2AE-DAA4-21E7-500C6698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5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8D632-2685-A548-AA7F-8313FC62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964EF-A0C8-9EB5-2448-ECAFD7FA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19609-34F1-333B-E993-1D75D3BA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1B7D-2AF9-B247-FCD9-B1967349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DA5C-AEC9-B43E-80F3-ED5D1E2E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7D9AF-CEE0-A54B-F5D5-A9EA27ECF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C73FA-8FCA-802A-C9EE-ADAA4D0D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5BF4D-3725-3698-F305-078C4C91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F1018-A280-32B5-197D-94A75E7B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A2C8-9382-6B45-8554-265EFCF9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8E25D-E214-8E68-8EEC-33240A0A1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A86AE-5DBD-4185-024D-B5EDD18C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8A18A-F18B-C368-709D-39B0C52A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0FF0C-A06B-9D3E-7E7D-0EBDAD4A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F93BC-F003-E3C6-E2F1-C2E9D2BE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7AF60-B734-0357-00CE-1D31BE5E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A90AD-4147-EFF7-FD50-C94A43BF3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BB7F8-1DA0-7C22-25D5-A8153F28C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7AACB-4847-4766-B904-E21A95A35AAB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DDC3C-52EE-6453-04C5-7A6222AEC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2BBEF-DAC3-5B10-E2EE-1D379938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31B50-04C3-4C1D-BC52-C58C04DF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8793-7461-820B-9DB7-BDE271EC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373E6-2A13-C81F-7389-5E4173C4FF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E193E76-BCC2-22D1-D492-3DE7E0EF0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7629E-8E30-342E-0027-CF9176FFC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3606A057-9636-456E-A819-4136F9B89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11"/>
            <a:ext cx="12192000" cy="67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DACA6-D043-9B96-4A2F-28C29BE7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ey rectangular object with black text&#10;&#10;AI-generated content may be incorrect.">
            <a:extLst>
              <a:ext uri="{FF2B5EF4-FFF2-40B4-BE49-F238E27FC236}">
                <a16:creationId xmlns:a16="http://schemas.microsoft.com/office/drawing/2014/main" id="{572EDF84-3B57-D016-16D7-22A30DC3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0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04E-D39C-AEC0-4075-F317DA9B2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omputer screen shot of a program&#10;&#10;AI-generated content may be incorrect.">
            <a:extLst>
              <a:ext uri="{FF2B5EF4-FFF2-40B4-BE49-F238E27FC236}">
                <a16:creationId xmlns:a16="http://schemas.microsoft.com/office/drawing/2014/main" id="{184A3E13-CB01-48D6-2C2F-15B442D8D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9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3009A-0483-4B0A-2DA9-A31198F0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46192EC-74DB-AEEA-29EE-CE1343694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9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C506B-D2AA-C522-81FE-82366C329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88CB02-E99D-2A73-9A98-A1C953596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47"/>
            <a:ext cx="12192000" cy="68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6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64486-7678-4DAF-9F4E-AFA708C3A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grey rectangular object with black text&#10;&#10;AI-generated content may be incorrect.">
            <a:extLst>
              <a:ext uri="{FF2B5EF4-FFF2-40B4-BE49-F238E27FC236}">
                <a16:creationId xmlns:a16="http://schemas.microsoft.com/office/drawing/2014/main" id="{537A7E59-405E-8ED1-18FF-14BE8DCA1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" y="0"/>
            <a:ext cx="12169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2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B5414-B8CE-79D4-DB6A-4D4B698BC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grey square with black text&#10;&#10;AI-generated content may be incorrect.">
            <a:extLst>
              <a:ext uri="{FF2B5EF4-FFF2-40B4-BE49-F238E27FC236}">
                <a16:creationId xmlns:a16="http://schemas.microsoft.com/office/drawing/2014/main" id="{25D69220-0472-2E24-5962-7EA385E6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9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86F14-5B95-D35F-A4B7-18AE24FF1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2D2B8B54-523D-22DA-DABC-D9E338394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9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FF206-6DE9-211A-BD2A-B8E14A07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-up of a computer&#10;&#10;AI-generated content may be incorrect.">
            <a:extLst>
              <a:ext uri="{FF2B5EF4-FFF2-40B4-BE49-F238E27FC236}">
                <a16:creationId xmlns:a16="http://schemas.microsoft.com/office/drawing/2014/main" id="{44CC8037-8329-685B-56AD-80F98C78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67"/>
            <a:ext cx="12134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6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DE71-6FD7-C172-4FDD-301FF3207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-up of a grey background&#10;&#10;AI-generated content may be incorrect.">
            <a:extLst>
              <a:ext uri="{FF2B5EF4-FFF2-40B4-BE49-F238E27FC236}">
                <a16:creationId xmlns:a16="http://schemas.microsoft.com/office/drawing/2014/main" id="{A991AA53-2764-9F35-373A-B6E845695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9FE13-4AAD-D86A-56EB-F42B0E05B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86EB5E-A0FF-202B-B122-54BFABFC7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" y="0"/>
            <a:ext cx="12132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7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A74E8-E205-CCA8-F852-2F315A33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AEC3153-A647-E260-C831-5647EB395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8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3FB2-7BC1-6300-F9BA-B573FAE88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screen shot of a phone&#10;&#10;AI-generated content may be incorrect.">
            <a:extLst>
              <a:ext uri="{FF2B5EF4-FFF2-40B4-BE49-F238E27FC236}">
                <a16:creationId xmlns:a16="http://schemas.microsoft.com/office/drawing/2014/main" id="{96B24B7E-FC4B-63DA-C0B1-1B35DD71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4"/>
            <a:ext cx="12192000" cy="68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66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87AFE-BA6B-C6CF-3F15-2A5FFC8C5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erson working on a machine&#10;&#10;AI-generated content may be incorrect.">
            <a:extLst>
              <a:ext uri="{FF2B5EF4-FFF2-40B4-BE49-F238E27FC236}">
                <a16:creationId xmlns:a16="http://schemas.microsoft.com/office/drawing/2014/main" id="{040D9500-3ABC-B996-D843-0EC766A7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87"/>
            <a:ext cx="12192000" cy="68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8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28E96-F92D-2455-9EC7-A4CE595A6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27CCF2E8-40D8-B6AF-024E-C621B5C07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72"/>
            <a:ext cx="12192000" cy="67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286A5-E1A0-4B7C-4803-81E7423F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F48CE881-D1E1-F953-B2C3-ECE0D0D2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8"/>
            <a:ext cx="12192000" cy="68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8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C341-400F-2134-E9E9-E6CA6DCA2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close-up of a grey background&#10;&#10;AI-generated content may be incorrect.">
            <a:extLst>
              <a:ext uri="{FF2B5EF4-FFF2-40B4-BE49-F238E27FC236}">
                <a16:creationId xmlns:a16="http://schemas.microsoft.com/office/drawing/2014/main" id="{562C5A61-8590-7038-D93A-03F41EC34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78F0-0451-61A5-A4FB-150F15383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grey background with black text&#10;&#10;AI-generated content may be incorrect.">
            <a:extLst>
              <a:ext uri="{FF2B5EF4-FFF2-40B4-BE49-F238E27FC236}">
                <a16:creationId xmlns:a16="http://schemas.microsoft.com/office/drawing/2014/main" id="{8BD20D40-60AD-A7DE-F29B-DEC67FBB8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5"/>
            <a:ext cx="12192000" cy="68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07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grey rectangular object with black text&#10;&#10;AI-generated content may be incorrect.">
            <a:extLst>
              <a:ext uri="{FF2B5EF4-FFF2-40B4-BE49-F238E27FC236}">
                <a16:creationId xmlns:a16="http://schemas.microsoft.com/office/drawing/2014/main" id="{EC95C4AD-A2B6-460B-101C-2FE7D42AA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9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9D942-AB38-472A-BDA5-9A8A2AB4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text with a colorful background&#10;&#10;AI-generated content may be incorrect.">
            <a:extLst>
              <a:ext uri="{FF2B5EF4-FFF2-40B4-BE49-F238E27FC236}">
                <a16:creationId xmlns:a16="http://schemas.microsoft.com/office/drawing/2014/main" id="{F9CD383C-4549-379E-01EE-BC1A1C32E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" y="220048"/>
            <a:ext cx="12104991" cy="64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3D27B-BCDA-0AC1-8386-FAD62886A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5A2E7BC4-6340-2BBD-D583-CFCC0B3C8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78704-3DD1-08FE-D1E5-D216EFE7F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mputer code with text&#10;&#10;AI-generated content may be incorrect.">
            <a:extLst>
              <a:ext uri="{FF2B5EF4-FFF2-40B4-BE49-F238E27FC236}">
                <a16:creationId xmlns:a16="http://schemas.microsoft.com/office/drawing/2014/main" id="{5DD1C0BC-91CF-114D-5373-75C1D51EB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12"/>
            <a:ext cx="12192000" cy="6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4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7FFC-3521-A267-5C4E-8F07F760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1DA8024B-8857-AB96-30D2-E203976BA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20"/>
            <a:ext cx="12192000" cy="6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27E5-5A4C-8A6B-8D4B-98DBCA4B1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grid&#10;&#10;AI-generated content may be incorrect.">
            <a:extLst>
              <a:ext uri="{FF2B5EF4-FFF2-40B4-BE49-F238E27FC236}">
                <a16:creationId xmlns:a16="http://schemas.microsoft.com/office/drawing/2014/main" id="{537201EB-D0BF-EBDF-E1B5-6AA6328F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0B88B-7D29-FF10-A874-58C198A6F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791EEA99-C14F-E0B0-C775-9C8DA0843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9"/>
            <a:ext cx="12192000" cy="68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2A498-2F9E-9C1B-26A5-4401D0FB1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ey and black text&#10;&#10;AI-generated content may be incorrect.">
            <a:extLst>
              <a:ext uri="{FF2B5EF4-FFF2-40B4-BE49-F238E27FC236}">
                <a16:creationId xmlns:a16="http://schemas.microsoft.com/office/drawing/2014/main" id="{01855545-DBDC-D6BB-2A4F-4D330D3B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" y="0"/>
            <a:ext cx="1219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7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76451F514D0469485FC703A87A6C4" ma:contentTypeVersion="14" ma:contentTypeDescription="Create a new document." ma:contentTypeScope="" ma:versionID="83d5b27aad48b4b52ffbf509f36fb10f">
  <xsd:schema xmlns:xsd="http://www.w3.org/2001/XMLSchema" xmlns:xs="http://www.w3.org/2001/XMLSchema" xmlns:p="http://schemas.microsoft.com/office/2006/metadata/properties" xmlns:ns1="http://schemas.microsoft.com/sharepoint/v3" xmlns:ns3="bb22c9d0-dfe1-4024-a5df-ff96919a19c6" targetNamespace="http://schemas.microsoft.com/office/2006/metadata/properties" ma:root="true" ma:fieldsID="90653d8f7aef3a14cb756b22e17e16ae" ns1:_="" ns3:_="">
    <xsd:import namespace="http://schemas.microsoft.com/sharepoint/v3"/>
    <xsd:import namespace="bb22c9d0-dfe1-4024-a5df-ff96919a19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SystemTags" minOccurs="0"/>
                <xsd:element ref="ns3:MediaServiceDateTaken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2c9d0-dfe1-4024-a5df-ff96919a1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bb22c9d0-dfe1-4024-a5df-ff96919a19c6" xsi:nil="true"/>
  </documentManagement>
</p:properties>
</file>

<file path=customXml/itemProps1.xml><?xml version="1.0" encoding="utf-8"?>
<ds:datastoreItem xmlns:ds="http://schemas.openxmlformats.org/officeDocument/2006/customXml" ds:itemID="{D55C9696-30EC-471F-B924-D0B4BC15D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22c9d0-dfe1-4024-a5df-ff96919a1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D5945B-5B85-425A-9A87-BA2F775FFE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E447B9-F657-41EE-8E79-CC3F85EDA577}">
  <ds:schemaRefs>
    <ds:schemaRef ds:uri="http://purl.org/dc/dcmitype/"/>
    <ds:schemaRef ds:uri="http://schemas.microsoft.com/office/2006/documentManagement/types"/>
    <ds:schemaRef ds:uri="bb22c9d0-dfe1-4024-a5df-ff96919a19c6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Crespo, Olivia</dc:creator>
  <cp:lastModifiedBy>Crespo, Olivia</cp:lastModifiedBy>
  <cp:revision>1</cp:revision>
  <dcterms:created xsi:type="dcterms:W3CDTF">2025-11-09T23:23:24Z</dcterms:created>
  <dcterms:modified xsi:type="dcterms:W3CDTF">2025-11-10T00:07:35Z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0x010100CA476451F514D0469485FC703A87A6C4</vt:lpwstr>
  </property>
</Properties>
</file>