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20"/>
  </p:notesMasterIdLst>
  <p:sldIdLst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5" r:id="rId17"/>
    <p:sldId id="286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3AD69E-A3F3-4A20-9F17-CC7889328323}" v="73" dt="2025-11-24T19:02:09.994"/>
    <p1510:client id="{5AD1AD62-2B39-428D-9352-BD8801EF2D3C}" v="62" dt="2025-11-24T06:46:12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156" autoAdjust="0"/>
  </p:normalViewPr>
  <p:slideViewPr>
    <p:cSldViewPr snapToGrid="0" showGuides="1">
      <p:cViewPr varScale="1">
        <p:scale>
          <a:sx n="99" d="100"/>
          <a:sy n="99" d="100"/>
        </p:scale>
        <p:origin x="-1878" y="72"/>
      </p:cViewPr>
      <p:guideLst>
        <p:guide orient="horz" pos="2184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antche, Adam" userId="d795324f-3ff2-44cf-8efd-12de20c246ce" providerId="ADAL" clId="{48108197-88A6-4C17-926A-81138EDB5E1B}"/>
    <pc:docChg chg="undo custSel addSld delSld modSld">
      <pc:chgData name="Garantche, Adam" userId="d795324f-3ff2-44cf-8efd-12de20c246ce" providerId="ADAL" clId="{48108197-88A6-4C17-926A-81138EDB5E1B}" dt="2025-11-24T06:47:20.332" v="3764" actId="1076"/>
      <pc:docMkLst>
        <pc:docMk/>
      </pc:docMkLst>
      <pc:sldChg chg="addSp delSp modSp del mod">
        <pc:chgData name="Garantche, Adam" userId="d795324f-3ff2-44cf-8efd-12de20c246ce" providerId="ADAL" clId="{48108197-88A6-4C17-926A-81138EDB5E1B}" dt="2025-11-24T05:54:53.170" v="2081" actId="2696"/>
        <pc:sldMkLst>
          <pc:docMk/>
          <pc:sldMk cId="4193613439" sldId="256"/>
        </pc:sldMkLst>
        <pc:spChg chg="add del">
          <ac:chgData name="Garantche, Adam" userId="d795324f-3ff2-44cf-8efd-12de20c246ce" providerId="ADAL" clId="{48108197-88A6-4C17-926A-81138EDB5E1B}" dt="2025-11-24T05:05:16.462" v="1874" actId="478"/>
          <ac:spMkLst>
            <pc:docMk/>
            <pc:sldMk cId="4193613439" sldId="256"/>
            <ac:spMk id="4" creationId="{F80BA261-3986-CD62-7024-3A5A8D0D4558}"/>
          </ac:spMkLst>
        </pc:spChg>
        <pc:spChg chg="add del mod">
          <ac:chgData name="Garantche, Adam" userId="d795324f-3ff2-44cf-8efd-12de20c246ce" providerId="ADAL" clId="{48108197-88A6-4C17-926A-81138EDB5E1B}" dt="2025-11-24T05:54:38.181" v="2065"/>
          <ac:spMkLst>
            <pc:docMk/>
            <pc:sldMk cId="4193613439" sldId="256"/>
            <ac:spMk id="5" creationId="{C40B474C-A812-3785-ECC1-7EF31C6C84AA}"/>
          </ac:spMkLst>
        </pc:spChg>
        <pc:spChg chg="add del mod">
          <ac:chgData name="Garantche, Adam" userId="d795324f-3ff2-44cf-8efd-12de20c246ce" providerId="ADAL" clId="{48108197-88A6-4C17-926A-81138EDB5E1B}" dt="2025-11-24T05:54:41.012" v="2079" actId="14100"/>
          <ac:spMkLst>
            <pc:docMk/>
            <pc:sldMk cId="4193613439" sldId="256"/>
            <ac:spMk id="6" creationId="{150F9B53-A35D-FB5E-0E0E-0474739C5079}"/>
          </ac:spMkLst>
        </pc:spChg>
        <pc:spChg chg="add del mod">
          <ac:chgData name="Garantche, Adam" userId="d795324f-3ff2-44cf-8efd-12de20c246ce" providerId="ADAL" clId="{48108197-88A6-4C17-926A-81138EDB5E1B}" dt="2025-11-24T05:54:40.828" v="2078" actId="478"/>
          <ac:spMkLst>
            <pc:docMk/>
            <pc:sldMk cId="4193613439" sldId="256"/>
            <ac:spMk id="7" creationId="{C3AA68FD-6640-3611-372C-419945C4C426}"/>
          </ac:spMkLst>
        </pc:spChg>
        <pc:spChg chg="add del mod">
          <ac:chgData name="Garantche, Adam" userId="d795324f-3ff2-44cf-8efd-12de20c246ce" providerId="ADAL" clId="{48108197-88A6-4C17-926A-81138EDB5E1B}" dt="2025-11-24T05:54:40.650" v="2077" actId="478"/>
          <ac:spMkLst>
            <pc:docMk/>
            <pc:sldMk cId="4193613439" sldId="256"/>
            <ac:spMk id="8" creationId="{34B41D0B-12F3-0851-0577-53AD262EB2FD}"/>
          </ac:spMkLst>
        </pc:spChg>
        <pc:spChg chg="add del mod">
          <ac:chgData name="Garantche, Adam" userId="d795324f-3ff2-44cf-8efd-12de20c246ce" providerId="ADAL" clId="{48108197-88A6-4C17-926A-81138EDB5E1B}" dt="2025-11-24T05:54:40.134" v="2075" actId="1076"/>
          <ac:spMkLst>
            <pc:docMk/>
            <pc:sldMk cId="4193613439" sldId="256"/>
            <ac:spMk id="9" creationId="{12D3F4B7-A15E-B5D7-4097-002032FB43A2}"/>
          </ac:spMkLst>
        </pc:spChg>
        <pc:spChg chg="add del mod">
          <ac:chgData name="Garantche, Adam" userId="d795324f-3ff2-44cf-8efd-12de20c246ce" providerId="ADAL" clId="{48108197-88A6-4C17-926A-81138EDB5E1B}" dt="2025-11-24T05:54:39.788" v="2074" actId="1076"/>
          <ac:spMkLst>
            <pc:docMk/>
            <pc:sldMk cId="4193613439" sldId="256"/>
            <ac:spMk id="10" creationId="{09FFB110-A24F-949A-4760-22D796567FDB}"/>
          </ac:spMkLst>
        </pc:spChg>
        <pc:spChg chg="mod">
          <ac:chgData name="Garantche, Adam" userId="d795324f-3ff2-44cf-8efd-12de20c246ce" providerId="ADAL" clId="{48108197-88A6-4C17-926A-81138EDB5E1B}" dt="2025-11-24T05:54:38.181" v="2065"/>
          <ac:spMkLst>
            <pc:docMk/>
            <pc:sldMk cId="4193613439" sldId="256"/>
            <ac:spMk id="11" creationId="{1F9DBA04-131C-6262-1216-6A37953DCD36}"/>
          </ac:spMkLst>
        </pc:spChg>
        <pc:picChg chg="add mod">
          <ac:chgData name="Garantche, Adam" userId="d795324f-3ff2-44cf-8efd-12de20c246ce" providerId="ADAL" clId="{48108197-88A6-4C17-926A-81138EDB5E1B}" dt="2025-11-24T05:05:31.160" v="1877" actId="1076"/>
          <ac:picMkLst>
            <pc:docMk/>
            <pc:sldMk cId="4193613439" sldId="256"/>
            <ac:picMk id="1026" creationId="{0D93566B-B636-957F-46DC-87DE86BEF02A}"/>
          </ac:picMkLst>
        </pc:picChg>
      </pc:sldChg>
      <pc:sldChg chg="addSp delSp modSp mod setBg modNotesTx">
        <pc:chgData name="Garantche, Adam" userId="d795324f-3ff2-44cf-8efd-12de20c246ce" providerId="ADAL" clId="{48108197-88A6-4C17-926A-81138EDB5E1B}" dt="2025-11-24T06:45:08.733" v="3747" actId="26606"/>
        <pc:sldMkLst>
          <pc:docMk/>
          <pc:sldMk cId="3090135873" sldId="257"/>
        </pc:sldMkLst>
        <pc:spChg chg="mo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2" creationId="{F83DE98F-BEF3-7585-59B0-73DB4D8C306B}"/>
          </ac:spMkLst>
        </pc:spChg>
        <pc:spChg chg="mo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3" creationId="{06CD6744-F71E-870B-EB91-771CDB72093A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08.733" v="3747" actId="26606"/>
          <ac:spMkLst>
            <pc:docMk/>
            <pc:sldMk cId="3090135873" sldId="257"/>
            <ac:spMk id="18" creationId="{04E48745-7512-4EC2-9E20-9092D12150CA}"/>
          </ac:spMkLst>
        </pc:spChg>
        <pc:picChg chg="add del">
          <ac:chgData name="Garantche, Adam" userId="d795324f-3ff2-44cf-8efd-12de20c246ce" providerId="ADAL" clId="{48108197-88A6-4C17-926A-81138EDB5E1B}" dt="2025-11-24T06:36:07.049" v="3734" actId="26606"/>
          <ac:picMkLst>
            <pc:docMk/>
            <pc:sldMk cId="3090135873" sldId="257"/>
            <ac:picMk id="5" creationId="{28C9A9B9-B9E9-2CAF-5E3D-B71041EC5137}"/>
          </ac:picMkLst>
        </pc:picChg>
        <pc:cxnChg chg="add del">
          <ac:chgData name="Garantche, Adam" userId="d795324f-3ff2-44cf-8efd-12de20c246ce" providerId="ADAL" clId="{48108197-88A6-4C17-926A-81138EDB5E1B}" dt="2025-11-24T06:36:07.049" v="3734" actId="26606"/>
          <ac:cxnSpMkLst>
            <pc:docMk/>
            <pc:sldMk cId="3090135873" sldId="257"/>
            <ac:cxnSpMk id="9" creationId="{1503BFE4-729B-D9D0-C17B-501E6AF1127A}"/>
          </ac:cxnSpMkLst>
        </pc:cxnChg>
      </pc:sldChg>
      <pc:sldChg chg="addSp modSp new mod setBg modNotesTx">
        <pc:chgData name="Garantche, Adam" userId="d795324f-3ff2-44cf-8efd-12de20c246ce" providerId="ADAL" clId="{48108197-88A6-4C17-926A-81138EDB5E1B}" dt="2025-11-24T06:45:00.107" v="3746" actId="26606"/>
        <pc:sldMkLst>
          <pc:docMk/>
          <pc:sldMk cId="155331317" sldId="258"/>
        </pc:sldMkLst>
        <pc:spChg chg="mo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2" creationId="{B73946F2-8F8B-0118-2F90-F67F80F2501E}"/>
          </ac:spMkLst>
        </pc:spChg>
        <pc:spChg chg="mod or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" creationId="{E3C7045F-ED25-9B80-4169-44D072331773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79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81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83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85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87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00.107" v="3746" actId="26606"/>
          <ac:spMkLst>
            <pc:docMk/>
            <pc:sldMk cId="155331317" sldId="258"/>
            <ac:spMk id="3089" creationId="{04E48745-7512-4EC2-9E20-9092D12150CA}"/>
          </ac:spMkLst>
        </pc:spChg>
        <pc:picChg chg="add mod">
          <ac:chgData name="Garantche, Adam" userId="d795324f-3ff2-44cf-8efd-12de20c246ce" providerId="ADAL" clId="{48108197-88A6-4C17-926A-81138EDB5E1B}" dt="2025-11-24T06:45:00.107" v="3746" actId="26606"/>
          <ac:picMkLst>
            <pc:docMk/>
            <pc:sldMk cId="155331317" sldId="258"/>
            <ac:picMk id="3074" creationId="{ADE98D45-E168-B865-7D3C-F0B23129D8D4}"/>
          </ac:picMkLst>
        </pc:picChg>
      </pc:sldChg>
      <pc:sldChg chg="addSp modSp new mod setBg">
        <pc:chgData name="Garantche, Adam" userId="d795324f-3ff2-44cf-8efd-12de20c246ce" providerId="ADAL" clId="{48108197-88A6-4C17-926A-81138EDB5E1B}" dt="2025-11-24T06:45:56.755" v="3754" actId="26606"/>
        <pc:sldMkLst>
          <pc:docMk/>
          <pc:sldMk cId="862743746" sldId="259"/>
        </pc:sldMkLst>
        <pc:spChg chg="mo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2" creationId="{7DEAF9F8-50E0-7619-9190-7D0F6AEE7D9E}"/>
          </ac:spMkLst>
        </pc:spChg>
        <pc:spChg chg="mo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3" creationId="{288CDD1B-4260-6503-4642-2D28ED60FFC1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56.755" v="3754" actId="26606"/>
          <ac:spMkLst>
            <pc:docMk/>
            <pc:sldMk cId="862743746" sldId="259"/>
            <ac:spMk id="18" creationId="{04E48745-7512-4EC2-9E20-9092D12150CA}"/>
          </ac:spMkLst>
        </pc:spChg>
      </pc:sldChg>
      <pc:sldChg chg="addSp modSp new mod setBg modNotesTx">
        <pc:chgData name="Garantche, Adam" userId="d795324f-3ff2-44cf-8efd-12de20c246ce" providerId="ADAL" clId="{48108197-88A6-4C17-926A-81138EDB5E1B}" dt="2025-11-24T06:45:12.848" v="3748" actId="26606"/>
        <pc:sldMkLst>
          <pc:docMk/>
          <pc:sldMk cId="2279818388" sldId="260"/>
        </pc:sldMkLst>
        <pc:spChg chg="mo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2" creationId="{0FDD1C76-4328-6F00-5F36-9CC5F96380BE}"/>
          </ac:spMkLst>
        </pc:spChg>
        <pc:spChg chg="mo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3" creationId="{A1D2A5F4-5AD8-CF68-C0E0-1D699017435F}"/>
          </ac:spMkLst>
        </pc:spChg>
        <pc:spChg chg="add">
          <ac:chgData name="Garantche, Adam" userId="d795324f-3ff2-44cf-8efd-12de20c246ce" providerId="ADAL" clId="{48108197-88A6-4C17-926A-81138EDB5E1B}" dt="2025-11-24T05:59:38.712" v="2511"/>
          <ac:spMkLst>
            <pc:docMk/>
            <pc:sldMk cId="2279818388" sldId="260"/>
            <ac:spMk id="4" creationId="{BFB40641-3D48-6038-6C33-1D8A7E1E85A9}"/>
          </ac:spMkLst>
        </pc:spChg>
        <pc:spChg chg="add">
          <ac:chgData name="Garantche, Adam" userId="d795324f-3ff2-44cf-8efd-12de20c246ce" providerId="ADAL" clId="{48108197-88A6-4C17-926A-81138EDB5E1B}" dt="2025-11-24T05:59:41.656" v="2512"/>
          <ac:spMkLst>
            <pc:docMk/>
            <pc:sldMk cId="2279818388" sldId="260"/>
            <ac:spMk id="5" creationId="{AD4C98D4-2F7D-9BA6-BA28-2A756EC915FC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12.848" v="3748" actId="26606"/>
          <ac:spMkLst>
            <pc:docMk/>
            <pc:sldMk cId="2279818388" sldId="260"/>
            <ac:spMk id="18" creationId="{04E48745-7512-4EC2-9E20-9092D12150CA}"/>
          </ac:spMkLst>
        </pc:spChg>
      </pc:sldChg>
      <pc:sldChg chg="addSp modSp new mod setBg modNotesTx">
        <pc:chgData name="Garantche, Adam" userId="d795324f-3ff2-44cf-8efd-12de20c246ce" providerId="ADAL" clId="{48108197-88A6-4C17-926A-81138EDB5E1B}" dt="2025-11-24T06:45:18.260" v="3749" actId="26606"/>
        <pc:sldMkLst>
          <pc:docMk/>
          <pc:sldMk cId="3445945725" sldId="261"/>
        </pc:sldMkLst>
        <pc:spChg chg="mo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2" creationId="{4DAA2B94-C786-4E54-D98E-22782244E5B2}"/>
          </ac:spMkLst>
        </pc:spChg>
        <pc:spChg chg="mo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3" creationId="{4197E6AF-0970-E689-22E0-4A10B1BAE5AF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18.260" v="3749" actId="26606"/>
          <ac:spMkLst>
            <pc:docMk/>
            <pc:sldMk cId="3445945725" sldId="261"/>
            <ac:spMk id="18" creationId="{04E48745-7512-4EC2-9E20-9092D12150CA}"/>
          </ac:spMkLst>
        </pc:spChg>
      </pc:sldChg>
      <pc:sldChg chg="addSp delSp modSp new mod setBg addAnim setClrOvrMap delDesignElem">
        <pc:chgData name="Garantche, Adam" userId="d795324f-3ff2-44cf-8efd-12de20c246ce" providerId="ADAL" clId="{48108197-88A6-4C17-926A-81138EDB5E1B}" dt="2025-11-24T06:47:20.332" v="3764" actId="1076"/>
        <pc:sldMkLst>
          <pc:docMk/>
          <pc:sldMk cId="2132043947" sldId="262"/>
        </pc:sldMkLst>
        <pc:spChg chg="mo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2" creationId="{38B0968A-9F8E-224C-E412-848617564016}"/>
          </ac:spMkLst>
        </pc:spChg>
        <pc:spChg chg="del mod">
          <ac:chgData name="Garantche, Adam" userId="d795324f-3ff2-44cf-8efd-12de20c246ce" providerId="ADAL" clId="{48108197-88A6-4C17-926A-81138EDB5E1B}" dt="2025-11-24T06:47:06.997" v="3760" actId="478"/>
          <ac:spMkLst>
            <pc:docMk/>
            <pc:sldMk cId="2132043947" sldId="262"/>
            <ac:spMk id="3" creationId="{488C2CB4-FC21-F591-B62D-D1A2C5729FD5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6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7" creationId="{E720DB99-7745-4E75-9D96-AAB6D55C531E}"/>
          </ac:spMkLst>
        </pc:spChg>
        <pc:spChg chg="add del">
          <ac:chgData name="Garantche, Adam" userId="d795324f-3ff2-44cf-8efd-12de20c246ce" providerId="ADAL" clId="{48108197-88A6-4C17-926A-81138EDB5E1B}" dt="2025-11-24T06:46:12.104" v="3757"/>
          <ac:spMkLst>
            <pc:docMk/>
            <pc:sldMk cId="2132043947" sldId="262"/>
            <ac:spMk id="8" creationId="{9A3D0CE2-91FF-49B3-A5D8-181E900D7501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9" creationId="{D68803C4-E159-4360-B7BB-74205C8F782D}"/>
          </ac:spMkLst>
        </pc:spChg>
        <pc:spChg chg="add del">
          <ac:chgData name="Garantche, Adam" userId="d795324f-3ff2-44cf-8efd-12de20c246ce" providerId="ADAL" clId="{48108197-88A6-4C17-926A-81138EDB5E1B}" dt="2025-11-24T06:46:12.104" v="3757"/>
          <ac:spMkLst>
            <pc:docMk/>
            <pc:sldMk cId="2132043947" sldId="262"/>
            <ac:spMk id="10" creationId="{58AEBD96-C315-4F53-9D9E-0E20E993EBFA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11" creationId="{504B0465-3B07-49BF-BEA7-D81476246293}"/>
          </ac:spMkLst>
        </pc:spChg>
        <pc:spChg chg="add del">
          <ac:chgData name="Garantche, Adam" userId="d795324f-3ff2-44cf-8efd-12de20c246ce" providerId="ADAL" clId="{48108197-88A6-4C17-926A-81138EDB5E1B}" dt="2025-11-24T06:46:12.104" v="3757"/>
          <ac:spMkLst>
            <pc:docMk/>
            <pc:sldMk cId="2132043947" sldId="262"/>
            <ac:spMk id="12" creationId="{78916AAA-66F6-4DFA-88ED-7E27CF6B8DAD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13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6:30.986" v="3758" actId="26606"/>
          <ac:spMkLst>
            <pc:docMk/>
            <pc:sldMk cId="2132043947" sldId="262"/>
            <ac:spMk id="17" creationId="{04E48745-7512-4EC2-9E20-9092D12150CA}"/>
          </ac:spMkLst>
        </pc:spChg>
        <pc:spChg chg="add del">
          <ac:chgData name="Garantche, Adam" userId="d795324f-3ff2-44cf-8efd-12de20c246ce" providerId="ADAL" clId="{48108197-88A6-4C17-926A-81138EDB5E1B}" dt="2025-11-24T06:46:12.104" v="3757"/>
          <ac:spMkLst>
            <pc:docMk/>
            <pc:sldMk cId="2132043947" sldId="262"/>
            <ac:spMk id="18" creationId="{E8035907-EB9C-4E11-8A9B-D25B0AD8D749}"/>
          </ac:spMkLst>
        </pc:spChg>
        <pc:spChg chg="add del">
          <ac:chgData name="Garantche, Adam" userId="d795324f-3ff2-44cf-8efd-12de20c246ce" providerId="ADAL" clId="{48108197-88A6-4C17-926A-81138EDB5E1B}" dt="2025-11-24T06:46:12.104" v="3757"/>
          <ac:spMkLst>
            <pc:docMk/>
            <pc:sldMk cId="2132043947" sldId="262"/>
            <ac:spMk id="20" creationId="{D9C69FA7-0958-4ED9-A0DF-E87A0C137BF5}"/>
          </ac:spMkLst>
        </pc:spChg>
        <pc:spChg chg="add del mod">
          <ac:chgData name="Garantche, Adam" userId="d795324f-3ff2-44cf-8efd-12de20c246ce" providerId="ADAL" clId="{48108197-88A6-4C17-926A-81138EDB5E1B}" dt="2025-11-24T06:47:10.429" v="3761" actId="478"/>
          <ac:spMkLst>
            <pc:docMk/>
            <pc:sldMk cId="2132043947" sldId="262"/>
            <ac:spMk id="21" creationId="{A223F35B-BFB0-74AF-B6B5-02C764444293}"/>
          </ac:spMkLst>
        </pc:spChg>
        <pc:grpChg chg="add del">
          <ac:chgData name="Garantche, Adam" userId="d795324f-3ff2-44cf-8efd-12de20c246ce" providerId="ADAL" clId="{48108197-88A6-4C17-926A-81138EDB5E1B}" dt="2025-11-24T06:46:12.104" v="3757"/>
          <ac:grpSpMkLst>
            <pc:docMk/>
            <pc:sldMk cId="2132043947" sldId="262"/>
            <ac:grpSpMk id="14" creationId="{A137D43F-BAD6-47F1-AA65-AEEA38A2FF30}"/>
          </ac:grpSpMkLst>
        </pc:grpChg>
        <pc:grpChg chg="add del">
          <ac:chgData name="Garantche, Adam" userId="d795324f-3ff2-44cf-8efd-12de20c246ce" providerId="ADAL" clId="{48108197-88A6-4C17-926A-81138EDB5E1B}" dt="2025-11-24T06:46:12.104" v="3757"/>
          <ac:grpSpMkLst>
            <pc:docMk/>
            <pc:sldMk cId="2132043947" sldId="262"/>
            <ac:grpSpMk id="22" creationId="{FDB0A998-A5C6-45CB-ACF3-1CF6399202AB}"/>
          </ac:grpSpMkLst>
        </pc:grpChg>
        <pc:picChg chg="add del mod">
          <ac:chgData name="Garantche, Adam" userId="d795324f-3ff2-44cf-8efd-12de20c246ce" providerId="ADAL" clId="{48108197-88A6-4C17-926A-81138EDB5E1B}" dt="2025-11-24T06:23:26.528" v="2790" actId="478"/>
          <ac:picMkLst>
            <pc:docMk/>
            <pc:sldMk cId="2132043947" sldId="262"/>
            <ac:picMk id="5" creationId="{E2D83E79-390B-FB3C-43E1-12F15E57F76B}"/>
          </ac:picMkLst>
        </pc:picChg>
        <pc:picChg chg="add mod">
          <ac:chgData name="Garantche, Adam" userId="d795324f-3ff2-44cf-8efd-12de20c246ce" providerId="ADAL" clId="{48108197-88A6-4C17-926A-81138EDB5E1B}" dt="2025-11-24T06:47:20.332" v="3764" actId="1076"/>
          <ac:picMkLst>
            <pc:docMk/>
            <pc:sldMk cId="2132043947" sldId="262"/>
            <ac:picMk id="26" creationId="{C4BA12FE-90EB-9BCB-B069-AF33F7F627A7}"/>
          </ac:picMkLst>
        </pc:picChg>
      </pc:sldChg>
      <pc:sldChg chg="addSp delSp modSp new del mod modClrScheme chgLayout">
        <pc:chgData name="Garantche, Adam" userId="d795324f-3ff2-44cf-8efd-12de20c246ce" providerId="ADAL" clId="{48108197-88A6-4C17-926A-81138EDB5E1B}" dt="2025-11-24T06:24:27.703" v="2888" actId="2696"/>
        <pc:sldMkLst>
          <pc:docMk/>
          <pc:sldMk cId="2893060966" sldId="263"/>
        </pc:sldMkLst>
        <pc:spChg chg="del mod ord">
          <ac:chgData name="Garantche, Adam" userId="d795324f-3ff2-44cf-8efd-12de20c246ce" providerId="ADAL" clId="{48108197-88A6-4C17-926A-81138EDB5E1B}" dt="2025-11-24T05:54:57.596" v="2082" actId="700"/>
          <ac:spMkLst>
            <pc:docMk/>
            <pc:sldMk cId="2893060966" sldId="263"/>
            <ac:spMk id="2" creationId="{5039AA82-CC29-9ADA-EA98-3AAB48515576}"/>
          </ac:spMkLst>
        </pc:spChg>
        <pc:spChg chg="del mod ord">
          <ac:chgData name="Garantche, Adam" userId="d795324f-3ff2-44cf-8efd-12de20c246ce" providerId="ADAL" clId="{48108197-88A6-4C17-926A-81138EDB5E1B}" dt="2025-11-24T05:54:57.596" v="2082" actId="700"/>
          <ac:spMkLst>
            <pc:docMk/>
            <pc:sldMk cId="2893060966" sldId="263"/>
            <ac:spMk id="3" creationId="{AFA16293-A3D9-2348-8DB3-ABB86A6DCD15}"/>
          </ac:spMkLst>
        </pc:spChg>
        <pc:spChg chg="add mod ord">
          <ac:chgData name="Garantche, Adam" userId="d795324f-3ff2-44cf-8efd-12de20c246ce" providerId="ADAL" clId="{48108197-88A6-4C17-926A-81138EDB5E1B}" dt="2025-11-24T05:55:11.244" v="2105" actId="20577"/>
          <ac:spMkLst>
            <pc:docMk/>
            <pc:sldMk cId="2893060966" sldId="263"/>
            <ac:spMk id="4" creationId="{39925905-89CB-3892-24AC-235F32BB50C9}"/>
          </ac:spMkLst>
        </pc:spChg>
        <pc:spChg chg="add mod ord">
          <ac:chgData name="Garantche, Adam" userId="d795324f-3ff2-44cf-8efd-12de20c246ce" providerId="ADAL" clId="{48108197-88A6-4C17-926A-81138EDB5E1B}" dt="2025-11-24T05:55:29.602" v="2121" actId="20577"/>
          <ac:spMkLst>
            <pc:docMk/>
            <pc:sldMk cId="2893060966" sldId="263"/>
            <ac:spMk id="5" creationId="{BA24D046-D3ED-04B8-CB87-7D94B7F46A47}"/>
          </ac:spMkLst>
        </pc:spChg>
      </pc:sldChg>
      <pc:sldChg chg="addSp delSp modSp new mod modNotesTx">
        <pc:chgData name="Garantche, Adam" userId="d795324f-3ff2-44cf-8efd-12de20c246ce" providerId="ADAL" clId="{48108197-88A6-4C17-926A-81138EDB5E1B}" dt="2025-11-24T06:46:07.801" v="3755" actId="108"/>
        <pc:sldMkLst>
          <pc:docMk/>
          <pc:sldMk cId="3134295727" sldId="264"/>
        </pc:sldMkLst>
        <pc:spChg chg="mod">
          <ac:chgData name="Garantche, Adam" userId="d795324f-3ff2-44cf-8efd-12de20c246ce" providerId="ADAL" clId="{48108197-88A6-4C17-926A-81138EDB5E1B}" dt="2025-11-24T06:46:07.801" v="3755" actId="108"/>
          <ac:spMkLst>
            <pc:docMk/>
            <pc:sldMk cId="3134295727" sldId="264"/>
            <ac:spMk id="2" creationId="{375B253B-44E3-E6A2-0196-9E6EE1AF15A3}"/>
          </ac:spMkLst>
        </pc:spChg>
        <pc:spChg chg="del mod">
          <ac:chgData name="Garantche, Adam" userId="d795324f-3ff2-44cf-8efd-12de20c246ce" providerId="ADAL" clId="{48108197-88A6-4C17-926A-81138EDB5E1B}" dt="2025-11-24T06:24:57.952" v="2890" actId="22"/>
          <ac:spMkLst>
            <pc:docMk/>
            <pc:sldMk cId="3134295727" sldId="264"/>
            <ac:spMk id="3" creationId="{8F80301F-AC77-F32C-AB7E-D7528AA0CE73}"/>
          </ac:spMkLst>
        </pc:spChg>
        <pc:picChg chg="add mod ord">
          <ac:chgData name="Garantche, Adam" userId="d795324f-3ff2-44cf-8efd-12de20c246ce" providerId="ADAL" clId="{48108197-88A6-4C17-926A-81138EDB5E1B}" dt="2025-11-24T06:25:26.721" v="2895" actId="1076"/>
          <ac:picMkLst>
            <pc:docMk/>
            <pc:sldMk cId="3134295727" sldId="264"/>
            <ac:picMk id="5" creationId="{1FB28A54-E974-13F4-8276-E8B0EB0AF0D9}"/>
          </ac:picMkLst>
        </pc:picChg>
        <pc:picChg chg="add mod">
          <ac:chgData name="Garantche, Adam" userId="d795324f-3ff2-44cf-8efd-12de20c246ce" providerId="ADAL" clId="{48108197-88A6-4C17-926A-81138EDB5E1B}" dt="2025-11-24T06:37:33.290" v="3740" actId="1076"/>
          <ac:picMkLst>
            <pc:docMk/>
            <pc:sldMk cId="3134295727" sldId="264"/>
            <ac:picMk id="7" creationId="{52A24527-3FAC-2A6E-AA05-CAB9A4937F0B}"/>
          </ac:picMkLst>
        </pc:picChg>
      </pc:sldChg>
      <pc:sldChg chg="addSp delSp modSp new mod">
        <pc:chgData name="Garantche, Adam" userId="d795324f-3ff2-44cf-8efd-12de20c246ce" providerId="ADAL" clId="{48108197-88A6-4C17-926A-81138EDB5E1B}" dt="2025-11-24T06:44:29.895" v="3744"/>
        <pc:sldMkLst>
          <pc:docMk/>
          <pc:sldMk cId="3988227037" sldId="265"/>
        </pc:sldMkLst>
        <pc:spChg chg="mod">
          <ac:chgData name="Garantche, Adam" userId="d795324f-3ff2-44cf-8efd-12de20c246ce" providerId="ADAL" clId="{48108197-88A6-4C17-926A-81138EDB5E1B}" dt="2025-11-24T06:44:29.895" v="3744"/>
          <ac:spMkLst>
            <pc:docMk/>
            <pc:sldMk cId="3988227037" sldId="265"/>
            <ac:spMk id="2" creationId="{5D386D55-3E3B-B640-3532-5F8FAA393567}"/>
          </ac:spMkLst>
        </pc:spChg>
        <pc:spChg chg="del">
          <ac:chgData name="Garantche, Adam" userId="d795324f-3ff2-44cf-8efd-12de20c246ce" providerId="ADAL" clId="{48108197-88A6-4C17-926A-81138EDB5E1B}" dt="2025-11-24T06:26:36.864" v="2941" actId="22"/>
          <ac:spMkLst>
            <pc:docMk/>
            <pc:sldMk cId="3988227037" sldId="265"/>
            <ac:spMk id="3" creationId="{E7393B96-8FB5-AEFD-C2B7-06BDA882F013}"/>
          </ac:spMkLst>
        </pc:spChg>
        <pc:picChg chg="add mod ord">
          <ac:chgData name="Garantche, Adam" userId="d795324f-3ff2-44cf-8efd-12de20c246ce" providerId="ADAL" clId="{48108197-88A6-4C17-926A-81138EDB5E1B}" dt="2025-11-24T06:37:23.642" v="3737" actId="1076"/>
          <ac:picMkLst>
            <pc:docMk/>
            <pc:sldMk cId="3988227037" sldId="265"/>
            <ac:picMk id="5" creationId="{CC8A894B-FB01-836B-B66A-3570A15BA8B7}"/>
          </ac:picMkLst>
        </pc:picChg>
        <pc:picChg chg="add mod">
          <ac:chgData name="Garantche, Adam" userId="d795324f-3ff2-44cf-8efd-12de20c246ce" providerId="ADAL" clId="{48108197-88A6-4C17-926A-81138EDB5E1B}" dt="2025-11-24T06:37:22.055" v="3736" actId="1076"/>
          <ac:picMkLst>
            <pc:docMk/>
            <pc:sldMk cId="3988227037" sldId="265"/>
            <ac:picMk id="7" creationId="{781003E2-8510-E1EE-C1E6-DE4CCE5A23E2}"/>
          </ac:picMkLst>
        </pc:picChg>
      </pc:sldChg>
      <pc:sldChg chg="addSp delSp modSp new mod modNotesTx">
        <pc:chgData name="Garantche, Adam" userId="d795324f-3ff2-44cf-8efd-12de20c246ce" providerId="ADAL" clId="{48108197-88A6-4C17-926A-81138EDB5E1B}" dt="2025-11-24T06:44:29.895" v="3744"/>
        <pc:sldMkLst>
          <pc:docMk/>
          <pc:sldMk cId="1296411018" sldId="266"/>
        </pc:sldMkLst>
        <pc:spChg chg="mod">
          <ac:chgData name="Garantche, Adam" userId="d795324f-3ff2-44cf-8efd-12de20c246ce" providerId="ADAL" clId="{48108197-88A6-4C17-926A-81138EDB5E1B}" dt="2025-11-24T06:44:29.895" v="3744"/>
          <ac:spMkLst>
            <pc:docMk/>
            <pc:sldMk cId="1296411018" sldId="266"/>
            <ac:spMk id="2" creationId="{DC81247F-ED1C-027E-CFCF-3D200DB9A6F8}"/>
          </ac:spMkLst>
        </pc:spChg>
        <pc:spChg chg="del">
          <ac:chgData name="Garantche, Adam" userId="d795324f-3ff2-44cf-8efd-12de20c246ce" providerId="ADAL" clId="{48108197-88A6-4C17-926A-81138EDB5E1B}" dt="2025-11-24T06:28:09.481" v="2957" actId="22"/>
          <ac:spMkLst>
            <pc:docMk/>
            <pc:sldMk cId="1296411018" sldId="266"/>
            <ac:spMk id="3" creationId="{5ECFF239-87D4-0858-0555-592BED806FA3}"/>
          </ac:spMkLst>
        </pc:spChg>
        <pc:picChg chg="add mod ord">
          <ac:chgData name="Garantche, Adam" userId="d795324f-3ff2-44cf-8efd-12de20c246ce" providerId="ADAL" clId="{48108197-88A6-4C17-926A-81138EDB5E1B}" dt="2025-11-24T06:37:27.357" v="3738" actId="1076"/>
          <ac:picMkLst>
            <pc:docMk/>
            <pc:sldMk cId="1296411018" sldId="266"/>
            <ac:picMk id="5" creationId="{7404003F-B75C-0AC0-3595-B21761E7A1B1}"/>
          </ac:picMkLst>
        </pc:picChg>
        <pc:picChg chg="add mod">
          <ac:chgData name="Garantche, Adam" userId="d795324f-3ff2-44cf-8efd-12de20c246ce" providerId="ADAL" clId="{48108197-88A6-4C17-926A-81138EDB5E1B}" dt="2025-11-24T06:37:30.149" v="3739" actId="1076"/>
          <ac:picMkLst>
            <pc:docMk/>
            <pc:sldMk cId="1296411018" sldId="266"/>
            <ac:picMk id="7" creationId="{08E0CB1D-C687-ED17-4D48-B3B76E262170}"/>
          </ac:picMkLst>
        </pc:picChg>
      </pc:sldChg>
      <pc:sldChg chg="addSp modSp new mod setBg">
        <pc:chgData name="Garantche, Adam" userId="d795324f-3ff2-44cf-8efd-12de20c246ce" providerId="ADAL" clId="{48108197-88A6-4C17-926A-81138EDB5E1B}" dt="2025-11-24T06:45:44.950" v="3751" actId="26606"/>
        <pc:sldMkLst>
          <pc:docMk/>
          <pc:sldMk cId="2812524567" sldId="267"/>
        </pc:sldMkLst>
        <pc:spChg chg="mo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2" creationId="{C10A5B85-25CE-0D3C-1966-F90A3F7F2F85}"/>
          </ac:spMkLst>
        </pc:spChg>
        <pc:spChg chg="mo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3" creationId="{D698B4B2-EE6F-CA1B-4D0C-EE9A1EE6CB41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44.950" v="3751" actId="26606"/>
          <ac:spMkLst>
            <pc:docMk/>
            <pc:sldMk cId="2812524567" sldId="267"/>
            <ac:spMk id="18" creationId="{04E48745-7512-4EC2-9E20-9092D12150CA}"/>
          </ac:spMkLst>
        </pc:spChg>
      </pc:sldChg>
      <pc:sldChg chg="addSp modSp new mod setBg">
        <pc:chgData name="Garantche, Adam" userId="d795324f-3ff2-44cf-8efd-12de20c246ce" providerId="ADAL" clId="{48108197-88A6-4C17-926A-81138EDB5E1B}" dt="2025-11-24T06:45:48.182" v="3752" actId="26606"/>
        <pc:sldMkLst>
          <pc:docMk/>
          <pc:sldMk cId="545422081" sldId="268"/>
        </pc:sldMkLst>
        <pc:spChg chg="mo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2" creationId="{DABE402D-EABE-C004-E613-8DB21554C3A5}"/>
          </ac:spMkLst>
        </pc:spChg>
        <pc:spChg chg="mo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3" creationId="{B1B776DA-D29D-384C-4399-4B3B00095227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48.182" v="3752" actId="26606"/>
          <ac:spMkLst>
            <pc:docMk/>
            <pc:sldMk cId="545422081" sldId="268"/>
            <ac:spMk id="18" creationId="{04E48745-7512-4EC2-9E20-9092D12150CA}"/>
          </ac:spMkLst>
        </pc:spChg>
      </pc:sldChg>
      <pc:sldChg chg="addSp modSp new mod setBg">
        <pc:chgData name="Garantche, Adam" userId="d795324f-3ff2-44cf-8efd-12de20c246ce" providerId="ADAL" clId="{48108197-88A6-4C17-926A-81138EDB5E1B}" dt="2025-11-24T06:45:52.116" v="3753" actId="26606"/>
        <pc:sldMkLst>
          <pc:docMk/>
          <pc:sldMk cId="2913520033" sldId="269"/>
        </pc:sldMkLst>
        <pc:spChg chg="mo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2" creationId="{ABF5B12F-7BF3-EC94-373A-872912999253}"/>
          </ac:spMkLst>
        </pc:spChg>
        <pc:spChg chg="mo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3" creationId="{B769D094-5E1F-FC9E-5E92-5BC4F1ACBB9C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8" creationId="{E009DD9B-5EE2-4C0D-8B2B-351C8C102205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10" creationId="{E720DB99-7745-4E75-9D96-AAB6D55C531E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12" creationId="{D68803C4-E159-4360-B7BB-74205C8F782D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14" creationId="{504B0465-3B07-49BF-BEA7-D81476246293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16" creationId="{49B7FFA5-14CB-4A4F-9BCC-CA3AA5D9D276}"/>
          </ac:spMkLst>
        </pc:spChg>
        <pc:spChg chg="add">
          <ac:chgData name="Garantche, Adam" userId="d795324f-3ff2-44cf-8efd-12de20c246ce" providerId="ADAL" clId="{48108197-88A6-4C17-926A-81138EDB5E1B}" dt="2025-11-24T06:45:52.116" v="3753" actId="26606"/>
          <ac:spMkLst>
            <pc:docMk/>
            <pc:sldMk cId="2913520033" sldId="269"/>
            <ac:spMk id="18" creationId="{04E48745-7512-4EC2-9E20-9092D12150CA}"/>
          </ac:spMkLst>
        </pc:spChg>
      </pc:sldChg>
    </pc:docChg>
  </pc:docChgLst>
  <pc:docChgLst>
    <pc:chgData name="Garantche, Adam" userId="d795324f-3ff2-44cf-8efd-12de20c246ce" providerId="ADAL" clId="{AB09304C-DAD9-4210-8E6E-4856DCDFFA45}"/>
    <pc:docChg chg="undo custSel addSld delSld modSld sldOrd">
      <pc:chgData name="Garantche, Adam" userId="d795324f-3ff2-44cf-8efd-12de20c246ce" providerId="ADAL" clId="{AB09304C-DAD9-4210-8E6E-4856DCDFFA45}" dt="2025-11-24T19:46:25.106" v="2383" actId="20577"/>
      <pc:docMkLst>
        <pc:docMk/>
      </pc:docMkLst>
      <pc:sldChg chg="delSp modSp new del mod delDesignElem modNotesTx">
        <pc:chgData name="Garantche, Adam" userId="d795324f-3ff2-44cf-8efd-12de20c246ce" providerId="ADAL" clId="{AB09304C-DAD9-4210-8E6E-4856DCDFFA45}" dt="2025-11-24T17:56:52.964" v="1699" actId="47"/>
        <pc:sldMkLst>
          <pc:docMk/>
          <pc:sldMk cId="3090135873" sldId="257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2" creationId="{F83DE98F-BEF3-7585-59B0-73DB4D8C306B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090135873" sldId="257"/>
            <ac:spMk id="18" creationId="{04E48745-7512-4EC2-9E20-9092D12150CA}"/>
          </ac:spMkLst>
        </pc:spChg>
      </pc:sldChg>
      <pc:sldChg chg="delSp modSp del delDesignElem modNotesTx">
        <pc:chgData name="Garantche, Adam" userId="d795324f-3ff2-44cf-8efd-12de20c246ce" providerId="ADAL" clId="{AB09304C-DAD9-4210-8E6E-4856DCDFFA45}" dt="2025-11-24T18:00:33.110" v="1724" actId="47"/>
        <pc:sldMkLst>
          <pc:docMk/>
          <pc:sldMk cId="155331317" sldId="258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2" creationId="{B73946F2-8F8B-0118-2F90-F67F80F250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79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81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83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85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87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155331317" sldId="258"/>
            <ac:spMk id="3089" creationId="{04E48745-7512-4EC2-9E20-9092D12150CA}"/>
          </ac:spMkLst>
        </pc:spChg>
      </pc:sldChg>
      <pc:sldChg chg="delSp modSp modTransition delDesignElem">
        <pc:chgData name="Garantche, Adam" userId="d795324f-3ff2-44cf-8efd-12de20c246ce" providerId="ADAL" clId="{AB09304C-DAD9-4210-8E6E-4856DCDFFA45}" dt="2025-11-24T18:48:33.905" v="2224"/>
        <pc:sldMkLst>
          <pc:docMk/>
          <pc:sldMk cId="862743746" sldId="259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2" creationId="{7DEAF9F8-50E0-7619-9190-7D0F6AEE7D9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862743746" sldId="259"/>
            <ac:spMk id="18" creationId="{04E48745-7512-4EC2-9E20-9092D12150CA}"/>
          </ac:spMkLst>
        </pc:spChg>
      </pc:sldChg>
      <pc:sldChg chg="delSp modSp del mod delDesignElem modNotesTx">
        <pc:chgData name="Garantche, Adam" userId="d795324f-3ff2-44cf-8efd-12de20c246ce" providerId="ADAL" clId="{AB09304C-DAD9-4210-8E6E-4856DCDFFA45}" dt="2025-11-24T18:09:03.086" v="1857" actId="47"/>
        <pc:sldMkLst>
          <pc:docMk/>
          <pc:sldMk cId="2279818388" sldId="260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2" creationId="{0FDD1C76-4328-6F00-5F36-9CC5F96380BE}"/>
          </ac:spMkLst>
        </pc:spChg>
        <pc:spChg chg="mod">
          <ac:chgData name="Garantche, Adam" userId="d795324f-3ff2-44cf-8efd-12de20c246ce" providerId="ADAL" clId="{AB09304C-DAD9-4210-8E6E-4856DCDFFA45}" dt="2025-11-24T17:15:51.916" v="1486" actId="20577"/>
          <ac:spMkLst>
            <pc:docMk/>
            <pc:sldMk cId="2279818388" sldId="260"/>
            <ac:spMk id="3" creationId="{A1D2A5F4-5AD8-CF68-C0E0-1D699017435F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279818388" sldId="260"/>
            <ac:spMk id="18" creationId="{04E48745-7512-4EC2-9E20-9092D12150CA}"/>
          </ac:spMkLst>
        </pc:spChg>
      </pc:sldChg>
      <pc:sldChg chg="delSp modSp del delDesignElem">
        <pc:chgData name="Garantche, Adam" userId="d795324f-3ff2-44cf-8efd-12de20c246ce" providerId="ADAL" clId="{AB09304C-DAD9-4210-8E6E-4856DCDFFA45}" dt="2025-11-24T18:09:49.574" v="1862" actId="47"/>
        <pc:sldMkLst>
          <pc:docMk/>
          <pc:sldMk cId="3445945725" sldId="261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2" creationId="{4DAA2B94-C786-4E54-D98E-22782244E5B2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3445945725" sldId="261"/>
            <ac:spMk id="18" creationId="{04E48745-7512-4EC2-9E20-9092D12150CA}"/>
          </ac:spMkLst>
        </pc:spChg>
      </pc:sldChg>
      <pc:sldChg chg="delSp modSp del delDesignElem">
        <pc:chgData name="Garantche, Adam" userId="d795324f-3ff2-44cf-8efd-12de20c246ce" providerId="ADAL" clId="{AB09304C-DAD9-4210-8E6E-4856DCDFFA45}" dt="2025-11-24T18:15:38.619" v="1881" actId="47"/>
        <pc:sldMkLst>
          <pc:docMk/>
          <pc:sldMk cId="2132043947" sldId="262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2" creationId="{38B0968A-9F8E-224C-E412-84861756401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6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7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9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11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13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132043947" sldId="262"/>
            <ac:spMk id="17" creationId="{04E48745-7512-4EC2-9E20-9092D12150CA}"/>
          </ac:spMkLst>
        </pc:spChg>
      </pc:sldChg>
      <pc:sldChg chg="modSp del">
        <pc:chgData name="Garantche, Adam" userId="d795324f-3ff2-44cf-8efd-12de20c246ce" providerId="ADAL" clId="{AB09304C-DAD9-4210-8E6E-4856DCDFFA45}" dt="2025-11-24T18:18:36.131" v="1911" actId="47"/>
        <pc:sldMkLst>
          <pc:docMk/>
          <pc:sldMk cId="3134295727" sldId="264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3134295727" sldId="264"/>
            <ac:spMk id="2" creationId="{375B253B-44E3-E6A2-0196-9E6EE1AF15A3}"/>
          </ac:spMkLst>
        </pc:spChg>
      </pc:sldChg>
      <pc:sldChg chg="modSp del">
        <pc:chgData name="Garantche, Adam" userId="d795324f-3ff2-44cf-8efd-12de20c246ce" providerId="ADAL" clId="{AB09304C-DAD9-4210-8E6E-4856DCDFFA45}" dt="2025-11-24T18:23:29.036" v="1928" actId="47"/>
        <pc:sldMkLst>
          <pc:docMk/>
          <pc:sldMk cId="3988227037" sldId="265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3988227037" sldId="265"/>
            <ac:spMk id="2" creationId="{5D386D55-3E3B-B640-3532-5F8FAA393567}"/>
          </ac:spMkLst>
        </pc:spChg>
      </pc:sldChg>
      <pc:sldChg chg="modSp del">
        <pc:chgData name="Garantche, Adam" userId="d795324f-3ff2-44cf-8efd-12de20c246ce" providerId="ADAL" clId="{AB09304C-DAD9-4210-8E6E-4856DCDFFA45}" dt="2025-11-24T18:27:16.979" v="1973" actId="47"/>
        <pc:sldMkLst>
          <pc:docMk/>
          <pc:sldMk cId="1296411018" sldId="266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1296411018" sldId="266"/>
            <ac:spMk id="2" creationId="{DC81247F-ED1C-027E-CFCF-3D200DB9A6F8}"/>
          </ac:spMkLst>
        </pc:spChg>
      </pc:sldChg>
      <pc:sldChg chg="delSp modSp del delDesignElem modNotesTx">
        <pc:chgData name="Garantche, Adam" userId="d795324f-3ff2-44cf-8efd-12de20c246ce" providerId="ADAL" clId="{AB09304C-DAD9-4210-8E6E-4856DCDFFA45}" dt="2025-11-24T18:29:49.714" v="1996" actId="47"/>
        <pc:sldMkLst>
          <pc:docMk/>
          <pc:sldMk cId="2812524567" sldId="267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2" creationId="{C10A5B85-25CE-0D3C-1966-F90A3F7F2F8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812524567" sldId="267"/>
            <ac:spMk id="18" creationId="{04E48745-7512-4EC2-9E20-9092D12150CA}"/>
          </ac:spMkLst>
        </pc:spChg>
      </pc:sldChg>
      <pc:sldChg chg="delSp modSp del mod delDesignElem">
        <pc:chgData name="Garantche, Adam" userId="d795324f-3ff2-44cf-8efd-12de20c246ce" providerId="ADAL" clId="{AB09304C-DAD9-4210-8E6E-4856DCDFFA45}" dt="2025-11-24T18:33:52.025" v="2039" actId="47"/>
        <pc:sldMkLst>
          <pc:docMk/>
          <pc:sldMk cId="545422081" sldId="268"/>
        </pc:sldMkLst>
        <pc:spChg chg="mod">
          <ac:chgData name="Garantche, Adam" userId="d795324f-3ff2-44cf-8efd-12de20c246ce" providerId="ADAL" clId="{AB09304C-DAD9-4210-8E6E-4856DCDFFA45}" dt="2025-11-24T18:30:02.335" v="1997" actId="122"/>
          <ac:spMkLst>
            <pc:docMk/>
            <pc:sldMk cId="545422081" sldId="268"/>
            <ac:spMk id="2" creationId="{DABE402D-EABE-C004-E613-8DB21554C3A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545422081" sldId="268"/>
            <ac:spMk id="18" creationId="{04E48745-7512-4EC2-9E20-9092D12150CA}"/>
          </ac:spMkLst>
        </pc:spChg>
      </pc:sldChg>
      <pc:sldChg chg="delSp modSp del delDesignElem">
        <pc:chgData name="Garantche, Adam" userId="d795324f-3ff2-44cf-8efd-12de20c246ce" providerId="ADAL" clId="{AB09304C-DAD9-4210-8E6E-4856DCDFFA45}" dt="2025-11-24T18:41:57.785" v="2126" actId="47"/>
        <pc:sldMkLst>
          <pc:docMk/>
          <pc:sldMk cId="2913520033" sldId="269"/>
        </pc:sldMkLst>
        <pc:spChg chg="mod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2" creationId="{ABF5B12F-7BF3-EC94-373A-87291299925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8" creationId="{E009DD9B-5EE2-4C0D-8B2B-351C8C102205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10" creationId="{E720DB99-7745-4E75-9D96-AAB6D55C531E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12" creationId="{D68803C4-E159-4360-B7BB-74205C8F782D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14" creationId="{504B0465-3B07-49BF-BEA7-D81476246293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16" creationId="{49B7FFA5-14CB-4A4F-9BCC-CA3AA5D9D276}"/>
          </ac:spMkLst>
        </pc:spChg>
        <pc:spChg chg="del">
          <ac:chgData name="Garantche, Adam" userId="d795324f-3ff2-44cf-8efd-12de20c246ce" providerId="ADAL" clId="{AB09304C-DAD9-4210-8E6E-4856DCDFFA45}" dt="2025-11-24T17:24:05.038" v="1511"/>
          <ac:spMkLst>
            <pc:docMk/>
            <pc:sldMk cId="2913520033" sldId="269"/>
            <ac:spMk id="18" creationId="{04E48745-7512-4EC2-9E20-9092D12150CA}"/>
          </ac:spMkLst>
        </pc:spChg>
      </pc:sldChg>
      <pc:sldChg chg="addSp delSp modSp new del mod ord modClrScheme chgLayout">
        <pc:chgData name="Garantche, Adam" userId="d795324f-3ff2-44cf-8efd-12de20c246ce" providerId="ADAL" clId="{AB09304C-DAD9-4210-8E6E-4856DCDFFA45}" dt="2025-11-24T18:09:04.680" v="1858" actId="47"/>
        <pc:sldMkLst>
          <pc:docMk/>
          <pc:sldMk cId="2170792037" sldId="270"/>
        </pc:sldMkLst>
        <pc:spChg chg="del mod ord">
          <ac:chgData name="Garantche, Adam" userId="d795324f-3ff2-44cf-8efd-12de20c246ce" providerId="ADAL" clId="{AB09304C-DAD9-4210-8E6E-4856DCDFFA45}" dt="2025-11-24T16:29:17.737" v="1463" actId="700"/>
          <ac:spMkLst>
            <pc:docMk/>
            <pc:sldMk cId="2170792037" sldId="270"/>
            <ac:spMk id="2" creationId="{B9734FDB-9B44-3C05-C542-7F7E06053A3F}"/>
          </ac:spMkLst>
        </pc:spChg>
        <pc:spChg chg="del mod ord">
          <ac:chgData name="Garantche, Adam" userId="d795324f-3ff2-44cf-8efd-12de20c246ce" providerId="ADAL" clId="{AB09304C-DAD9-4210-8E6E-4856DCDFFA45}" dt="2025-11-24T16:29:17.737" v="1463" actId="700"/>
          <ac:spMkLst>
            <pc:docMk/>
            <pc:sldMk cId="2170792037" sldId="270"/>
            <ac:spMk id="3" creationId="{4C1D1C1E-E1F8-560B-385D-C6941C00BB47}"/>
          </ac:spMkLst>
        </pc:spChg>
        <pc:spChg chg="add mod ord">
          <ac:chgData name="Garantche, Adam" userId="d795324f-3ff2-44cf-8efd-12de20c246ce" providerId="ADAL" clId="{AB09304C-DAD9-4210-8E6E-4856DCDFFA45}" dt="2025-11-24T17:24:05.038" v="1511"/>
          <ac:spMkLst>
            <pc:docMk/>
            <pc:sldMk cId="2170792037" sldId="270"/>
            <ac:spMk id="4" creationId="{2657691A-BB31-870D-94C7-826EE4553212}"/>
          </ac:spMkLst>
        </pc:spChg>
        <pc:spChg chg="add mod ord">
          <ac:chgData name="Garantche, Adam" userId="d795324f-3ff2-44cf-8efd-12de20c246ce" providerId="ADAL" clId="{AB09304C-DAD9-4210-8E6E-4856DCDFFA45}" dt="2025-11-24T17:24:05.038" v="1511"/>
          <ac:spMkLst>
            <pc:docMk/>
            <pc:sldMk cId="2170792037" sldId="270"/>
            <ac:spMk id="5" creationId="{84E3BB8E-EA8E-6895-800D-9E17D610D74A}"/>
          </ac:spMkLst>
        </pc:spChg>
      </pc:sldChg>
      <pc:sldChg chg="addSp delSp modSp new mod ord">
        <pc:chgData name="Garantche, Adam" userId="d795324f-3ff2-44cf-8efd-12de20c246ce" providerId="ADAL" clId="{AB09304C-DAD9-4210-8E6E-4856DCDFFA45}" dt="2025-11-24T18:03:57.628" v="1761" actId="1076"/>
        <pc:sldMkLst>
          <pc:docMk/>
          <pc:sldMk cId="3107798155" sldId="271"/>
        </pc:sldMkLst>
        <pc:spChg chg="del">
          <ac:chgData name="Garantche, Adam" userId="d795324f-3ff2-44cf-8efd-12de20c246ce" providerId="ADAL" clId="{AB09304C-DAD9-4210-8E6E-4856DCDFFA45}" dt="2025-11-24T17:24:54.105" v="1515" actId="478"/>
          <ac:spMkLst>
            <pc:docMk/>
            <pc:sldMk cId="3107798155" sldId="271"/>
            <ac:spMk id="2" creationId="{095971D6-6925-EB7C-F4B7-137476ED6E41}"/>
          </ac:spMkLst>
        </pc:spChg>
        <pc:spChg chg="del">
          <ac:chgData name="Garantche, Adam" userId="d795324f-3ff2-44cf-8efd-12de20c246ce" providerId="ADAL" clId="{AB09304C-DAD9-4210-8E6E-4856DCDFFA45}" dt="2025-11-24T17:24:55.350" v="1516" actId="478"/>
          <ac:spMkLst>
            <pc:docMk/>
            <pc:sldMk cId="3107798155" sldId="271"/>
            <ac:spMk id="3" creationId="{E945DBD2-2A95-38C7-B22B-1179BD357A9C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4" creationId="{1E3B6730-5DD0-6EF0-E1B9-B85B96039DBC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5" creationId="{95CCC84F-C953-CF0C-C64D-E695A116C61C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6" creationId="{3B107C71-931E-943C-CBAC-7F490DA49E93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7" creationId="{FC888A3F-39F3-52E4-6349-C6A97439B9DA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8" creationId="{101AA61F-53E9-1796-946C-4CF773455334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9" creationId="{3EE999DD-890E-A137-A2C5-D9EE35AC7437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10" creationId="{E419E5BC-435C-B832-FBCA-43AC72FE9AAF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11" creationId="{20294529-886E-0665-3B86-E95683503D7F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12" creationId="{8EBE6001-9EB8-8377-4427-558D7EA79102}"/>
          </ac:spMkLst>
        </pc:spChg>
        <pc:spChg chg="add mod">
          <ac:chgData name="Garantche, Adam" userId="d795324f-3ff2-44cf-8efd-12de20c246ce" providerId="ADAL" clId="{AB09304C-DAD9-4210-8E6E-4856DCDFFA45}" dt="2025-11-24T17:33:50.231" v="1656" actId="1076"/>
          <ac:spMkLst>
            <pc:docMk/>
            <pc:sldMk cId="3107798155" sldId="271"/>
            <ac:spMk id="13" creationId="{2125D622-5EED-3F8D-9429-20C32D13A95A}"/>
          </ac:spMkLst>
        </pc:spChg>
        <pc:spChg chg="add del mod">
          <ac:chgData name="Garantche, Adam" userId="d795324f-3ff2-44cf-8efd-12de20c246ce" providerId="ADAL" clId="{AB09304C-DAD9-4210-8E6E-4856DCDFFA45}" dt="2025-11-24T17:37:16.659" v="1671" actId="478"/>
          <ac:spMkLst>
            <pc:docMk/>
            <pc:sldMk cId="3107798155" sldId="271"/>
            <ac:spMk id="14" creationId="{DBC6AFA9-DA44-001C-99B3-1CBF0691B380}"/>
          </ac:spMkLst>
        </pc:spChg>
        <pc:spChg chg="add mod">
          <ac:chgData name="Garantche, Adam" userId="d795324f-3ff2-44cf-8efd-12de20c246ce" providerId="ADAL" clId="{AB09304C-DAD9-4210-8E6E-4856DCDFFA45}" dt="2025-11-24T18:03:57.628" v="1761" actId="1076"/>
          <ac:spMkLst>
            <pc:docMk/>
            <pc:sldMk cId="3107798155" sldId="271"/>
            <ac:spMk id="15" creationId="{23F22D2F-5B1D-8289-53D2-29722DB7C84F}"/>
          </ac:spMkLst>
        </pc:spChg>
      </pc:sldChg>
      <pc:sldChg chg="addSp delSp modSp add mod modTransition setBg">
        <pc:chgData name="Garantche, Adam" userId="d795324f-3ff2-44cf-8efd-12de20c246ce" providerId="ADAL" clId="{AB09304C-DAD9-4210-8E6E-4856DCDFFA45}" dt="2025-11-24T19:02:21.430" v="2369" actId="207"/>
        <pc:sldMkLst>
          <pc:docMk/>
          <pc:sldMk cId="42035233" sldId="272"/>
        </pc:sldMkLst>
        <pc:spChg chg="add mod">
          <ac:chgData name="Garantche, Adam" userId="d795324f-3ff2-44cf-8efd-12de20c246ce" providerId="ADAL" clId="{AB09304C-DAD9-4210-8E6E-4856DCDFFA45}" dt="2025-11-24T17:34:24.535" v="1661" actId="207"/>
          <ac:spMkLst>
            <pc:docMk/>
            <pc:sldMk cId="42035233" sldId="272"/>
            <ac:spMk id="2" creationId="{BE6E4B29-D260-C3D6-CBDF-4EE20D1616AF}"/>
          </ac:spMkLst>
        </pc:spChg>
        <pc:spChg chg="add del mod">
          <ac:chgData name="Garantche, Adam" userId="d795324f-3ff2-44cf-8efd-12de20c246ce" providerId="ADAL" clId="{AB09304C-DAD9-4210-8E6E-4856DCDFFA45}" dt="2025-11-24T18:06:38.347" v="1796" actId="478"/>
          <ac:spMkLst>
            <pc:docMk/>
            <pc:sldMk cId="42035233" sldId="272"/>
            <ac:spMk id="3" creationId="{12EC555E-336B-4DDC-4D69-B3221E2D15F2}"/>
          </ac:spMkLst>
        </pc:spChg>
        <pc:spChg chg="mod">
          <ac:chgData name="Garantche, Adam" userId="d795324f-3ff2-44cf-8efd-12de20c246ce" providerId="ADAL" clId="{AB09304C-DAD9-4210-8E6E-4856DCDFFA45}" dt="2025-11-24T19:02:21.430" v="2369" actId="207"/>
          <ac:spMkLst>
            <pc:docMk/>
            <pc:sldMk cId="42035233" sldId="272"/>
            <ac:spMk id="4" creationId="{9D439D3E-1949-5EB1-9CBA-23B20900D4CC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5" creationId="{028D20DA-D681-1679-342D-22518CF77A02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6" creationId="{2E4ED5E4-C584-AE12-850C-B9D3C62DB387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7" creationId="{F35F3820-2343-12F5-6211-0BB7CD43A84C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8" creationId="{5742DA76-94D2-E491-0ADB-C579E1EA1778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9" creationId="{A4161100-4869-930C-2FEA-9233A8646B87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10" creationId="{B827F138-2D8F-CB29-3314-24A9B4B077E9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11" creationId="{B42C9980-003B-BA6E-A940-4E45CA583BC9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12" creationId="{24092525-4F35-D1E7-470F-3708000C99F2}"/>
          </ac:spMkLst>
        </pc:spChg>
        <pc:spChg chg="mod">
          <ac:chgData name="Garantche, Adam" userId="d795324f-3ff2-44cf-8efd-12de20c246ce" providerId="ADAL" clId="{AB09304C-DAD9-4210-8E6E-4856DCDFFA45}" dt="2025-11-24T17:53:07.156" v="1682" actId="255"/>
          <ac:spMkLst>
            <pc:docMk/>
            <pc:sldMk cId="42035233" sldId="272"/>
            <ac:spMk id="13" creationId="{4B320BCE-2300-71CB-85F2-039ADB3B96F6}"/>
          </ac:spMkLst>
        </pc:spChg>
        <pc:spChg chg="add mod">
          <ac:chgData name="Garantche, Adam" userId="d795324f-3ff2-44cf-8efd-12de20c246ce" providerId="ADAL" clId="{AB09304C-DAD9-4210-8E6E-4856DCDFFA45}" dt="2025-11-24T18:07:05.609" v="1845" actId="20577"/>
          <ac:spMkLst>
            <pc:docMk/>
            <pc:sldMk cId="42035233" sldId="272"/>
            <ac:spMk id="14" creationId="{08AA716E-041F-D9D3-88B6-3DAC541B0C4D}"/>
          </ac:spMkLst>
        </pc:spChg>
      </pc:sldChg>
      <pc:sldChg chg="addSp modSp add mod modTransition">
        <pc:chgData name="Garantche, Adam" userId="d795324f-3ff2-44cf-8efd-12de20c246ce" providerId="ADAL" clId="{AB09304C-DAD9-4210-8E6E-4856DCDFFA45}" dt="2025-11-24T19:02:29.080" v="2370" actId="207"/>
        <pc:sldMkLst>
          <pc:docMk/>
          <pc:sldMk cId="3287081156" sldId="273"/>
        </pc:sldMkLst>
        <pc:spChg chg="add mod">
          <ac:chgData name="Garantche, Adam" userId="d795324f-3ff2-44cf-8efd-12de20c246ce" providerId="ADAL" clId="{AB09304C-DAD9-4210-8E6E-4856DCDFFA45}" dt="2025-11-24T17:56:27.743" v="1698" actId="1076"/>
          <ac:spMkLst>
            <pc:docMk/>
            <pc:sldMk cId="3287081156" sldId="273"/>
            <ac:spMk id="3" creationId="{08BF7FA5-6367-C72D-71B0-7FCB0F1720F2}"/>
          </ac:spMkLst>
        </pc:spChg>
        <pc:spChg chg="mod">
          <ac:chgData name="Garantche, Adam" userId="d795324f-3ff2-44cf-8efd-12de20c246ce" providerId="ADAL" clId="{AB09304C-DAD9-4210-8E6E-4856DCDFFA45}" dt="2025-11-24T17:52:29.725" v="1680" actId="255"/>
          <ac:spMkLst>
            <pc:docMk/>
            <pc:sldMk cId="3287081156" sldId="273"/>
            <ac:spMk id="4" creationId="{3737EF1B-5B92-C18F-5AB5-D696E5B2C1D2}"/>
          </ac:spMkLst>
        </pc:spChg>
        <pc:spChg chg="mod">
          <ac:chgData name="Garantche, Adam" userId="d795324f-3ff2-44cf-8efd-12de20c246ce" providerId="ADAL" clId="{AB09304C-DAD9-4210-8E6E-4856DCDFFA45}" dt="2025-11-24T19:02:29.080" v="2370" actId="207"/>
          <ac:spMkLst>
            <pc:docMk/>
            <pc:sldMk cId="3287081156" sldId="273"/>
            <ac:spMk id="5" creationId="{AE497316-CC6D-FFEC-691C-543091DCFBB7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6" creationId="{9C066197-F78D-AF50-B01F-F52678FA3952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7" creationId="{8D487E45-E2EC-A743-E7BB-AB4DC2E22608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8" creationId="{80C4EDDA-319F-AE3B-5600-D9199C01F979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9" creationId="{B959F970-D916-ABCE-46BC-E3E692D88312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10" creationId="{E609ECCC-BF90-6C90-1310-18F50FE58386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11" creationId="{12237FA9-A2FD-1A35-FC2D-1708F8E3D0DC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12" creationId="{AED7E669-86DD-A223-2D7C-C447F7DC4E9D}"/>
          </ac:spMkLst>
        </pc:spChg>
        <pc:spChg chg="mod">
          <ac:chgData name="Garantche, Adam" userId="d795324f-3ff2-44cf-8efd-12de20c246ce" providerId="ADAL" clId="{AB09304C-DAD9-4210-8E6E-4856DCDFFA45}" dt="2025-11-24T17:53:18.161" v="1683" actId="255"/>
          <ac:spMkLst>
            <pc:docMk/>
            <pc:sldMk cId="3287081156" sldId="273"/>
            <ac:spMk id="13" creationId="{F58D92B3-9641-B531-86F1-C83380759AE1}"/>
          </ac:spMkLst>
        </pc:spChg>
      </pc:sldChg>
      <pc:sldChg chg="addSp modSp add mod modNotesTx">
        <pc:chgData name="Garantche, Adam" userId="d795324f-3ff2-44cf-8efd-12de20c246ce" providerId="ADAL" clId="{AB09304C-DAD9-4210-8E6E-4856DCDFFA45}" dt="2025-11-24T19:02:32.603" v="2371" actId="207"/>
        <pc:sldMkLst>
          <pc:docMk/>
          <pc:sldMk cId="2207876570" sldId="274"/>
        </pc:sldMkLst>
        <pc:spChg chg="add mod">
          <ac:chgData name="Garantche, Adam" userId="d795324f-3ff2-44cf-8efd-12de20c246ce" providerId="ADAL" clId="{AB09304C-DAD9-4210-8E6E-4856DCDFFA45}" dt="2025-11-24T17:57:08.850" v="1701" actId="1076"/>
          <ac:spMkLst>
            <pc:docMk/>
            <pc:sldMk cId="2207876570" sldId="274"/>
            <ac:spMk id="3" creationId="{5ED13923-47D1-542B-37AA-36CC5B4A116D}"/>
          </ac:spMkLst>
        </pc:spChg>
        <pc:spChg chg="mod">
          <ac:chgData name="Garantche, Adam" userId="d795324f-3ff2-44cf-8efd-12de20c246ce" providerId="ADAL" clId="{AB09304C-DAD9-4210-8E6E-4856DCDFFA45}" dt="2025-11-24T17:54:46.091" v="1687" actId="1076"/>
          <ac:spMkLst>
            <pc:docMk/>
            <pc:sldMk cId="2207876570" sldId="274"/>
            <ac:spMk id="4" creationId="{B6333C10-3968-40A4-5CA7-2ABF6E860B60}"/>
          </ac:spMkLst>
        </pc:spChg>
        <pc:spChg chg="mod">
          <ac:chgData name="Garantche, Adam" userId="d795324f-3ff2-44cf-8efd-12de20c246ce" providerId="ADAL" clId="{AB09304C-DAD9-4210-8E6E-4856DCDFFA45}" dt="2025-11-24T17:54:56.126" v="1688" actId="1076"/>
          <ac:spMkLst>
            <pc:docMk/>
            <pc:sldMk cId="2207876570" sldId="274"/>
            <ac:spMk id="5" creationId="{10B51687-DB8A-C728-94ED-BA6FC09FD5FE}"/>
          </ac:spMkLst>
        </pc:spChg>
        <pc:spChg chg="mod">
          <ac:chgData name="Garantche, Adam" userId="d795324f-3ff2-44cf-8efd-12de20c246ce" providerId="ADAL" clId="{AB09304C-DAD9-4210-8E6E-4856DCDFFA45}" dt="2025-11-24T19:02:32.603" v="2371" actId="207"/>
          <ac:spMkLst>
            <pc:docMk/>
            <pc:sldMk cId="2207876570" sldId="274"/>
            <ac:spMk id="6" creationId="{935A211C-2559-9297-1DAE-BF453738DC3A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7" creationId="{A6CD3A31-5A29-2B32-39C8-D52B8F5E7C05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8" creationId="{33AB6B6A-5C29-C35B-2F49-8714FE789740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9" creationId="{1BCDC6DA-F5A7-DAE7-0560-6A9ED7DF931C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10" creationId="{AE17987A-32F3-5F15-A9EC-001AC6D66214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11" creationId="{0753D5E4-DC1F-59AA-0F37-A235DA85A230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12" creationId="{EEA31499-0DB2-C5BD-B201-B725CC92CC41}"/>
          </ac:spMkLst>
        </pc:spChg>
        <pc:spChg chg="mod">
          <ac:chgData name="Garantche, Adam" userId="d795324f-3ff2-44cf-8efd-12de20c246ce" providerId="ADAL" clId="{AB09304C-DAD9-4210-8E6E-4856DCDFFA45}" dt="2025-11-24T17:55:18.474" v="1689" actId="1076"/>
          <ac:spMkLst>
            <pc:docMk/>
            <pc:sldMk cId="2207876570" sldId="274"/>
            <ac:spMk id="13" creationId="{A0320A2C-B4A9-17BF-124B-2BB0049F4AFF}"/>
          </ac:spMkLst>
        </pc:spChg>
        <pc:picChg chg="add mod">
          <ac:chgData name="Garantche, Adam" userId="d795324f-3ff2-44cf-8efd-12de20c246ce" providerId="ADAL" clId="{AB09304C-DAD9-4210-8E6E-4856DCDFFA45}" dt="2025-11-24T17:57:43.893" v="1704" actId="1076"/>
          <ac:picMkLst>
            <pc:docMk/>
            <pc:sldMk cId="2207876570" sldId="274"/>
            <ac:picMk id="14" creationId="{69A6A807-AB7C-130F-3211-239D1D2A7826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2:39.027" v="2372" actId="207"/>
        <pc:sldMkLst>
          <pc:docMk/>
          <pc:sldMk cId="2876042549" sldId="275"/>
        </pc:sldMkLst>
        <pc:spChg chg="del mod">
          <ac:chgData name="Garantche, Adam" userId="d795324f-3ff2-44cf-8efd-12de20c246ce" providerId="ADAL" clId="{AB09304C-DAD9-4210-8E6E-4856DCDFFA45}" dt="2025-11-24T17:58:30.291" v="1708" actId="478"/>
          <ac:spMkLst>
            <pc:docMk/>
            <pc:sldMk cId="2876042549" sldId="275"/>
            <ac:spMk id="3" creationId="{56D7E92D-1891-1A90-3D4A-B0516BC8421F}"/>
          </ac:spMkLst>
        </pc:spChg>
        <pc:spChg chg="mod">
          <ac:chgData name="Garantche, Adam" userId="d795324f-3ff2-44cf-8efd-12de20c246ce" providerId="ADAL" clId="{AB09304C-DAD9-4210-8E6E-4856DCDFFA45}" dt="2025-11-24T17:59:36.187" v="1715" actId="1076"/>
          <ac:spMkLst>
            <pc:docMk/>
            <pc:sldMk cId="2876042549" sldId="275"/>
            <ac:spMk id="4" creationId="{EE05ED74-E9D9-6BB6-108F-E4A60BEBDF46}"/>
          </ac:spMkLst>
        </pc:spChg>
        <pc:spChg chg="mod">
          <ac:chgData name="Garantche, Adam" userId="d795324f-3ff2-44cf-8efd-12de20c246ce" providerId="ADAL" clId="{AB09304C-DAD9-4210-8E6E-4856DCDFFA45}" dt="2025-11-24T17:59:36.187" v="1715" actId="1076"/>
          <ac:spMkLst>
            <pc:docMk/>
            <pc:sldMk cId="2876042549" sldId="275"/>
            <ac:spMk id="5" creationId="{243B8CF7-AFAA-8C77-2648-166EF9DFC8BB}"/>
          </ac:spMkLst>
        </pc:spChg>
        <pc:spChg chg="mod">
          <ac:chgData name="Garantche, Adam" userId="d795324f-3ff2-44cf-8efd-12de20c246ce" providerId="ADAL" clId="{AB09304C-DAD9-4210-8E6E-4856DCDFFA45}" dt="2025-11-24T17:59:41.341" v="1716" actId="1076"/>
          <ac:spMkLst>
            <pc:docMk/>
            <pc:sldMk cId="2876042549" sldId="275"/>
            <ac:spMk id="6" creationId="{986BC073-D886-C6B6-3714-D3B90FA1F35C}"/>
          </ac:spMkLst>
        </pc:spChg>
        <pc:spChg chg="mod">
          <ac:chgData name="Garantche, Adam" userId="d795324f-3ff2-44cf-8efd-12de20c246ce" providerId="ADAL" clId="{AB09304C-DAD9-4210-8E6E-4856DCDFFA45}" dt="2025-11-24T19:02:39.027" v="2372" actId="207"/>
          <ac:spMkLst>
            <pc:docMk/>
            <pc:sldMk cId="2876042549" sldId="275"/>
            <ac:spMk id="7" creationId="{CFA879CF-F494-0DCC-81B5-1CE96D47FC01}"/>
          </ac:spMkLst>
        </pc:spChg>
        <pc:spChg chg="mod">
          <ac:chgData name="Garantche, Adam" userId="d795324f-3ff2-44cf-8efd-12de20c246ce" providerId="ADAL" clId="{AB09304C-DAD9-4210-8E6E-4856DCDFFA45}" dt="2025-11-24T18:00:09.077" v="1721" actId="1076"/>
          <ac:spMkLst>
            <pc:docMk/>
            <pc:sldMk cId="2876042549" sldId="275"/>
            <ac:spMk id="8" creationId="{57A655DF-FF9E-D716-9FFF-586F3CD94C85}"/>
          </ac:spMkLst>
        </pc:spChg>
        <pc:spChg chg="mod">
          <ac:chgData name="Garantche, Adam" userId="d795324f-3ff2-44cf-8efd-12de20c246ce" providerId="ADAL" clId="{AB09304C-DAD9-4210-8E6E-4856DCDFFA45}" dt="2025-11-24T18:00:09.077" v="1721" actId="1076"/>
          <ac:spMkLst>
            <pc:docMk/>
            <pc:sldMk cId="2876042549" sldId="275"/>
            <ac:spMk id="9" creationId="{DC84FA2B-5CE4-85B6-284C-74D7ABEBFE54}"/>
          </ac:spMkLst>
        </pc:spChg>
        <pc:spChg chg="mod">
          <ac:chgData name="Garantche, Adam" userId="d795324f-3ff2-44cf-8efd-12de20c246ce" providerId="ADAL" clId="{AB09304C-DAD9-4210-8E6E-4856DCDFFA45}" dt="2025-11-24T18:26:44.162" v="1972" actId="20577"/>
          <ac:spMkLst>
            <pc:docMk/>
            <pc:sldMk cId="2876042549" sldId="275"/>
            <ac:spMk id="10" creationId="{E3F7753E-E214-C106-7D19-5E719E299AAF}"/>
          </ac:spMkLst>
        </pc:spChg>
        <pc:spChg chg="mod">
          <ac:chgData name="Garantche, Adam" userId="d795324f-3ff2-44cf-8efd-12de20c246ce" providerId="ADAL" clId="{AB09304C-DAD9-4210-8E6E-4856DCDFFA45}" dt="2025-11-24T18:00:09.077" v="1721" actId="1076"/>
          <ac:spMkLst>
            <pc:docMk/>
            <pc:sldMk cId="2876042549" sldId="275"/>
            <ac:spMk id="11" creationId="{34D6B3CF-1208-5C4D-EE1F-C285ADAA60BB}"/>
          </ac:spMkLst>
        </pc:spChg>
        <pc:spChg chg="mod">
          <ac:chgData name="Garantche, Adam" userId="d795324f-3ff2-44cf-8efd-12de20c246ce" providerId="ADAL" clId="{AB09304C-DAD9-4210-8E6E-4856DCDFFA45}" dt="2025-11-24T18:00:09.077" v="1721" actId="1076"/>
          <ac:spMkLst>
            <pc:docMk/>
            <pc:sldMk cId="2876042549" sldId="275"/>
            <ac:spMk id="12" creationId="{D7B72133-E9DF-D4D5-B230-95E9D03095B4}"/>
          </ac:spMkLst>
        </pc:spChg>
        <pc:spChg chg="mod">
          <ac:chgData name="Garantche, Adam" userId="d795324f-3ff2-44cf-8efd-12de20c246ce" providerId="ADAL" clId="{AB09304C-DAD9-4210-8E6E-4856DCDFFA45}" dt="2025-11-24T18:00:09.077" v="1721" actId="1076"/>
          <ac:spMkLst>
            <pc:docMk/>
            <pc:sldMk cId="2876042549" sldId="275"/>
            <ac:spMk id="13" creationId="{9B10D4F2-6CD9-55CC-43AA-0E5007A9FF06}"/>
          </ac:spMkLst>
        </pc:spChg>
        <pc:spChg chg="add del mod">
          <ac:chgData name="Garantche, Adam" userId="d795324f-3ff2-44cf-8efd-12de20c246ce" providerId="ADAL" clId="{AB09304C-DAD9-4210-8E6E-4856DCDFFA45}" dt="2025-11-24T17:58:33.499" v="1709" actId="478"/>
          <ac:spMkLst>
            <pc:docMk/>
            <pc:sldMk cId="2876042549" sldId="275"/>
            <ac:spMk id="16" creationId="{D9B9633E-B5B0-CB63-529C-7929F822795D}"/>
          </ac:spMkLst>
        </pc:spChg>
        <pc:spChg chg="add mod">
          <ac:chgData name="Garantche, Adam" userId="d795324f-3ff2-44cf-8efd-12de20c246ce" providerId="ADAL" clId="{AB09304C-DAD9-4210-8E6E-4856DCDFFA45}" dt="2025-11-24T18:00:49.147" v="1730" actId="27636"/>
          <ac:spMkLst>
            <pc:docMk/>
            <pc:sldMk cId="2876042549" sldId="275"/>
            <ac:spMk id="17" creationId="{FE67A088-5CB6-8A6C-21B6-917FCE2542BA}"/>
          </ac:spMkLst>
        </pc:spChg>
        <pc:spChg chg="add mod">
          <ac:chgData name="Garantche, Adam" userId="d795324f-3ff2-44cf-8efd-12de20c246ce" providerId="ADAL" clId="{AB09304C-DAD9-4210-8E6E-4856DCDFFA45}" dt="2025-11-24T18:38:01.590" v="2041" actId="1076"/>
          <ac:spMkLst>
            <pc:docMk/>
            <pc:sldMk cId="2876042549" sldId="275"/>
            <ac:spMk id="18" creationId="{2266943F-156A-B81A-400A-A93833ED7D1F}"/>
          </ac:spMkLst>
        </pc:spChg>
        <pc:picChg chg="del">
          <ac:chgData name="Garantche, Adam" userId="d795324f-3ff2-44cf-8efd-12de20c246ce" providerId="ADAL" clId="{AB09304C-DAD9-4210-8E6E-4856DCDFFA45}" dt="2025-11-24T17:58:28.028" v="1706" actId="478"/>
          <ac:picMkLst>
            <pc:docMk/>
            <pc:sldMk cId="2876042549" sldId="275"/>
            <ac:picMk id="14" creationId="{74038AA0-747B-559B-C328-75D73FAC0412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2:43.364" v="2373" actId="207"/>
        <pc:sldMkLst>
          <pc:docMk/>
          <pc:sldMk cId="3709482450" sldId="276"/>
        </pc:sldMkLst>
        <pc:spChg chg="mod">
          <ac:chgData name="Garantche, Adam" userId="d795324f-3ff2-44cf-8efd-12de20c246ce" providerId="ADAL" clId="{AB09304C-DAD9-4210-8E6E-4856DCDFFA45}" dt="2025-11-24T18:08:16.676" v="1851" actId="1076"/>
          <ac:spMkLst>
            <pc:docMk/>
            <pc:sldMk cId="3709482450" sldId="276"/>
            <ac:spMk id="4" creationId="{08F7A93C-6EE6-4F49-2625-54F084F85C5E}"/>
          </ac:spMkLst>
        </pc:spChg>
        <pc:spChg chg="mod">
          <ac:chgData name="Garantche, Adam" userId="d795324f-3ff2-44cf-8efd-12de20c246ce" providerId="ADAL" clId="{AB09304C-DAD9-4210-8E6E-4856DCDFFA45}" dt="2025-11-24T18:08:16.676" v="1851" actId="1076"/>
          <ac:spMkLst>
            <pc:docMk/>
            <pc:sldMk cId="3709482450" sldId="276"/>
            <ac:spMk id="5" creationId="{FBA8B479-B0F3-84D1-3B1C-A1582B0F4FA5}"/>
          </ac:spMkLst>
        </pc:spChg>
        <pc:spChg chg="mod">
          <ac:chgData name="Garantche, Adam" userId="d795324f-3ff2-44cf-8efd-12de20c246ce" providerId="ADAL" clId="{AB09304C-DAD9-4210-8E6E-4856DCDFFA45}" dt="2025-11-24T18:08:16.676" v="1851" actId="1076"/>
          <ac:spMkLst>
            <pc:docMk/>
            <pc:sldMk cId="3709482450" sldId="276"/>
            <ac:spMk id="6" creationId="{812A9905-35C7-962C-0533-84D47B11C961}"/>
          </ac:spMkLst>
        </pc:spChg>
        <pc:spChg chg="mod">
          <ac:chgData name="Garantche, Adam" userId="d795324f-3ff2-44cf-8efd-12de20c246ce" providerId="ADAL" clId="{AB09304C-DAD9-4210-8E6E-4856DCDFFA45}" dt="2025-11-24T18:08:16.676" v="1851" actId="1076"/>
          <ac:spMkLst>
            <pc:docMk/>
            <pc:sldMk cId="3709482450" sldId="276"/>
            <ac:spMk id="7" creationId="{7952BB05-3F84-E207-91EC-BBA24EC60AED}"/>
          </ac:spMkLst>
        </pc:spChg>
        <pc:spChg chg="mod">
          <ac:chgData name="Garantche, Adam" userId="d795324f-3ff2-44cf-8efd-12de20c246ce" providerId="ADAL" clId="{AB09304C-DAD9-4210-8E6E-4856DCDFFA45}" dt="2025-11-24T19:02:43.364" v="2373" actId="207"/>
          <ac:spMkLst>
            <pc:docMk/>
            <pc:sldMk cId="3709482450" sldId="276"/>
            <ac:spMk id="8" creationId="{0221F9BA-44A4-09F9-51BB-53C5D42FE87D}"/>
          </ac:spMkLst>
        </pc:spChg>
        <pc:spChg chg="mod">
          <ac:chgData name="Garantche, Adam" userId="d795324f-3ff2-44cf-8efd-12de20c246ce" providerId="ADAL" clId="{AB09304C-DAD9-4210-8E6E-4856DCDFFA45}" dt="2025-11-24T18:08:36.607" v="1852" actId="1076"/>
          <ac:spMkLst>
            <pc:docMk/>
            <pc:sldMk cId="3709482450" sldId="276"/>
            <ac:spMk id="9" creationId="{E231DCAE-8FC9-5EEF-3285-E26E3097563B}"/>
          </ac:spMkLst>
        </pc:spChg>
        <pc:spChg chg="mod">
          <ac:chgData name="Garantche, Adam" userId="d795324f-3ff2-44cf-8efd-12de20c246ce" providerId="ADAL" clId="{AB09304C-DAD9-4210-8E6E-4856DCDFFA45}" dt="2025-11-24T18:26:35.455" v="1960" actId="20577"/>
          <ac:spMkLst>
            <pc:docMk/>
            <pc:sldMk cId="3709482450" sldId="276"/>
            <ac:spMk id="10" creationId="{19B10118-A99A-37FC-E102-F3866147C9FA}"/>
          </ac:spMkLst>
        </pc:spChg>
        <pc:spChg chg="mod">
          <ac:chgData name="Garantche, Adam" userId="d795324f-3ff2-44cf-8efd-12de20c246ce" providerId="ADAL" clId="{AB09304C-DAD9-4210-8E6E-4856DCDFFA45}" dt="2025-11-24T18:08:36.607" v="1852" actId="1076"/>
          <ac:spMkLst>
            <pc:docMk/>
            <pc:sldMk cId="3709482450" sldId="276"/>
            <ac:spMk id="11" creationId="{88EC44C3-A044-EDF2-54C4-D1565FE25FCE}"/>
          </ac:spMkLst>
        </pc:spChg>
        <pc:spChg chg="mod">
          <ac:chgData name="Garantche, Adam" userId="d795324f-3ff2-44cf-8efd-12de20c246ce" providerId="ADAL" clId="{AB09304C-DAD9-4210-8E6E-4856DCDFFA45}" dt="2025-11-24T18:08:36.607" v="1852" actId="1076"/>
          <ac:spMkLst>
            <pc:docMk/>
            <pc:sldMk cId="3709482450" sldId="276"/>
            <ac:spMk id="12" creationId="{955167C6-51E7-8F02-B568-52121DDE3A33}"/>
          </ac:spMkLst>
        </pc:spChg>
        <pc:spChg chg="mod">
          <ac:chgData name="Garantche, Adam" userId="d795324f-3ff2-44cf-8efd-12de20c246ce" providerId="ADAL" clId="{AB09304C-DAD9-4210-8E6E-4856DCDFFA45}" dt="2025-11-24T18:08:36.607" v="1852" actId="1076"/>
          <ac:spMkLst>
            <pc:docMk/>
            <pc:sldMk cId="3709482450" sldId="276"/>
            <ac:spMk id="13" creationId="{8F422303-D8DB-1021-069E-D3AE2CB646F0}"/>
          </ac:spMkLst>
        </pc:spChg>
        <pc:spChg chg="add del mod">
          <ac:chgData name="Garantche, Adam" userId="d795324f-3ff2-44cf-8efd-12de20c246ce" providerId="ADAL" clId="{AB09304C-DAD9-4210-8E6E-4856DCDFFA45}" dt="2025-11-24T18:07:44.568" v="1847" actId="478"/>
          <ac:spMkLst>
            <pc:docMk/>
            <pc:sldMk cId="3709482450" sldId="276"/>
            <ac:spMk id="14" creationId="{24720311-D3D6-34B8-00ED-E31795B2E5F9}"/>
          </ac:spMkLst>
        </pc:spChg>
        <pc:spChg chg="add mod">
          <ac:chgData name="Garantche, Adam" userId="d795324f-3ff2-44cf-8efd-12de20c246ce" providerId="ADAL" clId="{AB09304C-DAD9-4210-8E6E-4856DCDFFA45}" dt="2025-11-24T18:09:21.929" v="1861" actId="1076"/>
          <ac:spMkLst>
            <pc:docMk/>
            <pc:sldMk cId="3709482450" sldId="276"/>
            <ac:spMk id="15" creationId="{98E28EAB-C8A9-F988-3F64-DF09B54DA2CC}"/>
          </ac:spMkLst>
        </pc:spChg>
        <pc:spChg chg="add mod">
          <ac:chgData name="Garantche, Adam" userId="d795324f-3ff2-44cf-8efd-12de20c246ce" providerId="ADAL" clId="{AB09304C-DAD9-4210-8E6E-4856DCDFFA45}" dt="2025-11-24T18:38:12.875" v="2043" actId="1076"/>
          <ac:spMkLst>
            <pc:docMk/>
            <pc:sldMk cId="3709482450" sldId="276"/>
            <ac:spMk id="16" creationId="{D2B95485-9291-6C0F-20CB-88CA8F6F93A9}"/>
          </ac:spMkLst>
        </pc:spChg>
        <pc:spChg chg="del">
          <ac:chgData name="Garantche, Adam" userId="d795324f-3ff2-44cf-8efd-12de20c246ce" providerId="ADAL" clId="{AB09304C-DAD9-4210-8E6E-4856DCDFFA45}" dt="2025-11-24T18:07:39.903" v="1846" actId="478"/>
          <ac:spMkLst>
            <pc:docMk/>
            <pc:sldMk cId="3709482450" sldId="276"/>
            <ac:spMk id="17" creationId="{94C5580C-22CC-7AE2-A5D3-536A8B6DAD6F}"/>
          </ac:spMkLst>
        </pc:spChg>
      </pc:sldChg>
      <pc:sldChg chg="addSp delSp modSp add del mod">
        <pc:chgData name="Garantche, Adam" userId="d795324f-3ff2-44cf-8efd-12de20c246ce" providerId="ADAL" clId="{AB09304C-DAD9-4210-8E6E-4856DCDFFA45}" dt="2025-11-24T19:02:48.690" v="2374" actId="207"/>
        <pc:sldMkLst>
          <pc:docMk/>
          <pc:sldMk cId="1042518381" sldId="277"/>
        </pc:sldMkLst>
        <pc:spChg chg="mod">
          <ac:chgData name="Garantche, Adam" userId="d795324f-3ff2-44cf-8efd-12de20c246ce" providerId="ADAL" clId="{AB09304C-DAD9-4210-8E6E-4856DCDFFA45}" dt="2025-11-24T18:10:30.476" v="1867" actId="1076"/>
          <ac:spMkLst>
            <pc:docMk/>
            <pc:sldMk cId="1042518381" sldId="277"/>
            <ac:spMk id="4" creationId="{E28EEC7A-D755-CC18-0679-B5CD9EB42E1E}"/>
          </ac:spMkLst>
        </pc:spChg>
        <pc:spChg chg="mod">
          <ac:chgData name="Garantche, Adam" userId="d795324f-3ff2-44cf-8efd-12de20c246ce" providerId="ADAL" clId="{AB09304C-DAD9-4210-8E6E-4856DCDFFA45}" dt="2025-11-24T18:10:30.476" v="1867" actId="1076"/>
          <ac:spMkLst>
            <pc:docMk/>
            <pc:sldMk cId="1042518381" sldId="277"/>
            <ac:spMk id="5" creationId="{CC33C9EF-2DE5-6D38-16DC-B98D15F53A0D}"/>
          </ac:spMkLst>
        </pc:spChg>
        <pc:spChg chg="mod">
          <ac:chgData name="Garantche, Adam" userId="d795324f-3ff2-44cf-8efd-12de20c246ce" providerId="ADAL" clId="{AB09304C-DAD9-4210-8E6E-4856DCDFFA45}" dt="2025-11-24T18:10:30.476" v="1867" actId="1076"/>
          <ac:spMkLst>
            <pc:docMk/>
            <pc:sldMk cId="1042518381" sldId="277"/>
            <ac:spMk id="6" creationId="{850A7ADA-C02D-CDD7-D002-760D4E96E3A8}"/>
          </ac:spMkLst>
        </pc:spChg>
        <pc:spChg chg="mod">
          <ac:chgData name="Garantche, Adam" userId="d795324f-3ff2-44cf-8efd-12de20c246ce" providerId="ADAL" clId="{AB09304C-DAD9-4210-8E6E-4856DCDFFA45}" dt="2025-11-24T18:10:30.476" v="1867" actId="1076"/>
          <ac:spMkLst>
            <pc:docMk/>
            <pc:sldMk cId="1042518381" sldId="277"/>
            <ac:spMk id="7" creationId="{E9672A84-4C45-0405-6E67-23B14C27C487}"/>
          </ac:spMkLst>
        </pc:spChg>
        <pc:spChg chg="mod">
          <ac:chgData name="Garantche, Adam" userId="d795324f-3ff2-44cf-8efd-12de20c246ce" providerId="ADAL" clId="{AB09304C-DAD9-4210-8E6E-4856DCDFFA45}" dt="2025-11-24T18:10:30.476" v="1867" actId="1076"/>
          <ac:spMkLst>
            <pc:docMk/>
            <pc:sldMk cId="1042518381" sldId="277"/>
            <ac:spMk id="8" creationId="{7ADAEF8D-99CD-033F-069E-F77E7B0F5D2F}"/>
          </ac:spMkLst>
        </pc:spChg>
        <pc:spChg chg="mod">
          <ac:chgData name="Garantche, Adam" userId="d795324f-3ff2-44cf-8efd-12de20c246ce" providerId="ADAL" clId="{AB09304C-DAD9-4210-8E6E-4856DCDFFA45}" dt="2025-11-24T19:02:48.690" v="2374" actId="207"/>
          <ac:spMkLst>
            <pc:docMk/>
            <pc:sldMk cId="1042518381" sldId="277"/>
            <ac:spMk id="9" creationId="{34806CDA-8EF7-88D8-CEDA-DB9CCCE132C4}"/>
          </ac:spMkLst>
        </pc:spChg>
        <pc:spChg chg="mod">
          <ac:chgData name="Garantche, Adam" userId="d795324f-3ff2-44cf-8efd-12de20c246ce" providerId="ADAL" clId="{AB09304C-DAD9-4210-8E6E-4856DCDFFA45}" dt="2025-11-24T18:16:34.175" v="1893" actId="20577"/>
          <ac:spMkLst>
            <pc:docMk/>
            <pc:sldMk cId="1042518381" sldId="277"/>
            <ac:spMk id="10" creationId="{EF2B3345-DCE8-DEAC-D671-AFB8EC1F7433}"/>
          </ac:spMkLst>
        </pc:spChg>
        <pc:spChg chg="mod">
          <ac:chgData name="Garantche, Adam" userId="d795324f-3ff2-44cf-8efd-12de20c246ce" providerId="ADAL" clId="{AB09304C-DAD9-4210-8E6E-4856DCDFFA45}" dt="2025-11-24T18:10:45.073" v="1868" actId="1076"/>
          <ac:spMkLst>
            <pc:docMk/>
            <pc:sldMk cId="1042518381" sldId="277"/>
            <ac:spMk id="11" creationId="{CADC45A4-D393-97B5-209C-FD8D28BD229B}"/>
          </ac:spMkLst>
        </pc:spChg>
        <pc:spChg chg="mod">
          <ac:chgData name="Garantche, Adam" userId="d795324f-3ff2-44cf-8efd-12de20c246ce" providerId="ADAL" clId="{AB09304C-DAD9-4210-8E6E-4856DCDFFA45}" dt="2025-11-24T18:10:45.073" v="1868" actId="1076"/>
          <ac:spMkLst>
            <pc:docMk/>
            <pc:sldMk cId="1042518381" sldId="277"/>
            <ac:spMk id="12" creationId="{F46F09F3-A095-3063-B26B-E38212CC7465}"/>
          </ac:spMkLst>
        </pc:spChg>
        <pc:spChg chg="mod">
          <ac:chgData name="Garantche, Adam" userId="d795324f-3ff2-44cf-8efd-12de20c246ce" providerId="ADAL" clId="{AB09304C-DAD9-4210-8E6E-4856DCDFFA45}" dt="2025-11-24T18:10:45.073" v="1868" actId="1076"/>
          <ac:spMkLst>
            <pc:docMk/>
            <pc:sldMk cId="1042518381" sldId="277"/>
            <ac:spMk id="13" creationId="{EDDEEA99-9637-6C14-91F7-BC298A32DCFF}"/>
          </ac:spMkLst>
        </pc:spChg>
        <pc:spChg chg="add del mod">
          <ac:chgData name="Garantche, Adam" userId="d795324f-3ff2-44cf-8efd-12de20c246ce" providerId="ADAL" clId="{AB09304C-DAD9-4210-8E6E-4856DCDFFA45}" dt="2025-11-24T18:11:06.530" v="1871" actId="478"/>
          <ac:spMkLst>
            <pc:docMk/>
            <pc:sldMk cId="1042518381" sldId="277"/>
            <ac:spMk id="14" creationId="{908B3422-2399-622F-3E06-53430FF0A5E0}"/>
          </ac:spMkLst>
        </pc:spChg>
        <pc:spChg chg="del">
          <ac:chgData name="Garantche, Adam" userId="d795324f-3ff2-44cf-8efd-12de20c246ce" providerId="ADAL" clId="{AB09304C-DAD9-4210-8E6E-4856DCDFFA45}" dt="2025-11-24T18:11:04.067" v="1870" actId="478"/>
          <ac:spMkLst>
            <pc:docMk/>
            <pc:sldMk cId="1042518381" sldId="277"/>
            <ac:spMk id="15" creationId="{5209703D-E798-5430-DE7A-930CFD23F776}"/>
          </ac:spMkLst>
        </pc:spChg>
        <pc:spChg chg="add mod">
          <ac:chgData name="Garantche, Adam" userId="d795324f-3ff2-44cf-8efd-12de20c246ce" providerId="ADAL" clId="{AB09304C-DAD9-4210-8E6E-4856DCDFFA45}" dt="2025-11-24T18:38:19.489" v="2045" actId="1076"/>
          <ac:spMkLst>
            <pc:docMk/>
            <pc:sldMk cId="1042518381" sldId="277"/>
            <ac:spMk id="17" creationId="{83976EB5-7776-E7BC-6B4E-A54193B563EB}"/>
          </ac:spMkLst>
        </pc:spChg>
        <pc:picChg chg="add mod">
          <ac:chgData name="Garantche, Adam" userId="d795324f-3ff2-44cf-8efd-12de20c246ce" providerId="ADAL" clId="{AB09304C-DAD9-4210-8E6E-4856DCDFFA45}" dt="2025-11-24T18:11:23.916" v="1875" actId="1076"/>
          <ac:picMkLst>
            <pc:docMk/>
            <pc:sldMk cId="1042518381" sldId="277"/>
            <ac:picMk id="16" creationId="{17263DD9-2B2E-88A9-823E-D815E5C28360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2:53.667" v="2375" actId="207"/>
        <pc:sldMkLst>
          <pc:docMk/>
          <pc:sldMk cId="595985722" sldId="278"/>
        </pc:sldMkLst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4" creationId="{597C5273-AF44-C4C4-6AAE-17726EAF4459}"/>
          </ac:spMkLst>
        </pc:spChg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5" creationId="{29EB58DE-7772-C1E1-A1A3-F63A784AAD29}"/>
          </ac:spMkLst>
        </pc:spChg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6" creationId="{3E88594D-5FED-A25F-01EA-CBA66CDD9BA9}"/>
          </ac:spMkLst>
        </pc:spChg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7" creationId="{B50B3BC4-F0D6-CC8B-E949-B48BDD9D5535}"/>
          </ac:spMkLst>
        </pc:spChg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8" creationId="{E3C618F2-82E0-49F9-5A16-C45CC28DDD77}"/>
          </ac:spMkLst>
        </pc:spChg>
        <pc:spChg chg="mod">
          <ac:chgData name="Garantche, Adam" userId="d795324f-3ff2-44cf-8efd-12de20c246ce" providerId="ADAL" clId="{AB09304C-DAD9-4210-8E6E-4856DCDFFA45}" dt="2025-11-24T18:17:22.066" v="1898" actId="1076"/>
          <ac:spMkLst>
            <pc:docMk/>
            <pc:sldMk cId="595985722" sldId="278"/>
            <ac:spMk id="9" creationId="{90F256E7-D5D9-62D9-5DFD-3051185627B2}"/>
          </ac:spMkLst>
        </pc:spChg>
        <pc:spChg chg="mod">
          <ac:chgData name="Garantche, Adam" userId="d795324f-3ff2-44cf-8efd-12de20c246ce" providerId="ADAL" clId="{AB09304C-DAD9-4210-8E6E-4856DCDFFA45}" dt="2025-11-24T19:02:53.667" v="2375" actId="207"/>
          <ac:spMkLst>
            <pc:docMk/>
            <pc:sldMk cId="595985722" sldId="278"/>
            <ac:spMk id="10" creationId="{930336D5-5F1D-052F-1665-B04360DA1583}"/>
          </ac:spMkLst>
        </pc:spChg>
        <pc:spChg chg="mod">
          <ac:chgData name="Garantche, Adam" userId="d795324f-3ff2-44cf-8efd-12de20c246ce" providerId="ADAL" clId="{AB09304C-DAD9-4210-8E6E-4856DCDFFA45}" dt="2025-11-24T18:17:39.825" v="1901" actId="1076"/>
          <ac:spMkLst>
            <pc:docMk/>
            <pc:sldMk cId="595985722" sldId="278"/>
            <ac:spMk id="11" creationId="{7CA82903-4EA5-598A-57F6-C3604B3F2C50}"/>
          </ac:spMkLst>
        </pc:spChg>
        <pc:spChg chg="mod">
          <ac:chgData name="Garantche, Adam" userId="d795324f-3ff2-44cf-8efd-12de20c246ce" providerId="ADAL" clId="{AB09304C-DAD9-4210-8E6E-4856DCDFFA45}" dt="2025-11-24T18:17:39.825" v="1901" actId="1076"/>
          <ac:spMkLst>
            <pc:docMk/>
            <pc:sldMk cId="595985722" sldId="278"/>
            <ac:spMk id="12" creationId="{B7B44E2C-390D-DB5D-2C45-9B444003F3A2}"/>
          </ac:spMkLst>
        </pc:spChg>
        <pc:spChg chg="mod">
          <ac:chgData name="Garantche, Adam" userId="d795324f-3ff2-44cf-8efd-12de20c246ce" providerId="ADAL" clId="{AB09304C-DAD9-4210-8E6E-4856DCDFFA45}" dt="2025-11-24T18:17:39.825" v="1901" actId="1076"/>
          <ac:spMkLst>
            <pc:docMk/>
            <pc:sldMk cId="595985722" sldId="278"/>
            <ac:spMk id="13" creationId="{513CF497-A389-4A64-0B04-628284E45C88}"/>
          </ac:spMkLst>
        </pc:spChg>
        <pc:spChg chg="add mod">
          <ac:chgData name="Garantche, Adam" userId="d795324f-3ff2-44cf-8efd-12de20c246ce" providerId="ADAL" clId="{AB09304C-DAD9-4210-8E6E-4856DCDFFA45}" dt="2025-11-24T18:38:28.146" v="2047" actId="1076"/>
          <ac:spMkLst>
            <pc:docMk/>
            <pc:sldMk cId="595985722" sldId="278"/>
            <ac:spMk id="15" creationId="{878876DC-368F-0D9B-7F59-AD0F74F6994B}"/>
          </ac:spMkLst>
        </pc:spChg>
        <pc:picChg chg="add mod">
          <ac:chgData name="Garantche, Adam" userId="d795324f-3ff2-44cf-8efd-12de20c246ce" providerId="ADAL" clId="{AB09304C-DAD9-4210-8E6E-4856DCDFFA45}" dt="2025-11-24T18:18:20.401" v="1908" actId="1076"/>
          <ac:picMkLst>
            <pc:docMk/>
            <pc:sldMk cId="595985722" sldId="278"/>
            <ac:picMk id="3" creationId="{6F1BE938-C589-A7F0-B323-422A1EBA4701}"/>
          </ac:picMkLst>
        </pc:picChg>
        <pc:picChg chg="add mod">
          <ac:chgData name="Garantche, Adam" userId="d795324f-3ff2-44cf-8efd-12de20c246ce" providerId="ADAL" clId="{AB09304C-DAD9-4210-8E6E-4856DCDFFA45}" dt="2025-11-24T18:18:29.766" v="1910" actId="1076"/>
          <ac:picMkLst>
            <pc:docMk/>
            <pc:sldMk cId="595985722" sldId="278"/>
            <ac:picMk id="14" creationId="{D689682E-23A5-4AE2-706B-490B87861968}"/>
          </ac:picMkLst>
        </pc:picChg>
        <pc:picChg chg="del">
          <ac:chgData name="Garantche, Adam" userId="d795324f-3ff2-44cf-8efd-12de20c246ce" providerId="ADAL" clId="{AB09304C-DAD9-4210-8E6E-4856DCDFFA45}" dt="2025-11-24T18:18:02.647" v="1905" actId="478"/>
          <ac:picMkLst>
            <pc:docMk/>
            <pc:sldMk cId="595985722" sldId="278"/>
            <ac:picMk id="16" creationId="{E0AF41E0-8AED-CC54-2764-708957DEE6EB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2:57.631" v="2376" actId="207"/>
        <pc:sldMkLst>
          <pc:docMk/>
          <pc:sldMk cId="3810880837" sldId="279"/>
        </pc:sldMkLst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4" creationId="{72B1BBF4-A1A5-0786-95B7-762DA715589B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5" creationId="{B13D09AE-0046-58B4-7A24-A92E28C21D18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6" creationId="{BA89D26B-FAC9-83C5-C0E4-2C975638118E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7" creationId="{25F3BDCB-1F13-E20E-ED59-F10B178C60A9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8" creationId="{DBD2F67F-A394-F514-AF01-9CCCB45D87FB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9" creationId="{6CFC8D76-22D2-FBCE-CB00-2E8A989AD918}"/>
          </ac:spMkLst>
        </pc:spChg>
        <pc:spChg chg="mod">
          <ac:chgData name="Garantche, Adam" userId="d795324f-3ff2-44cf-8efd-12de20c246ce" providerId="ADAL" clId="{AB09304C-DAD9-4210-8E6E-4856DCDFFA45}" dt="2025-11-24T18:22:21.752" v="1916" actId="1076"/>
          <ac:spMkLst>
            <pc:docMk/>
            <pc:sldMk cId="3810880837" sldId="279"/>
            <ac:spMk id="10" creationId="{B6D5AAC9-E0B3-7DA8-1B58-254C10B36072}"/>
          </ac:spMkLst>
        </pc:spChg>
        <pc:spChg chg="mod">
          <ac:chgData name="Garantche, Adam" userId="d795324f-3ff2-44cf-8efd-12de20c246ce" providerId="ADAL" clId="{AB09304C-DAD9-4210-8E6E-4856DCDFFA45}" dt="2025-11-24T19:02:57.631" v="2376" actId="207"/>
          <ac:spMkLst>
            <pc:docMk/>
            <pc:sldMk cId="3810880837" sldId="279"/>
            <ac:spMk id="11" creationId="{97891ED6-2DAF-F8C6-9A8F-BC65729100E8}"/>
          </ac:spMkLst>
        </pc:spChg>
        <pc:spChg chg="mod">
          <ac:chgData name="Garantche, Adam" userId="d795324f-3ff2-44cf-8efd-12de20c246ce" providerId="ADAL" clId="{AB09304C-DAD9-4210-8E6E-4856DCDFFA45}" dt="2025-11-24T18:22:31.223" v="1917" actId="1076"/>
          <ac:spMkLst>
            <pc:docMk/>
            <pc:sldMk cId="3810880837" sldId="279"/>
            <ac:spMk id="12" creationId="{C9008516-11A8-1498-E074-3C7032B4FA8F}"/>
          </ac:spMkLst>
        </pc:spChg>
        <pc:spChg chg="mod">
          <ac:chgData name="Garantche, Adam" userId="d795324f-3ff2-44cf-8efd-12de20c246ce" providerId="ADAL" clId="{AB09304C-DAD9-4210-8E6E-4856DCDFFA45}" dt="2025-11-24T18:22:31.223" v="1917" actId="1076"/>
          <ac:spMkLst>
            <pc:docMk/>
            <pc:sldMk cId="3810880837" sldId="279"/>
            <ac:spMk id="13" creationId="{1966FC7F-A6EF-54A3-0E2E-920819B04DBE}"/>
          </ac:spMkLst>
        </pc:spChg>
        <pc:spChg chg="add del mod">
          <ac:chgData name="Garantche, Adam" userId="d795324f-3ff2-44cf-8efd-12de20c246ce" providerId="ADAL" clId="{AB09304C-DAD9-4210-8E6E-4856DCDFFA45}" dt="2025-11-24T18:22:58.186" v="1922" actId="478"/>
          <ac:spMkLst>
            <pc:docMk/>
            <pc:sldMk cId="3810880837" sldId="279"/>
            <ac:spMk id="16" creationId="{E3858AFD-D75C-ABBF-EF05-A11378BAD569}"/>
          </ac:spMkLst>
        </pc:spChg>
        <pc:spChg chg="add mod">
          <ac:chgData name="Garantche, Adam" userId="d795324f-3ff2-44cf-8efd-12de20c246ce" providerId="ADAL" clId="{AB09304C-DAD9-4210-8E6E-4856DCDFFA45}" dt="2025-11-24T18:38:36.965" v="2049" actId="1076"/>
          <ac:spMkLst>
            <pc:docMk/>
            <pc:sldMk cId="3810880837" sldId="279"/>
            <ac:spMk id="19" creationId="{1521D392-1629-2120-A56E-D9D93B9AFE86}"/>
          </ac:spMkLst>
        </pc:spChg>
        <pc:spChg chg="add mod">
          <ac:chgData name="Garantche, Adam" userId="d795324f-3ff2-44cf-8efd-12de20c246ce" providerId="ADAL" clId="{AB09304C-DAD9-4210-8E6E-4856DCDFFA45}" dt="2025-11-24T18:39:43.052" v="2064" actId="20577"/>
          <ac:spMkLst>
            <pc:docMk/>
            <pc:sldMk cId="3810880837" sldId="279"/>
            <ac:spMk id="20" creationId="{A4C6BAD4-BB5F-8BF2-9818-737C2BE55BE5}"/>
          </ac:spMkLst>
        </pc:spChg>
        <pc:picChg chg="del">
          <ac:chgData name="Garantche, Adam" userId="d795324f-3ff2-44cf-8efd-12de20c246ce" providerId="ADAL" clId="{AB09304C-DAD9-4210-8E6E-4856DCDFFA45}" dt="2025-11-24T18:22:54.851" v="1921" actId="478"/>
          <ac:picMkLst>
            <pc:docMk/>
            <pc:sldMk cId="3810880837" sldId="279"/>
            <ac:picMk id="3" creationId="{E41060A3-2E1F-A528-75A8-7CDDF519F572}"/>
          </ac:picMkLst>
        </pc:picChg>
        <pc:picChg chg="del">
          <ac:chgData name="Garantche, Adam" userId="d795324f-3ff2-44cf-8efd-12de20c246ce" providerId="ADAL" clId="{AB09304C-DAD9-4210-8E6E-4856DCDFFA45}" dt="2025-11-24T18:23:00.434" v="1923" actId="478"/>
          <ac:picMkLst>
            <pc:docMk/>
            <pc:sldMk cId="3810880837" sldId="279"/>
            <ac:picMk id="14" creationId="{71E840EF-F923-1247-7B3C-82F81F72F580}"/>
          </ac:picMkLst>
        </pc:picChg>
        <pc:picChg chg="add mod">
          <ac:chgData name="Garantche, Adam" userId="d795324f-3ff2-44cf-8efd-12de20c246ce" providerId="ADAL" clId="{AB09304C-DAD9-4210-8E6E-4856DCDFFA45}" dt="2025-11-24T18:23:13.891" v="1927" actId="1076"/>
          <ac:picMkLst>
            <pc:docMk/>
            <pc:sldMk cId="3810880837" sldId="279"/>
            <ac:picMk id="17" creationId="{CFBF7453-B04D-94A3-7636-4C5369A6010A}"/>
          </ac:picMkLst>
        </pc:picChg>
        <pc:picChg chg="add mod">
          <ac:chgData name="Garantche, Adam" userId="d795324f-3ff2-44cf-8efd-12de20c246ce" providerId="ADAL" clId="{AB09304C-DAD9-4210-8E6E-4856DCDFFA45}" dt="2025-11-24T18:23:13.891" v="1927" actId="1076"/>
          <ac:picMkLst>
            <pc:docMk/>
            <pc:sldMk cId="3810880837" sldId="279"/>
            <ac:picMk id="18" creationId="{0B827CF4-2B20-30BB-7266-C6C99E0977A2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3:01.491" v="2377" actId="207"/>
        <pc:sldMkLst>
          <pc:docMk/>
          <pc:sldMk cId="1663273603" sldId="280"/>
        </pc:sldMkLst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4" creationId="{6B31CC5B-7382-B41B-820D-1520A5BFBED1}"/>
          </ac:spMkLst>
        </pc:spChg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5" creationId="{DE7C8029-0BD7-7BE2-497A-4F2C88DA24FC}"/>
          </ac:spMkLst>
        </pc:spChg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6" creationId="{7572B1FF-17D4-D2CD-0643-9C1B0764E54C}"/>
          </ac:spMkLst>
        </pc:spChg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7" creationId="{0B7E3428-C706-F7E9-4778-AAF4CA5350E1}"/>
          </ac:spMkLst>
        </pc:spChg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8" creationId="{9ADD8202-57F9-715B-DF57-8E3F2425AFDA}"/>
          </ac:spMkLst>
        </pc:spChg>
        <pc:spChg chg="mod">
          <ac:chgData name="Garantche, Adam" userId="d795324f-3ff2-44cf-8efd-12de20c246ce" providerId="ADAL" clId="{AB09304C-DAD9-4210-8E6E-4856DCDFFA45}" dt="2025-11-24T18:24:19.193" v="1933" actId="1076"/>
          <ac:spMkLst>
            <pc:docMk/>
            <pc:sldMk cId="1663273603" sldId="280"/>
            <ac:spMk id="9" creationId="{B2A14EED-A5D3-4BC2-EEDC-AE9CBC3935A4}"/>
          </ac:spMkLst>
        </pc:spChg>
        <pc:spChg chg="mod">
          <ac:chgData name="Garantche, Adam" userId="d795324f-3ff2-44cf-8efd-12de20c246ce" providerId="ADAL" clId="{AB09304C-DAD9-4210-8E6E-4856DCDFFA45}" dt="2025-11-24T18:24:31.686" v="1935" actId="1076"/>
          <ac:spMkLst>
            <pc:docMk/>
            <pc:sldMk cId="1663273603" sldId="280"/>
            <ac:spMk id="10" creationId="{07D3C888-202F-C6FB-158A-1A7643A1F2E8}"/>
          </ac:spMkLst>
        </pc:spChg>
        <pc:spChg chg="mod">
          <ac:chgData name="Garantche, Adam" userId="d795324f-3ff2-44cf-8efd-12de20c246ce" providerId="ADAL" clId="{AB09304C-DAD9-4210-8E6E-4856DCDFFA45}" dt="2025-11-24T18:24:23.307" v="1934" actId="1076"/>
          <ac:spMkLst>
            <pc:docMk/>
            <pc:sldMk cId="1663273603" sldId="280"/>
            <ac:spMk id="11" creationId="{04FECBCB-8FC1-8BFD-D87D-86A049E679A2}"/>
          </ac:spMkLst>
        </pc:spChg>
        <pc:spChg chg="mod">
          <ac:chgData name="Garantche, Adam" userId="d795324f-3ff2-44cf-8efd-12de20c246ce" providerId="ADAL" clId="{AB09304C-DAD9-4210-8E6E-4856DCDFFA45}" dt="2025-11-24T19:03:01.491" v="2377" actId="207"/>
          <ac:spMkLst>
            <pc:docMk/>
            <pc:sldMk cId="1663273603" sldId="280"/>
            <ac:spMk id="12" creationId="{F7B64CF3-A3CD-3A8A-9197-630685243BF0}"/>
          </ac:spMkLst>
        </pc:spChg>
        <pc:spChg chg="mod">
          <ac:chgData name="Garantche, Adam" userId="d795324f-3ff2-44cf-8efd-12de20c246ce" providerId="ADAL" clId="{AB09304C-DAD9-4210-8E6E-4856DCDFFA45}" dt="2025-11-24T18:24:45.135" v="1938" actId="1076"/>
          <ac:spMkLst>
            <pc:docMk/>
            <pc:sldMk cId="1663273603" sldId="280"/>
            <ac:spMk id="13" creationId="{C4895882-8928-4F15-62AB-7A9B6E100689}"/>
          </ac:spMkLst>
        </pc:spChg>
        <pc:spChg chg="add del mod">
          <ac:chgData name="Garantche, Adam" userId="d795324f-3ff2-44cf-8efd-12de20c246ce" providerId="ADAL" clId="{AB09304C-DAD9-4210-8E6E-4856DCDFFA45}" dt="2025-11-24T18:25:26.781" v="1943" actId="478"/>
          <ac:spMkLst>
            <pc:docMk/>
            <pc:sldMk cId="1663273603" sldId="280"/>
            <ac:spMk id="14" creationId="{315BD0A7-BC73-7F77-D880-838B2F4B954E}"/>
          </ac:spMkLst>
        </pc:spChg>
        <pc:spChg chg="add mod">
          <ac:chgData name="Garantche, Adam" userId="d795324f-3ff2-44cf-8efd-12de20c246ce" providerId="ADAL" clId="{AB09304C-DAD9-4210-8E6E-4856DCDFFA45}" dt="2025-11-24T18:38:43.970" v="2051" actId="1076"/>
          <ac:spMkLst>
            <pc:docMk/>
            <pc:sldMk cId="1663273603" sldId="280"/>
            <ac:spMk id="19" creationId="{5F326EFD-FBE9-2221-A1A1-E5FFCDE7C4C6}"/>
          </ac:spMkLst>
        </pc:spChg>
        <pc:spChg chg="add mod">
          <ac:chgData name="Garantche, Adam" userId="d795324f-3ff2-44cf-8efd-12de20c246ce" providerId="ADAL" clId="{AB09304C-DAD9-4210-8E6E-4856DCDFFA45}" dt="2025-11-24T18:39:55.943" v="2081" actId="20577"/>
          <ac:spMkLst>
            <pc:docMk/>
            <pc:sldMk cId="1663273603" sldId="280"/>
            <ac:spMk id="20" creationId="{1DC8F203-D089-CB44-7D9C-628F6D3F1F45}"/>
          </ac:spMkLst>
        </pc:spChg>
        <pc:picChg chg="add mod">
          <ac:chgData name="Garantche, Adam" userId="d795324f-3ff2-44cf-8efd-12de20c246ce" providerId="ADAL" clId="{AB09304C-DAD9-4210-8E6E-4856DCDFFA45}" dt="2025-11-24T18:25:35.838" v="1948" actId="1076"/>
          <ac:picMkLst>
            <pc:docMk/>
            <pc:sldMk cId="1663273603" sldId="280"/>
            <ac:picMk id="15" creationId="{AE3AF3B5-21B6-3584-CB4B-FF14EDFFD6ED}"/>
          </ac:picMkLst>
        </pc:picChg>
        <pc:picChg chg="add mod">
          <ac:chgData name="Garantche, Adam" userId="d795324f-3ff2-44cf-8efd-12de20c246ce" providerId="ADAL" clId="{AB09304C-DAD9-4210-8E6E-4856DCDFFA45}" dt="2025-11-24T18:25:35.838" v="1948" actId="1076"/>
          <ac:picMkLst>
            <pc:docMk/>
            <pc:sldMk cId="1663273603" sldId="280"/>
            <ac:picMk id="16" creationId="{44EB033E-5E4D-0045-00B4-FDCE0026603F}"/>
          </ac:picMkLst>
        </pc:picChg>
        <pc:picChg chg="del">
          <ac:chgData name="Garantche, Adam" userId="d795324f-3ff2-44cf-8efd-12de20c246ce" providerId="ADAL" clId="{AB09304C-DAD9-4210-8E6E-4856DCDFFA45}" dt="2025-11-24T18:25:24.117" v="1942" actId="478"/>
          <ac:picMkLst>
            <pc:docMk/>
            <pc:sldMk cId="1663273603" sldId="280"/>
            <ac:picMk id="17" creationId="{D561ED76-5620-E781-7736-1BB76B279A5C}"/>
          </ac:picMkLst>
        </pc:picChg>
        <pc:picChg chg="del">
          <ac:chgData name="Garantche, Adam" userId="d795324f-3ff2-44cf-8efd-12de20c246ce" providerId="ADAL" clId="{AB09304C-DAD9-4210-8E6E-4856DCDFFA45}" dt="2025-11-24T18:25:28.669" v="1944" actId="478"/>
          <ac:picMkLst>
            <pc:docMk/>
            <pc:sldMk cId="1663273603" sldId="280"/>
            <ac:picMk id="18" creationId="{1FBB4121-DF8B-80EA-1F65-BF8292B83001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3:07.429" v="2378" actId="207"/>
        <pc:sldMkLst>
          <pc:docMk/>
          <pc:sldMk cId="2769936064" sldId="281"/>
        </pc:sldMkLst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4" creationId="{86C9B0E3-2673-8390-F8BD-A2BC217E9235}"/>
          </ac:spMkLst>
        </pc:spChg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5" creationId="{42FD546E-8642-5061-3541-371CD6F892CF}"/>
          </ac:spMkLst>
        </pc:spChg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6" creationId="{D78DB78C-B220-240B-C7D7-403AFD2727BF}"/>
          </ac:spMkLst>
        </pc:spChg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7" creationId="{E4BCF2C5-764F-6EEE-610B-49AD025EF1A9}"/>
          </ac:spMkLst>
        </pc:spChg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8" creationId="{53CFF06C-985D-0793-20BC-2CAA0ED71AC3}"/>
          </ac:spMkLst>
        </pc:spChg>
        <pc:spChg chg="mod">
          <ac:chgData name="Garantche, Adam" userId="d795324f-3ff2-44cf-8efd-12de20c246ce" providerId="ADAL" clId="{AB09304C-DAD9-4210-8E6E-4856DCDFFA45}" dt="2025-11-24T18:28:40.584" v="1986" actId="1076"/>
          <ac:spMkLst>
            <pc:docMk/>
            <pc:sldMk cId="2769936064" sldId="281"/>
            <ac:spMk id="9" creationId="{53F8CB08-BDB7-1D9C-9FB8-29DA8CF7C595}"/>
          </ac:spMkLst>
        </pc:spChg>
        <pc:spChg chg="mod">
          <ac:chgData name="Garantche, Adam" userId="d795324f-3ff2-44cf-8efd-12de20c246ce" providerId="ADAL" clId="{AB09304C-DAD9-4210-8E6E-4856DCDFFA45}" dt="2025-11-24T18:28:36.979" v="1985" actId="1076"/>
          <ac:spMkLst>
            <pc:docMk/>
            <pc:sldMk cId="2769936064" sldId="281"/>
            <ac:spMk id="10" creationId="{261AF999-237E-E0FE-CE09-96A1576173EB}"/>
          </ac:spMkLst>
        </pc:spChg>
        <pc:spChg chg="mod">
          <ac:chgData name="Garantche, Adam" userId="d795324f-3ff2-44cf-8efd-12de20c246ce" providerId="ADAL" clId="{AB09304C-DAD9-4210-8E6E-4856DCDFFA45}" dt="2025-11-24T18:28:26.906" v="1983" actId="1076"/>
          <ac:spMkLst>
            <pc:docMk/>
            <pc:sldMk cId="2769936064" sldId="281"/>
            <ac:spMk id="11" creationId="{509FBA88-3CFA-FDE2-223E-26477ED23B2A}"/>
          </ac:spMkLst>
        </pc:spChg>
        <pc:spChg chg="mod">
          <ac:chgData name="Garantche, Adam" userId="d795324f-3ff2-44cf-8efd-12de20c246ce" providerId="ADAL" clId="{AB09304C-DAD9-4210-8E6E-4856DCDFFA45}" dt="2025-11-24T18:28:05.268" v="1980" actId="1076"/>
          <ac:spMkLst>
            <pc:docMk/>
            <pc:sldMk cId="2769936064" sldId="281"/>
            <ac:spMk id="12" creationId="{E70E9117-D884-A168-87B5-A880202F974C}"/>
          </ac:spMkLst>
        </pc:spChg>
        <pc:spChg chg="mod">
          <ac:chgData name="Garantche, Adam" userId="d795324f-3ff2-44cf-8efd-12de20c246ce" providerId="ADAL" clId="{AB09304C-DAD9-4210-8E6E-4856DCDFFA45}" dt="2025-11-24T19:03:07.429" v="2378" actId="207"/>
          <ac:spMkLst>
            <pc:docMk/>
            <pc:sldMk cId="2769936064" sldId="281"/>
            <ac:spMk id="13" creationId="{121C7007-6AA7-0BC9-2462-672AE9571DD6}"/>
          </ac:spMkLst>
        </pc:spChg>
        <pc:spChg chg="add del mod">
          <ac:chgData name="Garantche, Adam" userId="d795324f-3ff2-44cf-8efd-12de20c246ce" providerId="ADAL" clId="{AB09304C-DAD9-4210-8E6E-4856DCDFFA45}" dt="2025-11-24T18:29:05.717" v="1991" actId="478"/>
          <ac:spMkLst>
            <pc:docMk/>
            <pc:sldMk cId="2769936064" sldId="281"/>
            <ac:spMk id="14" creationId="{4084493C-58AE-EC10-F00B-5CBE1BCBA909}"/>
          </ac:spMkLst>
        </pc:spChg>
        <pc:spChg chg="add mod">
          <ac:chgData name="Garantche, Adam" userId="d795324f-3ff2-44cf-8efd-12de20c246ce" providerId="ADAL" clId="{AB09304C-DAD9-4210-8E6E-4856DCDFFA45}" dt="2025-11-24T18:29:15.820" v="1995" actId="1076"/>
          <ac:spMkLst>
            <pc:docMk/>
            <pc:sldMk cId="2769936064" sldId="281"/>
            <ac:spMk id="17" creationId="{7892B018-2B58-499F-6AF4-E0E72523EE45}"/>
          </ac:spMkLst>
        </pc:spChg>
        <pc:spChg chg="add mod">
          <ac:chgData name="Garantche, Adam" userId="d795324f-3ff2-44cf-8efd-12de20c246ce" providerId="ADAL" clId="{AB09304C-DAD9-4210-8E6E-4856DCDFFA45}" dt="2025-11-24T18:30:57.163" v="2023" actId="20577"/>
          <ac:spMkLst>
            <pc:docMk/>
            <pc:sldMk cId="2769936064" sldId="281"/>
            <ac:spMk id="18" creationId="{45B41490-E867-0FB1-BA2D-D9A1F42F1CC6}"/>
          </ac:spMkLst>
        </pc:spChg>
        <pc:spChg chg="add mod">
          <ac:chgData name="Garantche, Adam" userId="d795324f-3ff2-44cf-8efd-12de20c246ce" providerId="ADAL" clId="{AB09304C-DAD9-4210-8E6E-4856DCDFFA45}" dt="2025-11-24T18:40:19.010" v="2096" actId="1076"/>
          <ac:spMkLst>
            <pc:docMk/>
            <pc:sldMk cId="2769936064" sldId="281"/>
            <ac:spMk id="19" creationId="{266BBC49-A555-D313-9B36-808407AEFE90}"/>
          </ac:spMkLst>
        </pc:spChg>
        <pc:spChg chg="add mod">
          <ac:chgData name="Garantche, Adam" userId="d795324f-3ff2-44cf-8efd-12de20c246ce" providerId="ADAL" clId="{AB09304C-DAD9-4210-8E6E-4856DCDFFA45}" dt="2025-11-24T18:40:10.566" v="2085"/>
          <ac:spMkLst>
            <pc:docMk/>
            <pc:sldMk cId="2769936064" sldId="281"/>
            <ac:spMk id="20" creationId="{715773C9-DB97-23F9-7BE4-BF9BC89B504D}"/>
          </ac:spMkLst>
        </pc:spChg>
        <pc:picChg chg="del">
          <ac:chgData name="Garantche, Adam" userId="d795324f-3ff2-44cf-8efd-12de20c246ce" providerId="ADAL" clId="{AB09304C-DAD9-4210-8E6E-4856DCDFFA45}" dt="2025-11-24T18:29:04.053" v="1990" actId="478"/>
          <ac:picMkLst>
            <pc:docMk/>
            <pc:sldMk cId="2769936064" sldId="281"/>
            <ac:picMk id="15" creationId="{4439C482-C256-8675-ECDB-DDEC9A23A5A4}"/>
          </ac:picMkLst>
        </pc:picChg>
        <pc:picChg chg="del">
          <ac:chgData name="Garantche, Adam" userId="d795324f-3ff2-44cf-8efd-12de20c246ce" providerId="ADAL" clId="{AB09304C-DAD9-4210-8E6E-4856DCDFFA45}" dt="2025-11-24T18:29:06.366" v="1992" actId="478"/>
          <ac:picMkLst>
            <pc:docMk/>
            <pc:sldMk cId="2769936064" sldId="281"/>
            <ac:picMk id="16" creationId="{7076AA30-2694-2F6A-8C21-5E37BD8BAC22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9:03:12.688" v="2379" actId="207"/>
        <pc:sldMkLst>
          <pc:docMk/>
          <pc:sldMk cId="2580628608" sldId="282"/>
        </pc:sldMkLst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4" creationId="{EFFF1B6A-3E2B-2A10-6178-2ED2978C7E11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5" creationId="{0849D26C-F55A-8F99-D5E6-F1A0BEDF17FB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6" creationId="{19BFF2B4-564E-82C4-8BDA-D265B9D83160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7" creationId="{5415CDC7-4528-E987-7E50-31B289E3511C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8" creationId="{F05C904D-4776-4BB5-61AC-F3290DE450F5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9" creationId="{AA04C1DA-1904-39DE-4854-314A72C65BED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10" creationId="{506F89FE-3121-29D9-7244-32AF002DF479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11" creationId="{142B9BE5-2606-DA15-EBDF-38C4E58DB60B}"/>
          </ac:spMkLst>
        </pc:spChg>
        <pc:spChg chg="mod">
          <ac:chgData name="Garantche, Adam" userId="d795324f-3ff2-44cf-8efd-12de20c246ce" providerId="ADAL" clId="{AB09304C-DAD9-4210-8E6E-4856DCDFFA45}" dt="2025-11-24T18:32:12.451" v="2028" actId="1076"/>
          <ac:spMkLst>
            <pc:docMk/>
            <pc:sldMk cId="2580628608" sldId="282"/>
            <ac:spMk id="12" creationId="{082BABC6-A31C-20D4-6489-640E40035077}"/>
          </ac:spMkLst>
        </pc:spChg>
        <pc:spChg chg="mod">
          <ac:chgData name="Garantche, Adam" userId="d795324f-3ff2-44cf-8efd-12de20c246ce" providerId="ADAL" clId="{AB09304C-DAD9-4210-8E6E-4856DCDFFA45}" dt="2025-11-24T18:31:42.099" v="2027" actId="207"/>
          <ac:spMkLst>
            <pc:docMk/>
            <pc:sldMk cId="2580628608" sldId="282"/>
            <ac:spMk id="13" creationId="{D29A7BF5-C428-6745-B4A2-46A3E0705697}"/>
          </ac:spMkLst>
        </pc:spChg>
        <pc:spChg chg="add del mod">
          <ac:chgData name="Garantche, Adam" userId="d795324f-3ff2-44cf-8efd-12de20c246ce" providerId="ADAL" clId="{AB09304C-DAD9-4210-8E6E-4856DCDFFA45}" dt="2025-11-24T18:33:39.270" v="2035" actId="478"/>
          <ac:spMkLst>
            <pc:docMk/>
            <pc:sldMk cId="2580628608" sldId="282"/>
            <ac:spMk id="14" creationId="{5A3B8624-864A-A0E1-6EB1-1B92866B2E29}"/>
          </ac:spMkLst>
        </pc:spChg>
        <pc:spChg chg="add mod">
          <ac:chgData name="Garantche, Adam" userId="d795324f-3ff2-44cf-8efd-12de20c246ce" providerId="ADAL" clId="{AB09304C-DAD9-4210-8E6E-4856DCDFFA45}" dt="2025-11-24T18:33:47.780" v="2038" actId="1076"/>
          <ac:spMkLst>
            <pc:docMk/>
            <pc:sldMk cId="2580628608" sldId="282"/>
            <ac:spMk id="15" creationId="{59BB6EC7-1370-A8F6-1C56-0A4510C9C166}"/>
          </ac:spMkLst>
        </pc:spChg>
        <pc:spChg chg="add mod">
          <ac:chgData name="Garantche, Adam" userId="d795324f-3ff2-44cf-8efd-12de20c246ce" providerId="ADAL" clId="{AB09304C-DAD9-4210-8E6E-4856DCDFFA45}" dt="2025-11-24T18:40:26.309" v="2108" actId="20577"/>
          <ac:spMkLst>
            <pc:docMk/>
            <pc:sldMk cId="2580628608" sldId="282"/>
            <ac:spMk id="16" creationId="{74E69721-7E85-34DF-ACFB-DC40F2236ED9}"/>
          </ac:spMkLst>
        </pc:spChg>
        <pc:spChg chg="del">
          <ac:chgData name="Garantche, Adam" userId="d795324f-3ff2-44cf-8efd-12de20c246ce" providerId="ADAL" clId="{AB09304C-DAD9-4210-8E6E-4856DCDFFA45}" dt="2025-11-24T18:33:35.017" v="2034" actId="478"/>
          <ac:spMkLst>
            <pc:docMk/>
            <pc:sldMk cId="2580628608" sldId="282"/>
            <ac:spMk id="17" creationId="{8F1177B9-84D7-8977-528F-AE62D74D97F3}"/>
          </ac:spMkLst>
        </pc:spChg>
        <pc:spChg chg="mod">
          <ac:chgData name="Garantche, Adam" userId="d795324f-3ff2-44cf-8efd-12de20c246ce" providerId="ADAL" clId="{AB09304C-DAD9-4210-8E6E-4856DCDFFA45}" dt="2025-11-24T19:03:12.688" v="2379" actId="207"/>
          <ac:spMkLst>
            <pc:docMk/>
            <pc:sldMk cId="2580628608" sldId="282"/>
            <ac:spMk id="18" creationId="{C8E48DC8-D760-1D6E-6F32-415547833CDD}"/>
          </ac:spMkLst>
        </pc:spChg>
      </pc:sldChg>
      <pc:sldChg chg="addSp delSp modSp add del mod">
        <pc:chgData name="Garantche, Adam" userId="d795324f-3ff2-44cf-8efd-12de20c246ce" providerId="ADAL" clId="{AB09304C-DAD9-4210-8E6E-4856DCDFFA45}" dt="2025-11-24T18:49:16.981" v="2225" actId="47"/>
        <pc:sldMkLst>
          <pc:docMk/>
          <pc:sldMk cId="944145537" sldId="283"/>
        </pc:sldMkLst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4" creationId="{B2E8ECA9-58D3-F6AB-A053-EF63CB893136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5" creationId="{97B4BF1B-26B5-8806-2129-8A763240CA70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6" creationId="{CB0CB715-35C5-9B99-207C-B1A26B97CD81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7" creationId="{50FC13E7-3355-562D-D59B-541F41F86BB2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8" creationId="{F89A7C14-7645-0D4F-F987-747E3FACF723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9" creationId="{27B38DB8-2C35-5F44-ECEE-C6BD899FAAC9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10" creationId="{15D44875-62CD-55F0-C8C0-8EAF6BA0509C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11" creationId="{977D1162-B26F-3F6A-2FD9-2A7D658BCD85}"/>
          </ac:spMkLst>
        </pc:spChg>
        <pc:spChg chg="mod">
          <ac:chgData name="Garantche, Adam" userId="d795324f-3ff2-44cf-8efd-12de20c246ce" providerId="ADAL" clId="{AB09304C-DAD9-4210-8E6E-4856DCDFFA45}" dt="2025-11-24T18:41:10.269" v="2114" actId="1076"/>
          <ac:spMkLst>
            <pc:docMk/>
            <pc:sldMk cId="944145537" sldId="283"/>
            <ac:spMk id="13" creationId="{A0E9AB09-B15A-CDBA-C3A2-7734F407D16E}"/>
          </ac:spMkLst>
        </pc:spChg>
        <pc:spChg chg="add del mod">
          <ac:chgData name="Garantche, Adam" userId="d795324f-3ff2-44cf-8efd-12de20c246ce" providerId="ADAL" clId="{AB09304C-DAD9-4210-8E6E-4856DCDFFA45}" dt="2025-11-24T18:41:48.833" v="2121" actId="478"/>
          <ac:spMkLst>
            <pc:docMk/>
            <pc:sldMk cId="944145537" sldId="283"/>
            <ac:spMk id="14" creationId="{38653DD5-F44E-1D4A-D934-A258488CEBEB}"/>
          </ac:spMkLst>
        </pc:spChg>
        <pc:spChg chg="del">
          <ac:chgData name="Garantche, Adam" userId="d795324f-3ff2-44cf-8efd-12de20c246ce" providerId="ADAL" clId="{AB09304C-DAD9-4210-8E6E-4856DCDFFA45}" dt="2025-11-24T18:41:46.427" v="2120" actId="478"/>
          <ac:spMkLst>
            <pc:docMk/>
            <pc:sldMk cId="944145537" sldId="283"/>
            <ac:spMk id="15" creationId="{8B502F9E-D8E1-93C4-6EE9-206682B1F00A}"/>
          </ac:spMkLst>
        </pc:spChg>
        <pc:spChg chg="mod ord">
          <ac:chgData name="Garantche, Adam" userId="d795324f-3ff2-44cf-8efd-12de20c246ce" providerId="ADAL" clId="{AB09304C-DAD9-4210-8E6E-4856DCDFFA45}" dt="2025-11-24T18:41:37.759" v="2119" actId="1076"/>
          <ac:spMkLst>
            <pc:docMk/>
            <pc:sldMk cId="944145537" sldId="283"/>
            <ac:spMk id="16" creationId="{6FDA832A-303C-87F3-74B2-4B69D9BEA9F6}"/>
          </ac:spMkLst>
        </pc:spChg>
        <pc:spChg chg="add mod">
          <ac:chgData name="Garantche, Adam" userId="d795324f-3ff2-44cf-8efd-12de20c246ce" providerId="ADAL" clId="{AB09304C-DAD9-4210-8E6E-4856DCDFFA45}" dt="2025-11-24T18:41:54.928" v="2125" actId="1076"/>
          <ac:spMkLst>
            <pc:docMk/>
            <pc:sldMk cId="944145537" sldId="283"/>
            <ac:spMk id="17" creationId="{3F4B80FA-4AF8-ABDA-5094-2691FDA97A88}"/>
          </ac:spMkLst>
        </pc:spChg>
        <pc:spChg chg="mod ord">
          <ac:chgData name="Garantche, Adam" userId="d795324f-3ff2-44cf-8efd-12de20c246ce" providerId="ADAL" clId="{AB09304C-DAD9-4210-8E6E-4856DCDFFA45}" dt="2025-11-24T18:40:55.860" v="2113" actId="167"/>
          <ac:spMkLst>
            <pc:docMk/>
            <pc:sldMk cId="944145537" sldId="283"/>
            <ac:spMk id="18" creationId="{36848EA8-8D38-6841-A063-71A1541766AF}"/>
          </ac:spMkLst>
        </pc:spChg>
      </pc:sldChg>
      <pc:sldChg chg="addSp delSp modSp new del mod">
        <pc:chgData name="Garantche, Adam" userId="d795324f-3ff2-44cf-8efd-12de20c246ce" providerId="ADAL" clId="{AB09304C-DAD9-4210-8E6E-4856DCDFFA45}" dt="2025-11-24T18:48:22.604" v="2223" actId="47"/>
        <pc:sldMkLst>
          <pc:docMk/>
          <pc:sldMk cId="3230360003" sldId="284"/>
        </pc:sldMkLst>
        <pc:spChg chg="del">
          <ac:chgData name="Garantche, Adam" userId="d795324f-3ff2-44cf-8efd-12de20c246ce" providerId="ADAL" clId="{AB09304C-DAD9-4210-8E6E-4856DCDFFA45}" dt="2025-11-24T18:42:10.119" v="2128" actId="478"/>
          <ac:spMkLst>
            <pc:docMk/>
            <pc:sldMk cId="3230360003" sldId="284"/>
            <ac:spMk id="2" creationId="{ED040336-C38F-FC90-09C4-69A91359836A}"/>
          </ac:spMkLst>
        </pc:spChg>
        <pc:spChg chg="del">
          <ac:chgData name="Garantche, Adam" userId="d795324f-3ff2-44cf-8efd-12de20c246ce" providerId="ADAL" clId="{AB09304C-DAD9-4210-8E6E-4856DCDFFA45}" dt="2025-11-24T18:42:14.517" v="2129" actId="478"/>
          <ac:spMkLst>
            <pc:docMk/>
            <pc:sldMk cId="3230360003" sldId="284"/>
            <ac:spMk id="3" creationId="{6D923AA0-ECFA-D4E7-900D-66AC5B083A40}"/>
          </ac:spMkLst>
        </pc:spChg>
        <pc:spChg chg="add mod">
          <ac:chgData name="Garantche, Adam" userId="d795324f-3ff2-44cf-8efd-12de20c246ce" providerId="ADAL" clId="{AB09304C-DAD9-4210-8E6E-4856DCDFFA45}" dt="2025-11-24T18:42:45.482" v="2147" actId="122"/>
          <ac:spMkLst>
            <pc:docMk/>
            <pc:sldMk cId="3230360003" sldId="284"/>
            <ac:spMk id="4" creationId="{E1924519-6DFE-FED5-D141-AA139E1346F0}"/>
          </ac:spMkLst>
        </pc:spChg>
      </pc:sldChg>
      <pc:sldChg chg="addSp modSp add mod">
        <pc:chgData name="Garantche, Adam" userId="d795324f-3ff2-44cf-8efd-12de20c246ce" providerId="ADAL" clId="{AB09304C-DAD9-4210-8E6E-4856DCDFFA45}" dt="2025-11-24T19:46:25.106" v="2383" actId="20577"/>
        <pc:sldMkLst>
          <pc:docMk/>
          <pc:sldMk cId="3023938109" sldId="285"/>
        </pc:sldMkLst>
        <pc:spChg chg="mod">
          <ac:chgData name="Garantche, Adam" userId="d795324f-3ff2-44cf-8efd-12de20c246ce" providerId="ADAL" clId="{AB09304C-DAD9-4210-8E6E-4856DCDFFA45}" dt="2025-11-24T19:03:16.549" v="2380" actId="207"/>
          <ac:spMkLst>
            <pc:docMk/>
            <pc:sldMk cId="3023938109" sldId="285"/>
            <ac:spMk id="16" creationId="{C37E24C3-B51D-B804-9087-7B3F819E36FD}"/>
          </ac:spMkLst>
        </pc:spChg>
        <pc:spChg chg="mod">
          <ac:chgData name="Garantche, Adam" userId="d795324f-3ff2-44cf-8efd-12de20c246ce" providerId="ADAL" clId="{AB09304C-DAD9-4210-8E6E-4856DCDFFA45}" dt="2025-11-24T19:46:25.106" v="2383" actId="20577"/>
          <ac:spMkLst>
            <pc:docMk/>
            <pc:sldMk cId="3023938109" sldId="285"/>
            <ac:spMk id="17" creationId="{01063452-3887-F22F-361A-82322E53DEA9}"/>
          </ac:spMkLst>
        </pc:spChg>
        <pc:spChg chg="add mod">
          <ac:chgData name="Garantche, Adam" userId="d795324f-3ff2-44cf-8efd-12de20c246ce" providerId="ADAL" clId="{AB09304C-DAD9-4210-8E6E-4856DCDFFA45}" dt="2025-11-24T18:47:36.010" v="2204"/>
          <ac:spMkLst>
            <pc:docMk/>
            <pc:sldMk cId="3023938109" sldId="285"/>
            <ac:spMk id="29" creationId="{959C98B3-9E15-B0C7-CFFA-0DB85BBA118D}"/>
          </ac:spMkLst>
        </pc:spChg>
        <pc:picChg chg="add mod">
          <ac:chgData name="Garantche, Adam" userId="d795324f-3ff2-44cf-8efd-12de20c246ce" providerId="ADAL" clId="{AB09304C-DAD9-4210-8E6E-4856DCDFFA45}" dt="2025-11-24T18:46:04.733" v="2192" actId="207"/>
          <ac:picMkLst>
            <pc:docMk/>
            <pc:sldMk cId="3023938109" sldId="285"/>
            <ac:picMk id="14" creationId="{FE795853-9AA8-1209-E929-1A001A51EF70}"/>
          </ac:picMkLst>
        </pc:picChg>
        <pc:picChg chg="add mod">
          <ac:chgData name="Garantche, Adam" userId="d795324f-3ff2-44cf-8efd-12de20c246ce" providerId="ADAL" clId="{AB09304C-DAD9-4210-8E6E-4856DCDFFA45}" dt="2025-11-24T18:44:36.798" v="2160" actId="688"/>
          <ac:picMkLst>
            <pc:docMk/>
            <pc:sldMk cId="3023938109" sldId="285"/>
            <ac:picMk id="15" creationId="{507A3E66-E636-16A3-4F46-1BFB56EAFE46}"/>
          </ac:picMkLst>
        </pc:picChg>
        <pc:picChg chg="add mod">
          <ac:chgData name="Garantche, Adam" userId="d795324f-3ff2-44cf-8efd-12de20c246ce" providerId="ADAL" clId="{AB09304C-DAD9-4210-8E6E-4856DCDFFA45}" dt="2025-11-24T18:44:43.554" v="2163" actId="1076"/>
          <ac:picMkLst>
            <pc:docMk/>
            <pc:sldMk cId="3023938109" sldId="285"/>
            <ac:picMk id="19" creationId="{A75880F8-7DE2-7912-5365-9156FD8BEFFD}"/>
          </ac:picMkLst>
        </pc:picChg>
        <pc:picChg chg="add mod">
          <ac:chgData name="Garantche, Adam" userId="d795324f-3ff2-44cf-8efd-12de20c246ce" providerId="ADAL" clId="{AB09304C-DAD9-4210-8E6E-4856DCDFFA45}" dt="2025-11-24T18:46:04.733" v="2192" actId="207"/>
          <ac:picMkLst>
            <pc:docMk/>
            <pc:sldMk cId="3023938109" sldId="285"/>
            <ac:picMk id="20" creationId="{1F51FCF3-75FA-DE08-AAE0-58A02E374FF3}"/>
          </ac:picMkLst>
        </pc:picChg>
        <pc:picChg chg="add mod">
          <ac:chgData name="Garantche, Adam" userId="d795324f-3ff2-44cf-8efd-12de20c246ce" providerId="ADAL" clId="{AB09304C-DAD9-4210-8E6E-4856DCDFFA45}" dt="2025-11-24T18:45:50.479" v="2191" actId="207"/>
          <ac:picMkLst>
            <pc:docMk/>
            <pc:sldMk cId="3023938109" sldId="285"/>
            <ac:picMk id="21" creationId="{585AD8A1-3DA1-F3FF-3D73-BACF74DB8C50}"/>
          </ac:picMkLst>
        </pc:picChg>
        <pc:picChg chg="add mod">
          <ac:chgData name="Garantche, Adam" userId="d795324f-3ff2-44cf-8efd-12de20c246ce" providerId="ADAL" clId="{AB09304C-DAD9-4210-8E6E-4856DCDFFA45}" dt="2025-11-24T18:45:50.479" v="2191" actId="207"/>
          <ac:picMkLst>
            <pc:docMk/>
            <pc:sldMk cId="3023938109" sldId="285"/>
            <ac:picMk id="22" creationId="{A152D87C-C3A2-6F65-9F92-BE5767DE0E40}"/>
          </ac:picMkLst>
        </pc:picChg>
        <pc:picChg chg="add mod">
          <ac:chgData name="Garantche, Adam" userId="d795324f-3ff2-44cf-8efd-12de20c246ce" providerId="ADAL" clId="{AB09304C-DAD9-4210-8E6E-4856DCDFFA45}" dt="2025-11-24T18:46:04.733" v="2192" actId="207"/>
          <ac:picMkLst>
            <pc:docMk/>
            <pc:sldMk cId="3023938109" sldId="285"/>
            <ac:picMk id="23" creationId="{4F1E5584-1238-DFCC-B6A1-9F86CBD26DDB}"/>
          </ac:picMkLst>
        </pc:picChg>
        <pc:picChg chg="add mod">
          <ac:chgData name="Garantche, Adam" userId="d795324f-3ff2-44cf-8efd-12de20c246ce" providerId="ADAL" clId="{AB09304C-DAD9-4210-8E6E-4856DCDFFA45}" dt="2025-11-24T18:46:04.733" v="2192" actId="207"/>
          <ac:picMkLst>
            <pc:docMk/>
            <pc:sldMk cId="3023938109" sldId="285"/>
            <ac:picMk id="24" creationId="{105E83AD-C75F-2B68-DBF5-D39630E13475}"/>
          </ac:picMkLst>
        </pc:picChg>
        <pc:picChg chg="add mod">
          <ac:chgData name="Garantche, Adam" userId="d795324f-3ff2-44cf-8efd-12de20c246ce" providerId="ADAL" clId="{AB09304C-DAD9-4210-8E6E-4856DCDFFA45}" dt="2025-11-24T18:45:50.479" v="2191" actId="207"/>
          <ac:picMkLst>
            <pc:docMk/>
            <pc:sldMk cId="3023938109" sldId="285"/>
            <ac:picMk id="25" creationId="{7B2B96F5-65CA-CED9-AF1E-1F718C0C6C88}"/>
          </ac:picMkLst>
        </pc:picChg>
        <pc:picChg chg="add mod">
          <ac:chgData name="Garantche, Adam" userId="d795324f-3ff2-44cf-8efd-12de20c246ce" providerId="ADAL" clId="{AB09304C-DAD9-4210-8E6E-4856DCDFFA45}" dt="2025-11-24T18:45:50.479" v="2191" actId="207"/>
          <ac:picMkLst>
            <pc:docMk/>
            <pc:sldMk cId="3023938109" sldId="285"/>
            <ac:picMk id="26" creationId="{E138E8DA-0E3D-638D-8214-5AB23CE0BF53}"/>
          </ac:picMkLst>
        </pc:picChg>
        <pc:picChg chg="add mod">
          <ac:chgData name="Garantche, Adam" userId="d795324f-3ff2-44cf-8efd-12de20c246ce" providerId="ADAL" clId="{AB09304C-DAD9-4210-8E6E-4856DCDFFA45}" dt="2025-11-24T18:45:34.478" v="2188" actId="1076"/>
          <ac:picMkLst>
            <pc:docMk/>
            <pc:sldMk cId="3023938109" sldId="285"/>
            <ac:picMk id="27" creationId="{2F42C803-4C2E-FE91-EFB1-59223758C795}"/>
          </ac:picMkLst>
        </pc:picChg>
        <pc:picChg chg="add mod">
          <ac:chgData name="Garantche, Adam" userId="d795324f-3ff2-44cf-8efd-12de20c246ce" providerId="ADAL" clId="{AB09304C-DAD9-4210-8E6E-4856DCDFFA45}" dt="2025-11-24T18:45:37.677" v="2190" actId="1076"/>
          <ac:picMkLst>
            <pc:docMk/>
            <pc:sldMk cId="3023938109" sldId="285"/>
            <ac:picMk id="28" creationId="{95D40945-002D-9FC6-2DEA-5006C50CCD39}"/>
          </ac:picMkLst>
        </pc:picChg>
      </pc:sldChg>
      <pc:sldChg chg="addSp delSp modSp add mod">
        <pc:chgData name="Garantche, Adam" userId="d795324f-3ff2-44cf-8efd-12de20c246ce" providerId="ADAL" clId="{AB09304C-DAD9-4210-8E6E-4856DCDFFA45}" dt="2025-11-24T18:48:17.124" v="2222" actId="1076"/>
        <pc:sldMkLst>
          <pc:docMk/>
          <pc:sldMk cId="2066252113" sldId="286"/>
        </pc:sldMkLst>
        <pc:spChg chg="mod">
          <ac:chgData name="Garantche, Adam" userId="d795324f-3ff2-44cf-8efd-12de20c246ce" providerId="ADAL" clId="{AB09304C-DAD9-4210-8E6E-4856DCDFFA45}" dt="2025-11-24T18:48:04.362" v="2215" actId="1076"/>
          <ac:spMkLst>
            <pc:docMk/>
            <pc:sldMk cId="2066252113" sldId="286"/>
            <ac:spMk id="2" creationId="{25264DA4-118E-FF1D-75FE-C6B611B0749A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4" creationId="{93DB01BF-66BD-09E0-2808-B5ADD413E5D8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5" creationId="{5D1E25A0-85A6-8034-960B-05A6E4DDB457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6" creationId="{65458261-8EFD-D5A7-EB31-E8A0DD7C211B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7" creationId="{14029381-BF1F-C55C-D7FC-C1649FE2FE6F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8" creationId="{0B7F23A6-8610-8CB9-99CB-105A6BB6C6BC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9" creationId="{3BF1DEBE-B1CE-00E5-3256-EFF6AD43D580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10" creationId="{6543E9F3-7248-9E0B-046D-7DBF6F5A2C5F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11" creationId="{468F8BB6-FBA2-E7E6-A1A2-651FC0B369DF}"/>
          </ac:spMkLst>
        </pc:spChg>
        <pc:spChg chg="mod">
          <ac:chgData name="Garantche, Adam" userId="d795324f-3ff2-44cf-8efd-12de20c246ce" providerId="ADAL" clId="{AB09304C-DAD9-4210-8E6E-4856DCDFFA45}" dt="2025-11-24T18:47:54.349" v="2212" actId="1076"/>
          <ac:spMkLst>
            <pc:docMk/>
            <pc:sldMk cId="2066252113" sldId="286"/>
            <ac:spMk id="13" creationId="{8ABD4FA2-4BEF-17D3-6F9D-B1A46A92FD28}"/>
          </ac:spMkLst>
        </pc:spChg>
        <pc:spChg chg="mod">
          <ac:chgData name="Garantche, Adam" userId="d795324f-3ff2-44cf-8efd-12de20c246ce" providerId="ADAL" clId="{AB09304C-DAD9-4210-8E6E-4856DCDFFA45}" dt="2025-11-24T18:46:33.126" v="2196" actId="1076"/>
          <ac:spMkLst>
            <pc:docMk/>
            <pc:sldMk cId="2066252113" sldId="286"/>
            <ac:spMk id="16" creationId="{33DE90AD-59A7-47E8-F08E-C6F73619FF89}"/>
          </ac:spMkLst>
        </pc:spChg>
        <pc:spChg chg="del">
          <ac:chgData name="Garantche, Adam" userId="d795324f-3ff2-44cf-8efd-12de20c246ce" providerId="ADAL" clId="{AB09304C-DAD9-4210-8E6E-4856DCDFFA45}" dt="2025-11-24T18:46:58.370" v="2199" actId="478"/>
          <ac:spMkLst>
            <pc:docMk/>
            <pc:sldMk cId="2066252113" sldId="286"/>
            <ac:spMk id="17" creationId="{C4569CB2-A7DE-3EFD-2DAC-1A72492D5FF3}"/>
          </ac:spMkLst>
        </pc:spChg>
        <pc:spChg chg="mod">
          <ac:chgData name="Garantche, Adam" userId="d795324f-3ff2-44cf-8efd-12de20c246ce" providerId="ADAL" clId="{AB09304C-DAD9-4210-8E6E-4856DCDFFA45}" dt="2025-11-24T18:46:48.304" v="2197" actId="1076"/>
          <ac:spMkLst>
            <pc:docMk/>
            <pc:sldMk cId="2066252113" sldId="286"/>
            <ac:spMk id="18" creationId="{9477E12B-F963-C4CE-AF9F-5CD8FFE5450D}"/>
          </ac:spMkLst>
        </pc:spChg>
        <pc:spChg chg="add del mod">
          <ac:chgData name="Garantche, Adam" userId="d795324f-3ff2-44cf-8efd-12de20c246ce" providerId="ADAL" clId="{AB09304C-DAD9-4210-8E6E-4856DCDFFA45}" dt="2025-11-24T18:47:00.534" v="2200" actId="478"/>
          <ac:spMkLst>
            <pc:docMk/>
            <pc:sldMk cId="2066252113" sldId="286"/>
            <ac:spMk id="29" creationId="{699ED8CE-55A2-3A18-5548-98A29DA53D48}"/>
          </ac:spMkLst>
        </pc:spChg>
        <pc:spChg chg="add mod">
          <ac:chgData name="Garantche, Adam" userId="d795324f-3ff2-44cf-8efd-12de20c246ce" providerId="ADAL" clId="{AB09304C-DAD9-4210-8E6E-4856DCDFFA45}" dt="2025-11-24T18:47:44.514" v="2205" actId="1076"/>
          <ac:spMkLst>
            <pc:docMk/>
            <pc:sldMk cId="2066252113" sldId="286"/>
            <ac:spMk id="30" creationId="{D32B36DD-CCA7-846D-68CD-C5F8AC09F03C}"/>
          </ac:spMkLst>
        </pc:spChg>
        <pc:picChg chg="mod">
          <ac:chgData name="Garantche, Adam" userId="d795324f-3ff2-44cf-8efd-12de20c246ce" providerId="ADAL" clId="{AB09304C-DAD9-4210-8E6E-4856DCDFFA45}" dt="2025-11-24T18:48:09.402" v="2218" actId="1076"/>
          <ac:picMkLst>
            <pc:docMk/>
            <pc:sldMk cId="2066252113" sldId="286"/>
            <ac:picMk id="14" creationId="{E94D063C-8370-2635-F6DD-EC6E3EE5E7FC}"/>
          </ac:picMkLst>
        </pc:picChg>
        <pc:picChg chg="mod">
          <ac:chgData name="Garantche, Adam" userId="d795324f-3ff2-44cf-8efd-12de20c246ce" providerId="ADAL" clId="{AB09304C-DAD9-4210-8E6E-4856DCDFFA45}" dt="2025-11-24T18:48:15.717" v="2221" actId="1076"/>
          <ac:picMkLst>
            <pc:docMk/>
            <pc:sldMk cId="2066252113" sldId="286"/>
            <ac:picMk id="15" creationId="{2D438370-F0DB-1E2B-68CC-D6C1AF6DC068}"/>
          </ac:picMkLst>
        </pc:picChg>
        <pc:picChg chg="mod">
          <ac:chgData name="Garantche, Adam" userId="d795324f-3ff2-44cf-8efd-12de20c246ce" providerId="ADAL" clId="{AB09304C-DAD9-4210-8E6E-4856DCDFFA45}" dt="2025-11-24T18:47:51.514" v="2210" actId="1076"/>
          <ac:picMkLst>
            <pc:docMk/>
            <pc:sldMk cId="2066252113" sldId="286"/>
            <ac:picMk id="19" creationId="{F02D5138-BC40-F731-6052-369A6EE0FBCE}"/>
          </ac:picMkLst>
        </pc:picChg>
        <pc:picChg chg="mod">
          <ac:chgData name="Garantche, Adam" userId="d795324f-3ff2-44cf-8efd-12de20c246ce" providerId="ADAL" clId="{AB09304C-DAD9-4210-8E6E-4856DCDFFA45}" dt="2025-11-24T18:48:17.124" v="2222" actId="1076"/>
          <ac:picMkLst>
            <pc:docMk/>
            <pc:sldMk cId="2066252113" sldId="286"/>
            <ac:picMk id="20" creationId="{8D923A41-6844-1C60-535D-718A90354289}"/>
          </ac:picMkLst>
        </pc:picChg>
        <pc:picChg chg="mod">
          <ac:chgData name="Garantche, Adam" userId="d795324f-3ff2-44cf-8efd-12de20c246ce" providerId="ADAL" clId="{AB09304C-DAD9-4210-8E6E-4856DCDFFA45}" dt="2025-11-24T18:48:07.987" v="2217" actId="1076"/>
          <ac:picMkLst>
            <pc:docMk/>
            <pc:sldMk cId="2066252113" sldId="286"/>
            <ac:picMk id="21" creationId="{5D6373A1-453B-394F-36BA-875516361529}"/>
          </ac:picMkLst>
        </pc:picChg>
        <pc:picChg chg="mod">
          <ac:chgData name="Garantche, Adam" userId="d795324f-3ff2-44cf-8efd-12de20c246ce" providerId="ADAL" clId="{AB09304C-DAD9-4210-8E6E-4856DCDFFA45}" dt="2025-11-24T18:48:06.100" v="2216" actId="1076"/>
          <ac:picMkLst>
            <pc:docMk/>
            <pc:sldMk cId="2066252113" sldId="286"/>
            <ac:picMk id="22" creationId="{3B4DEAC5-4CA0-B4AF-C165-12EED411B575}"/>
          </ac:picMkLst>
        </pc:picChg>
        <pc:picChg chg="mod">
          <ac:chgData name="Garantche, Adam" userId="d795324f-3ff2-44cf-8efd-12de20c246ce" providerId="ADAL" clId="{AB09304C-DAD9-4210-8E6E-4856DCDFFA45}" dt="2025-11-24T18:47:49.962" v="2209" actId="1076"/>
          <ac:picMkLst>
            <pc:docMk/>
            <pc:sldMk cId="2066252113" sldId="286"/>
            <ac:picMk id="23" creationId="{FCE589AC-5226-64A2-E6AC-F203B8F750B4}"/>
          </ac:picMkLst>
        </pc:picChg>
        <pc:picChg chg="mod">
          <ac:chgData name="Garantche, Adam" userId="d795324f-3ff2-44cf-8efd-12de20c246ce" providerId="ADAL" clId="{AB09304C-DAD9-4210-8E6E-4856DCDFFA45}" dt="2025-11-24T18:48:00.682" v="2214" actId="1076"/>
          <ac:picMkLst>
            <pc:docMk/>
            <pc:sldMk cId="2066252113" sldId="286"/>
            <ac:picMk id="24" creationId="{A855ADC9-55F9-7F78-AAC2-27388D4A564A}"/>
          </ac:picMkLst>
        </pc:picChg>
        <pc:picChg chg="mod">
          <ac:chgData name="Garantche, Adam" userId="d795324f-3ff2-44cf-8efd-12de20c246ce" providerId="ADAL" clId="{AB09304C-DAD9-4210-8E6E-4856DCDFFA45}" dt="2025-11-24T18:47:59.117" v="2213" actId="1076"/>
          <ac:picMkLst>
            <pc:docMk/>
            <pc:sldMk cId="2066252113" sldId="286"/>
            <ac:picMk id="25" creationId="{9A9DEFD1-BE31-D582-719D-54FF1F949BDC}"/>
          </ac:picMkLst>
        </pc:picChg>
        <pc:picChg chg="mod">
          <ac:chgData name="Garantche, Adam" userId="d795324f-3ff2-44cf-8efd-12de20c246ce" providerId="ADAL" clId="{AB09304C-DAD9-4210-8E6E-4856DCDFFA45}" dt="2025-11-24T18:47:47.290" v="2207" actId="1076"/>
          <ac:picMkLst>
            <pc:docMk/>
            <pc:sldMk cId="2066252113" sldId="286"/>
            <ac:picMk id="26" creationId="{78D19ADF-1460-B779-769F-DA57F259CD87}"/>
          </ac:picMkLst>
        </pc:picChg>
        <pc:picChg chg="mod">
          <ac:chgData name="Garantche, Adam" userId="d795324f-3ff2-44cf-8efd-12de20c246ce" providerId="ADAL" clId="{AB09304C-DAD9-4210-8E6E-4856DCDFFA45}" dt="2025-11-24T18:48:11.036" v="2219" actId="1076"/>
          <ac:picMkLst>
            <pc:docMk/>
            <pc:sldMk cId="2066252113" sldId="286"/>
            <ac:picMk id="27" creationId="{0E8A1462-5535-6D0A-C257-CAD11B021D3E}"/>
          </ac:picMkLst>
        </pc:picChg>
        <pc:picChg chg="mod">
          <ac:chgData name="Garantche, Adam" userId="d795324f-3ff2-44cf-8efd-12de20c246ce" providerId="ADAL" clId="{AB09304C-DAD9-4210-8E6E-4856DCDFFA45}" dt="2025-11-24T18:47:48.702" v="2208" actId="1076"/>
          <ac:picMkLst>
            <pc:docMk/>
            <pc:sldMk cId="2066252113" sldId="286"/>
            <ac:picMk id="28" creationId="{AC405949-30E1-BC38-178B-4828714D0AB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8755-FDC3-4926-B51D-7BCB36A0E5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27340-6ACE-4C40-AC10-1B6968B9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89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5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E0826-77B5-0103-9CAF-51C42421B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0BF2AD-E1AA-6736-2615-CF18AB27C1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017890-EF75-D649-97AC-6CCC16B5B9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DB31C-CB12-0484-261F-793B9C5F6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80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04C5B-59A1-C057-5BEB-745B91548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BC5617-3E7C-A5FD-398C-E26F8DB33E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8D8672-0487-6C30-7069-199A7F0F0E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4A6EF-E956-7FF3-D967-CE14B9FE60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21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2F4A5-A881-A8EE-4C24-237E343FC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472CB1-953E-1F29-025D-250DA373B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5A9686-38C1-C552-BD3F-AC8088D4D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0E858-0B1C-B173-7722-00288A79B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1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3BA14-A4E7-9163-37AD-D34714342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2F56E0-5A87-5C38-E98B-D2146ED30A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FA7443-81A5-C297-B55B-24D9BCCB19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075F4-2ACA-2F46-34F4-572F5D9C76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21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3B64E-9C42-DAC5-94D6-18636BD5F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3BADE9-7D4F-138D-7C6A-CF71E5EB6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F67D78-D662-19D9-6793-3A2104CFC6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863BA-EFBB-976F-F0F9-47F330F257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1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3AC42-1449-537A-08EF-1F7A08FE2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F50DEE-5F08-57E2-B3CB-348586451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2E348B-A3BB-F780-9CAA-9609BFB0FF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94188-2EE0-08AC-DACC-60D51277DF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25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F0FA9-20AB-0A7E-94FF-E46F0AB87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60D71D-82A8-8CD5-0B0E-37E8F4510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33FF55-1110-0886-1380-0ABA6CA81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A46C4-0DDE-4735-EB66-F0B6F03761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0DDF3-820A-1554-FC2B-095E31545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5216A6-A972-0026-F991-3F0D4F3EF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E0CAC-D426-7C92-BDF7-B5F6494941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Created after trying to help friend, </a:t>
            </a:r>
            <a:r>
              <a:rPr lang="en-US" dirty="0" err="1"/>
              <a:t>dru</a:t>
            </a:r>
            <a:r>
              <a:rPr lang="en-US" dirty="0"/>
              <a:t> nelson with his </a:t>
            </a:r>
            <a:r>
              <a:rPr lang="en-US" dirty="0" err="1"/>
              <a:t>langgae</a:t>
            </a:r>
            <a:r>
              <a:rPr lang="en-US" dirty="0"/>
              <a:t> Cel. Learned he really didn’t know much about languages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4DD77-B2B7-8FDE-FE40-C6910B5AF5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1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7CCC3-55FC-ED26-7FBD-2D9595C68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F9B2E-DDC3-E6EA-62DD-9C2721BBE0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103A94-9987-0D60-E807-22E2A3432A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B6E35-8359-067F-B13E-C8D20068C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02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0D749-46E2-D26C-6EFD-CB15352D3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BB218E-8E30-31E8-D39B-7F122C043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8C91A7-E185-5590-1028-DB848516C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40177-E290-ECD6-7796-2A4BF99CBD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4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CE4BD-6276-2FE8-8A44-30489FDD6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4351E3-1A6C-14D9-3CE9-0C9CAC4A08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D1088E-4A17-DCC1-309F-0D319D0AF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C411C-FBA7-6FCA-8E93-6D748A523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63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18C22-6D96-9D44-83CB-70DC6B757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A2BA3-D497-4159-8DD2-3472B040E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17DCA1-A218-3239-B1A6-A19386643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F90D7-C813-4D84-5EC4-649996EF05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11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88862-D727-7DAD-B59C-EB9ABB496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FC5149-4791-2DE6-F01B-60E129402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E72CD7-CF29-0FA8-6F72-C6447CA5E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C7FA8-154C-3392-8344-B57C375FBF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27340-6ACE-4C40-AC10-1B6968B90D0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3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8D5AE-45B2-A049-6DFE-A7587621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59533-E2DE-E278-5AD7-2E7FD3CA8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6F1B9-C7ED-E6EF-8474-1615D2F3C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B70CE-59BB-F1D9-9B4E-644FCE05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7D5FB-8098-F2C4-144D-A96CF8B6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9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92AC-25D2-A4B4-12A1-6C3DCC35B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5093A-C29A-F58F-6629-4520A179B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72857-7776-256D-ACBA-159D90B9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08325-3488-5A4A-9071-190197F41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4026A-757E-79DF-5D4D-06736F47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10E070-9181-767D-B7A6-647D52B4E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3A880-BA87-3A1A-5703-42F518CB4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D8BE0-6394-55E4-8F42-67550C34A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65210-B27D-6F1B-13E7-7A37FB33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85DA9-75C5-A24D-6BEF-AEA094C1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2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8887A-13D7-57D1-E415-07899007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56B-1A07-9D42-4049-0FEC1F3E9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FC7EC-E23C-1404-4B56-45CD9E564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72DF5-AF05-1E07-5336-916EB05B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85821-3856-B78A-318E-6DE2CB8D6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4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921E5-BBE4-131C-5E7C-7FE98F1F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FB138-C8AE-54A0-3E6E-8CB7E96AB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3854-D684-12B5-B778-1B315DE7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DC744-5AF7-9556-6563-D8F6BA63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AEA09-0687-2296-B6A4-FA014B8DF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0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B74E6-9940-07D0-1934-4882C6AB4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4275C-5BCC-030D-AA65-79E70A019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420C6-5801-2479-6497-EDFF7304B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D84B4-F799-03D4-A015-E99A3DFD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FA60D-0A56-86C8-575C-F004E10B0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B5BC2-0546-D4E4-C975-75AC22F97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7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8A47-82B0-5E05-C55A-ACE3A4596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D354A-18E5-FBC9-0539-BEB86FAB9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D7EEC-5D0D-279C-8F39-6F8FF8156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C8CF1-17FC-8468-772A-693CF7D07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B371F7-9109-9F5E-768C-65BAF207B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05DCDD-BA28-E889-A288-1C86A291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8B240-8ECF-40B1-D3C7-1EFEA21A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AEA800-FB44-E4D4-9E49-CB642E35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2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2B39C-6975-75A3-E9D0-267B7F702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2AC7F-F3AB-A6F9-7879-F8EF4A6D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FBFCE5-5791-559A-F6C3-DDB57107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87C8B-556B-8C01-FD63-1A1E4A4B5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5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53AB9-F840-8884-4BF6-2E05ED626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ADD764-DE8D-A508-6EB5-9691284C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32755-9EA7-DD80-653C-78FCD3E4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963EE-F974-6417-3CA8-B69F50E95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3F08-54E0-D924-509C-18FA68D9E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56D17-1183-A4C7-FFF7-81FF69808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D566F-FBD7-FF13-0C4B-6E6BDEBBA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08635-31E7-6E45-C40E-53EAF647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1641F-0168-EE8B-C2A3-A9EC9164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8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A9027-3510-6D00-F180-EBEF5FE5A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F96604-C04E-EFE7-43D1-1D4B71F65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3C3CE5-A68D-6554-A3BF-C7ED85463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BD420-71A1-0E5D-C117-A564E880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60150-C33E-A547-A923-A71DF09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CC95F-88CD-34B4-F528-09D9974B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5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6F830D-37C1-96E0-1828-DAC60AEE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10A25-A09A-BEEF-1D4C-0061E0EB9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05AD5-FCC2-2821-032E-5B97C0604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8CFDF-C05B-4323-AE8D-61EF1E429A8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F0817-C53C-B7FF-9605-AA82C62F3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1043D-F49F-192D-32CD-358424ECB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3295EF-C876-463D-B08C-98999B61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7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o_(programming_language)" TargetMode="External"/><Relationship Id="rId2" Type="http://schemas.openxmlformats.org/officeDocument/2006/relationships/hyperlink" Target="https://www.howdy.com/glossary/i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3B6730-5DD0-6EF0-E1B9-B85B96039DBC}"/>
              </a:ext>
            </a:extLst>
          </p:cNvPr>
          <p:cNvSpPr txBox="1"/>
          <p:nvPr/>
        </p:nvSpPr>
        <p:spPr>
          <a:xfrm>
            <a:off x="0" y="7213600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CCC84F-C953-CF0C-C64D-E695A116C61C}"/>
              </a:ext>
            </a:extLst>
          </p:cNvPr>
          <p:cNvSpPr txBox="1"/>
          <p:nvPr/>
        </p:nvSpPr>
        <p:spPr>
          <a:xfrm>
            <a:off x="0" y="8321596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107C71-931E-943C-CBAC-7F490DA49E93}"/>
              </a:ext>
            </a:extLst>
          </p:cNvPr>
          <p:cNvSpPr txBox="1"/>
          <p:nvPr/>
        </p:nvSpPr>
        <p:spPr>
          <a:xfrm>
            <a:off x="0" y="9429592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88A3F-39F3-52E4-6349-C6A97439B9DA}"/>
              </a:ext>
            </a:extLst>
          </p:cNvPr>
          <p:cNvSpPr txBox="1"/>
          <p:nvPr/>
        </p:nvSpPr>
        <p:spPr>
          <a:xfrm>
            <a:off x="0" y="10537588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1AA61F-53E9-1796-946C-4CF773455334}"/>
              </a:ext>
            </a:extLst>
          </p:cNvPr>
          <p:cNvSpPr txBox="1"/>
          <p:nvPr/>
        </p:nvSpPr>
        <p:spPr>
          <a:xfrm>
            <a:off x="0" y="11645584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999DD-890E-A137-A2C5-D9EE35AC7437}"/>
              </a:ext>
            </a:extLst>
          </p:cNvPr>
          <p:cNvSpPr txBox="1"/>
          <p:nvPr/>
        </p:nvSpPr>
        <p:spPr>
          <a:xfrm>
            <a:off x="0" y="12753580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19E5BC-435C-B832-FBCA-43AC72FE9AAF}"/>
              </a:ext>
            </a:extLst>
          </p:cNvPr>
          <p:cNvSpPr txBox="1"/>
          <p:nvPr/>
        </p:nvSpPr>
        <p:spPr>
          <a:xfrm>
            <a:off x="0" y="13861576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294529-886E-0665-3B86-E95683503D7F}"/>
              </a:ext>
            </a:extLst>
          </p:cNvPr>
          <p:cNvSpPr txBox="1"/>
          <p:nvPr/>
        </p:nvSpPr>
        <p:spPr>
          <a:xfrm>
            <a:off x="0" y="14969572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BE6001-9EB8-8377-4427-558D7EA79102}"/>
              </a:ext>
            </a:extLst>
          </p:cNvPr>
          <p:cNvSpPr txBox="1"/>
          <p:nvPr/>
        </p:nvSpPr>
        <p:spPr>
          <a:xfrm>
            <a:off x="0" y="16077568"/>
            <a:ext cx="5350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25D622-5EED-3F8D-9429-20C32D13A95A}"/>
              </a:ext>
            </a:extLst>
          </p:cNvPr>
          <p:cNvSpPr txBox="1"/>
          <p:nvPr/>
        </p:nvSpPr>
        <p:spPr>
          <a:xfrm>
            <a:off x="0" y="17185564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F22D2F-5B1D-8289-53D2-29722DB7C84F}"/>
              </a:ext>
            </a:extLst>
          </p:cNvPr>
          <p:cNvSpPr txBox="1"/>
          <p:nvPr/>
        </p:nvSpPr>
        <p:spPr>
          <a:xfrm>
            <a:off x="4055533" y="2797005"/>
            <a:ext cx="4080933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dirty="0">
                <a:latin typeface="Aptos SemiBold" panose="020B0004020202020204" pitchFamily="34" charset="0"/>
              </a:rPr>
              <a:t>IO </a:t>
            </a:r>
          </a:p>
          <a:p>
            <a:pPr algn="ctr"/>
            <a:r>
              <a:rPr lang="en-US" sz="3200" dirty="0">
                <a:latin typeface="Aptos SemiBold" panose="020B0004020202020204" pitchFamily="34" charset="0"/>
              </a:rPr>
              <a:t>Adam Garantche</a:t>
            </a:r>
          </a:p>
        </p:txBody>
      </p:sp>
    </p:spTree>
    <p:extLst>
      <p:ext uri="{BB962C8B-B14F-4D97-AF65-F5344CB8AC3E}">
        <p14:creationId xmlns:p14="http://schemas.microsoft.com/office/powerpoint/2010/main" val="310779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62E36-1EB9-16D6-2EBA-64A4A1FF4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31CC5B-7382-B41B-820D-1520A5BFBED1}"/>
              </a:ext>
            </a:extLst>
          </p:cNvPr>
          <p:cNvSpPr txBox="1"/>
          <p:nvPr/>
        </p:nvSpPr>
        <p:spPr>
          <a:xfrm>
            <a:off x="259419" y="-522708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7C8029-0BD7-7BE2-497A-4F2C88DA24FC}"/>
              </a:ext>
            </a:extLst>
          </p:cNvPr>
          <p:cNvSpPr txBox="1"/>
          <p:nvPr/>
        </p:nvSpPr>
        <p:spPr>
          <a:xfrm>
            <a:off x="259419" y="-430375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72B1FF-17D4-D2CD-0643-9C1B0764E54C}"/>
              </a:ext>
            </a:extLst>
          </p:cNvPr>
          <p:cNvSpPr txBox="1"/>
          <p:nvPr/>
        </p:nvSpPr>
        <p:spPr>
          <a:xfrm>
            <a:off x="259419" y="-338042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7E3428-C706-F7E9-4778-AAF4CA5350E1}"/>
              </a:ext>
            </a:extLst>
          </p:cNvPr>
          <p:cNvSpPr txBox="1"/>
          <p:nvPr/>
        </p:nvSpPr>
        <p:spPr>
          <a:xfrm>
            <a:off x="259419" y="-245709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DD8202-57F9-715B-DF57-8E3F2425AFDA}"/>
              </a:ext>
            </a:extLst>
          </p:cNvPr>
          <p:cNvSpPr txBox="1"/>
          <p:nvPr/>
        </p:nvSpPr>
        <p:spPr>
          <a:xfrm>
            <a:off x="259419" y="-129477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14EED-A5D3-4BC2-EEDC-AE9CBC3935A4}"/>
              </a:ext>
            </a:extLst>
          </p:cNvPr>
          <p:cNvSpPr txBox="1"/>
          <p:nvPr/>
        </p:nvSpPr>
        <p:spPr>
          <a:xfrm>
            <a:off x="259419" y="-29970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D3C888-202F-C6FB-158A-1A7643A1F2E8}"/>
              </a:ext>
            </a:extLst>
          </p:cNvPr>
          <p:cNvSpPr txBox="1"/>
          <p:nvPr/>
        </p:nvSpPr>
        <p:spPr>
          <a:xfrm>
            <a:off x="259419" y="69207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FECBCB-8FC1-8BFD-D87D-86A049E679A2}"/>
              </a:ext>
            </a:extLst>
          </p:cNvPr>
          <p:cNvSpPr txBox="1"/>
          <p:nvPr/>
        </p:nvSpPr>
        <p:spPr>
          <a:xfrm>
            <a:off x="259419" y="168034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B64CF3-A3CD-3A8A-9197-630685243BF0}"/>
              </a:ext>
            </a:extLst>
          </p:cNvPr>
          <p:cNvSpPr txBox="1"/>
          <p:nvPr/>
        </p:nvSpPr>
        <p:spPr>
          <a:xfrm>
            <a:off x="1408966" y="2880884"/>
            <a:ext cx="5350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895882-8928-4F15-62AB-7A9B6E100689}"/>
              </a:ext>
            </a:extLst>
          </p:cNvPr>
          <p:cNvSpPr txBox="1"/>
          <p:nvPr/>
        </p:nvSpPr>
        <p:spPr>
          <a:xfrm>
            <a:off x="259419" y="407533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3AA678E4-123C-9133-4651-CCEDD079C0A7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AE3AF3B5-21B6-3584-CB4B-FF14EDFFD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995045" y="957120"/>
            <a:ext cx="4475584" cy="27401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4EB033E-5E4D-0045-00B4-FDCE00266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0265" y="4138585"/>
            <a:ext cx="4286554" cy="150405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F326EFD-FBE9-2221-A1A1-E5FFCDE7C4C6}"/>
              </a:ext>
            </a:extLst>
          </p:cNvPr>
          <p:cNvSpPr txBox="1"/>
          <p:nvPr/>
        </p:nvSpPr>
        <p:spPr>
          <a:xfrm>
            <a:off x="259419" y="508511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C8F203-D089-CB44-7D9C-628F6D3F1F45}"/>
              </a:ext>
            </a:extLst>
          </p:cNvPr>
          <p:cNvSpPr txBox="1"/>
          <p:nvPr/>
        </p:nvSpPr>
        <p:spPr>
          <a:xfrm>
            <a:off x="259419" y="597777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6632736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BD1EC-D53F-1C3D-6AEA-1DE0B441D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C9B0E3-2673-8390-F8BD-A2BC217E9235}"/>
              </a:ext>
            </a:extLst>
          </p:cNvPr>
          <p:cNvSpPr txBox="1"/>
          <p:nvPr/>
        </p:nvSpPr>
        <p:spPr>
          <a:xfrm>
            <a:off x="259419" y="-626639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FD546E-8642-5061-3541-371CD6F892CF}"/>
              </a:ext>
            </a:extLst>
          </p:cNvPr>
          <p:cNvSpPr txBox="1"/>
          <p:nvPr/>
        </p:nvSpPr>
        <p:spPr>
          <a:xfrm>
            <a:off x="259419" y="-534306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8DB78C-B220-240B-C7D7-403AFD2727BF}"/>
              </a:ext>
            </a:extLst>
          </p:cNvPr>
          <p:cNvSpPr txBox="1"/>
          <p:nvPr/>
        </p:nvSpPr>
        <p:spPr>
          <a:xfrm>
            <a:off x="259419" y="-441973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BCF2C5-764F-6EEE-610B-49AD025EF1A9}"/>
              </a:ext>
            </a:extLst>
          </p:cNvPr>
          <p:cNvSpPr txBox="1"/>
          <p:nvPr/>
        </p:nvSpPr>
        <p:spPr>
          <a:xfrm>
            <a:off x="259419" y="-349640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CFF06C-985D-0793-20BC-2CAA0ED71AC3}"/>
              </a:ext>
            </a:extLst>
          </p:cNvPr>
          <p:cNvSpPr txBox="1"/>
          <p:nvPr/>
        </p:nvSpPr>
        <p:spPr>
          <a:xfrm>
            <a:off x="259419" y="-233408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F8CB08-BDB7-1D9C-9FB8-29DA8CF7C595}"/>
              </a:ext>
            </a:extLst>
          </p:cNvPr>
          <p:cNvSpPr txBox="1"/>
          <p:nvPr/>
        </p:nvSpPr>
        <p:spPr>
          <a:xfrm>
            <a:off x="259419" y="-103021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1AF999-237E-E0FE-CE09-96A1576173EB}"/>
              </a:ext>
            </a:extLst>
          </p:cNvPr>
          <p:cNvSpPr txBox="1"/>
          <p:nvPr/>
        </p:nvSpPr>
        <p:spPr>
          <a:xfrm>
            <a:off x="259419" y="1267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9FBA88-3CFA-FDE2-223E-26477ED23B2A}"/>
              </a:ext>
            </a:extLst>
          </p:cNvPr>
          <p:cNvSpPr txBox="1"/>
          <p:nvPr/>
        </p:nvSpPr>
        <p:spPr>
          <a:xfrm>
            <a:off x="259419" y="93600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0E9117-D884-A168-87B5-A880202F974C}"/>
              </a:ext>
            </a:extLst>
          </p:cNvPr>
          <p:cNvSpPr txBox="1"/>
          <p:nvPr/>
        </p:nvSpPr>
        <p:spPr>
          <a:xfrm>
            <a:off x="259419" y="1859339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1C7007-6AA7-0BC9-2462-672AE9571DD6}"/>
              </a:ext>
            </a:extLst>
          </p:cNvPr>
          <p:cNvSpPr txBox="1"/>
          <p:nvPr/>
        </p:nvSpPr>
        <p:spPr>
          <a:xfrm>
            <a:off x="1292353" y="2875002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51635FA-8B43-AD1E-CBA6-46861D074B38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892B018-2B58-499F-6AF4-E0E72523E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2247" y="1320801"/>
            <a:ext cx="5350933" cy="4529666"/>
          </a:xfrm>
        </p:spPr>
        <p:txBody>
          <a:bodyPr>
            <a:normAutofit/>
          </a:bodyPr>
          <a:lstStyle/>
          <a:p>
            <a:r>
              <a:rPr lang="en-US" dirty="0"/>
              <a:t>Very small and elegant </a:t>
            </a:r>
          </a:p>
          <a:p>
            <a:r>
              <a:rPr lang="en-US" dirty="0"/>
              <a:t>Cleanest example of prototype-based OOP</a:t>
            </a:r>
          </a:p>
          <a:p>
            <a:r>
              <a:rPr lang="en-US" dirty="0"/>
              <a:t>Good for learning:</a:t>
            </a:r>
          </a:p>
          <a:p>
            <a:pPr lvl="1"/>
            <a:r>
              <a:rPr lang="en-US" dirty="0"/>
              <a:t>Message passing</a:t>
            </a:r>
          </a:p>
          <a:p>
            <a:pPr lvl="1"/>
            <a:r>
              <a:rPr lang="en-US" dirty="0"/>
              <a:t>Object models</a:t>
            </a:r>
          </a:p>
          <a:p>
            <a:pPr lvl="1"/>
            <a:r>
              <a:rPr lang="en-US" dirty="0"/>
              <a:t>Concurrency</a:t>
            </a:r>
          </a:p>
          <a:p>
            <a:pPr lvl="1"/>
            <a:r>
              <a:rPr lang="en-US" dirty="0"/>
              <a:t>Language design principles</a:t>
            </a:r>
          </a:p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B41490-E867-0FB1-BA2D-D9A1F42F1CC6}"/>
              </a:ext>
            </a:extLst>
          </p:cNvPr>
          <p:cNvSpPr txBox="1"/>
          <p:nvPr/>
        </p:nvSpPr>
        <p:spPr>
          <a:xfrm>
            <a:off x="259419" y="394498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6BBC49-A555-D313-9B36-808407AEFE90}"/>
              </a:ext>
            </a:extLst>
          </p:cNvPr>
          <p:cNvSpPr txBox="1"/>
          <p:nvPr/>
        </p:nvSpPr>
        <p:spPr>
          <a:xfrm>
            <a:off x="259419" y="486831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7699360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0A832-B73C-E017-9FCC-8ECD3DFF3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FF1B6A-3E2B-2A10-6178-2ED2978C7E11}"/>
              </a:ext>
            </a:extLst>
          </p:cNvPr>
          <p:cNvSpPr txBox="1"/>
          <p:nvPr/>
        </p:nvSpPr>
        <p:spPr>
          <a:xfrm>
            <a:off x="259419" y="-724404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49D26C-F55A-8F99-D5E6-F1A0BEDF17FB}"/>
              </a:ext>
            </a:extLst>
          </p:cNvPr>
          <p:cNvSpPr txBox="1"/>
          <p:nvPr/>
        </p:nvSpPr>
        <p:spPr>
          <a:xfrm>
            <a:off x="259419" y="-632071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BFF2B4-564E-82C4-8BDA-D265B9D83160}"/>
              </a:ext>
            </a:extLst>
          </p:cNvPr>
          <p:cNvSpPr txBox="1"/>
          <p:nvPr/>
        </p:nvSpPr>
        <p:spPr>
          <a:xfrm>
            <a:off x="259419" y="-539738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15CDC7-4528-E987-7E50-31B289E3511C}"/>
              </a:ext>
            </a:extLst>
          </p:cNvPr>
          <p:cNvSpPr txBox="1"/>
          <p:nvPr/>
        </p:nvSpPr>
        <p:spPr>
          <a:xfrm>
            <a:off x="259419" y="-447405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5C904D-4776-4BB5-61AC-F3290DE450F5}"/>
              </a:ext>
            </a:extLst>
          </p:cNvPr>
          <p:cNvSpPr txBox="1"/>
          <p:nvPr/>
        </p:nvSpPr>
        <p:spPr>
          <a:xfrm>
            <a:off x="259419" y="-331173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04C1DA-1904-39DE-4854-314A72C65BED}"/>
              </a:ext>
            </a:extLst>
          </p:cNvPr>
          <p:cNvSpPr txBox="1"/>
          <p:nvPr/>
        </p:nvSpPr>
        <p:spPr>
          <a:xfrm>
            <a:off x="259419" y="-200787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6F89FE-3121-29D9-7244-32AF002DF479}"/>
              </a:ext>
            </a:extLst>
          </p:cNvPr>
          <p:cNvSpPr txBox="1"/>
          <p:nvPr/>
        </p:nvSpPr>
        <p:spPr>
          <a:xfrm>
            <a:off x="259419" y="-964975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2B9BE5-2606-DA15-EBDF-38C4E58DB60B}"/>
              </a:ext>
            </a:extLst>
          </p:cNvPr>
          <p:cNvSpPr txBox="1"/>
          <p:nvPr/>
        </p:nvSpPr>
        <p:spPr>
          <a:xfrm>
            <a:off x="259419" y="-41645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2BABC6-A31C-20D4-6489-640E40035077}"/>
              </a:ext>
            </a:extLst>
          </p:cNvPr>
          <p:cNvSpPr txBox="1"/>
          <p:nvPr/>
        </p:nvSpPr>
        <p:spPr>
          <a:xfrm>
            <a:off x="259419" y="881685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9A7BF5-C428-6745-B4A2-46A3E0705697}"/>
              </a:ext>
            </a:extLst>
          </p:cNvPr>
          <p:cNvSpPr txBox="1"/>
          <p:nvPr/>
        </p:nvSpPr>
        <p:spPr>
          <a:xfrm>
            <a:off x="259419" y="185934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906A7A30-8DE5-E1FB-60DB-936EF29E7108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E48DC8-D760-1D6E-6F32-415547833CDD}"/>
              </a:ext>
            </a:extLst>
          </p:cNvPr>
          <p:cNvSpPr txBox="1"/>
          <p:nvPr/>
        </p:nvSpPr>
        <p:spPr>
          <a:xfrm>
            <a:off x="1421469" y="2875002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9BB6EC7-1370-A8F6-1C56-0A4510C9C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9083" y="1497398"/>
            <a:ext cx="4746498" cy="4312851"/>
          </a:xfrm>
        </p:spPr>
        <p:txBody>
          <a:bodyPr>
            <a:normAutofit/>
          </a:bodyPr>
          <a:lstStyle/>
          <a:p>
            <a:r>
              <a:rPr lang="en-US" dirty="0"/>
              <a:t>Slow compared to compiled languages</a:t>
            </a:r>
          </a:p>
          <a:p>
            <a:r>
              <a:rPr lang="en-US" dirty="0"/>
              <a:t>Niche and not widely used today</a:t>
            </a:r>
          </a:p>
          <a:p>
            <a:r>
              <a:rPr lang="en-US" dirty="0"/>
              <a:t>Smaller community and fewer libraries</a:t>
            </a:r>
          </a:p>
          <a:p>
            <a:r>
              <a:rPr lang="en-US" dirty="0"/>
              <a:t>Mostly used for experimentation and education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E69721-7E85-34DF-ACFB-DC40F2236ED9}"/>
              </a:ext>
            </a:extLst>
          </p:cNvPr>
          <p:cNvSpPr txBox="1"/>
          <p:nvPr/>
        </p:nvSpPr>
        <p:spPr>
          <a:xfrm>
            <a:off x="259419" y="394498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580628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A33E1-24DA-C271-1DE3-DA490EC63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37E24C3-B51D-B804-9087-7B3F819E36FD}"/>
              </a:ext>
            </a:extLst>
          </p:cNvPr>
          <p:cNvSpPr txBox="1"/>
          <p:nvPr/>
        </p:nvSpPr>
        <p:spPr>
          <a:xfrm>
            <a:off x="1173819" y="2851356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Conclusion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6DDAF6-66F8-C49E-3B36-928C314235E7}"/>
              </a:ext>
            </a:extLst>
          </p:cNvPr>
          <p:cNvSpPr txBox="1"/>
          <p:nvPr/>
        </p:nvSpPr>
        <p:spPr>
          <a:xfrm>
            <a:off x="259418" y="200862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B1183-CAAE-C318-57D1-89DD849F19F6}"/>
              </a:ext>
            </a:extLst>
          </p:cNvPr>
          <p:cNvSpPr txBox="1"/>
          <p:nvPr/>
        </p:nvSpPr>
        <p:spPr>
          <a:xfrm>
            <a:off x="259419" y="-826426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3DE41A-CDC6-27B8-7474-32F66192EEEF}"/>
              </a:ext>
            </a:extLst>
          </p:cNvPr>
          <p:cNvSpPr txBox="1"/>
          <p:nvPr/>
        </p:nvSpPr>
        <p:spPr>
          <a:xfrm>
            <a:off x="259419" y="-73409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C0C547-87EC-D347-C5E0-EB34476FE728}"/>
              </a:ext>
            </a:extLst>
          </p:cNvPr>
          <p:cNvSpPr txBox="1"/>
          <p:nvPr/>
        </p:nvSpPr>
        <p:spPr>
          <a:xfrm>
            <a:off x="259419" y="-641760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5515BE-8791-0BE2-5603-5C01E06205D9}"/>
              </a:ext>
            </a:extLst>
          </p:cNvPr>
          <p:cNvSpPr txBox="1"/>
          <p:nvPr/>
        </p:nvSpPr>
        <p:spPr>
          <a:xfrm>
            <a:off x="259419" y="-549427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A6FF27-35C8-6988-B610-BD009012F703}"/>
              </a:ext>
            </a:extLst>
          </p:cNvPr>
          <p:cNvSpPr txBox="1"/>
          <p:nvPr/>
        </p:nvSpPr>
        <p:spPr>
          <a:xfrm>
            <a:off x="259419" y="-433195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BC8BCC-CD3B-1DBE-D57C-EC758E3B6190}"/>
              </a:ext>
            </a:extLst>
          </p:cNvPr>
          <p:cNvSpPr txBox="1"/>
          <p:nvPr/>
        </p:nvSpPr>
        <p:spPr>
          <a:xfrm>
            <a:off x="259419" y="-302808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4B6A6F-676E-F113-5A7A-5DC22FB4DB9B}"/>
              </a:ext>
            </a:extLst>
          </p:cNvPr>
          <p:cNvSpPr txBox="1"/>
          <p:nvPr/>
        </p:nvSpPr>
        <p:spPr>
          <a:xfrm>
            <a:off x="259419" y="-198519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5A8404-643D-4191-FC9F-458B0D82B42A}"/>
              </a:ext>
            </a:extLst>
          </p:cNvPr>
          <p:cNvSpPr txBox="1"/>
          <p:nvPr/>
        </p:nvSpPr>
        <p:spPr>
          <a:xfrm>
            <a:off x="259419" y="-106186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7CC9DF-8C4C-D908-329E-08F23E71FB6D}"/>
              </a:ext>
            </a:extLst>
          </p:cNvPr>
          <p:cNvSpPr txBox="1"/>
          <p:nvPr/>
        </p:nvSpPr>
        <p:spPr>
          <a:xfrm>
            <a:off x="259419" y="-138534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C2FA78-3098-1830-DA82-D7589161FF34}"/>
              </a:ext>
            </a:extLst>
          </p:cNvPr>
          <p:cNvSpPr txBox="1"/>
          <p:nvPr/>
        </p:nvSpPr>
        <p:spPr>
          <a:xfrm>
            <a:off x="259419" y="83912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556822C7-32CE-63E8-287C-199B1B21A5B3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1063452-3887-F22F-361A-82322E53D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318" y="1532372"/>
            <a:ext cx="5032248" cy="41635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IO is a minimalistic, prototype-based language</a:t>
            </a:r>
          </a:p>
          <a:p>
            <a:r>
              <a:rPr lang="en-US" dirty="0"/>
              <a:t>Designed to explore language theory and simplicity</a:t>
            </a:r>
          </a:p>
          <a:p>
            <a:r>
              <a:rPr lang="en-US" dirty="0"/>
              <a:t>Inspired by many classic languages</a:t>
            </a:r>
          </a:p>
          <a:p>
            <a:r>
              <a:rPr lang="en-US" dirty="0"/>
              <a:t>Despite its small size, IO show powerful ideals about objects, concurrency, and message passing</a:t>
            </a:r>
          </a:p>
        </p:txBody>
      </p:sp>
      <p:pic>
        <p:nvPicPr>
          <p:cNvPr id="14" name="Graphic 13" descr="Question Mark with solid fill">
            <a:extLst>
              <a:ext uri="{FF2B5EF4-FFF2-40B4-BE49-F238E27FC236}">
                <a16:creationId xmlns:a16="http://schemas.microsoft.com/office/drawing/2014/main" id="{FE795853-9AA8-1209-E929-1A001A51E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61507">
            <a:off x="4277073" y="7448342"/>
            <a:ext cx="1594190" cy="1594190"/>
          </a:xfrm>
          <a:prstGeom prst="rect">
            <a:avLst/>
          </a:prstGeom>
        </p:spPr>
      </p:pic>
      <p:pic>
        <p:nvPicPr>
          <p:cNvPr id="15" name="Graphic 14" descr="Question Mark with solid fill">
            <a:extLst>
              <a:ext uri="{FF2B5EF4-FFF2-40B4-BE49-F238E27FC236}">
                <a16:creationId xmlns:a16="http://schemas.microsoft.com/office/drawing/2014/main" id="{507A3E66-E636-16A3-4F46-1BFB56EAFE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28689" y="-1244406"/>
            <a:ext cx="1594190" cy="1594190"/>
          </a:xfrm>
          <a:prstGeom prst="rect">
            <a:avLst/>
          </a:prstGeom>
        </p:spPr>
      </p:pic>
      <p:pic>
        <p:nvPicPr>
          <p:cNvPr id="19" name="Graphic 18" descr="Question Mark with solid fill">
            <a:extLst>
              <a:ext uri="{FF2B5EF4-FFF2-40B4-BE49-F238E27FC236}">
                <a16:creationId xmlns:a16="http://schemas.microsoft.com/office/drawing/2014/main" id="{A75880F8-7DE2-7912-5365-9156FD8BEF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689049">
            <a:off x="6411338" y="-3089758"/>
            <a:ext cx="1594190" cy="1594190"/>
          </a:xfrm>
          <a:prstGeom prst="rect">
            <a:avLst/>
          </a:prstGeom>
        </p:spPr>
      </p:pic>
      <p:pic>
        <p:nvPicPr>
          <p:cNvPr id="20" name="Graphic 19" descr="Question Mark with solid fill">
            <a:extLst>
              <a:ext uri="{FF2B5EF4-FFF2-40B4-BE49-F238E27FC236}">
                <a16:creationId xmlns:a16="http://schemas.microsoft.com/office/drawing/2014/main" id="{1F51FCF3-75FA-DE08-AAE0-58A02E374F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4712214">
            <a:off x="8975953" y="7986689"/>
            <a:ext cx="1594190" cy="1594190"/>
          </a:xfrm>
          <a:prstGeom prst="rect">
            <a:avLst/>
          </a:prstGeom>
        </p:spPr>
      </p:pic>
      <p:pic>
        <p:nvPicPr>
          <p:cNvPr id="21" name="Graphic 20" descr="Question Mark with solid fill">
            <a:extLst>
              <a:ext uri="{FF2B5EF4-FFF2-40B4-BE49-F238E27FC236}">
                <a16:creationId xmlns:a16="http://schemas.microsoft.com/office/drawing/2014/main" id="{585AD8A1-3DA1-F3FF-3D73-BACF74DB8C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661507">
            <a:off x="517802" y="7986688"/>
            <a:ext cx="1594190" cy="1594190"/>
          </a:xfrm>
          <a:prstGeom prst="rect">
            <a:avLst/>
          </a:prstGeom>
        </p:spPr>
      </p:pic>
      <p:pic>
        <p:nvPicPr>
          <p:cNvPr id="22" name="Graphic 21" descr="Question Mark with solid fill">
            <a:extLst>
              <a:ext uri="{FF2B5EF4-FFF2-40B4-BE49-F238E27FC236}">
                <a16:creationId xmlns:a16="http://schemas.microsoft.com/office/drawing/2014/main" id="{A152D87C-C3A2-6F65-9F92-BE5767DE0E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9146580">
            <a:off x="-3109426" y="2757572"/>
            <a:ext cx="1594190" cy="1594190"/>
          </a:xfrm>
          <a:prstGeom prst="rect">
            <a:avLst/>
          </a:prstGeom>
        </p:spPr>
      </p:pic>
      <p:pic>
        <p:nvPicPr>
          <p:cNvPr id="23" name="Graphic 22" descr="Question Mark with solid fill">
            <a:extLst>
              <a:ext uri="{FF2B5EF4-FFF2-40B4-BE49-F238E27FC236}">
                <a16:creationId xmlns:a16="http://schemas.microsoft.com/office/drawing/2014/main" id="{4F1E5584-1238-DFCC-B6A1-9F86CBD26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7197614">
            <a:off x="7949860" y="-2784549"/>
            <a:ext cx="1594190" cy="1594190"/>
          </a:xfrm>
          <a:prstGeom prst="rect">
            <a:avLst/>
          </a:prstGeom>
        </p:spPr>
      </p:pic>
      <p:pic>
        <p:nvPicPr>
          <p:cNvPr id="24" name="Graphic 23" descr="Question Mark with solid fill">
            <a:extLst>
              <a:ext uri="{FF2B5EF4-FFF2-40B4-BE49-F238E27FC236}">
                <a16:creationId xmlns:a16="http://schemas.microsoft.com/office/drawing/2014/main" id="{105E83AD-C75F-2B68-DBF5-D39630E134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937082">
            <a:off x="-2106801" y="-1962561"/>
            <a:ext cx="1594190" cy="1594190"/>
          </a:xfrm>
          <a:prstGeom prst="rect">
            <a:avLst/>
          </a:prstGeom>
        </p:spPr>
      </p:pic>
      <p:pic>
        <p:nvPicPr>
          <p:cNvPr id="25" name="Graphic 24" descr="Question Mark with solid fill">
            <a:extLst>
              <a:ext uri="{FF2B5EF4-FFF2-40B4-BE49-F238E27FC236}">
                <a16:creationId xmlns:a16="http://schemas.microsoft.com/office/drawing/2014/main" id="{7B2B96F5-65CA-CED9-AF1E-1F718C0C6C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096688">
            <a:off x="4212011" y="-3726241"/>
            <a:ext cx="1594190" cy="1594190"/>
          </a:xfrm>
          <a:prstGeom prst="rect">
            <a:avLst/>
          </a:prstGeom>
        </p:spPr>
      </p:pic>
      <p:pic>
        <p:nvPicPr>
          <p:cNvPr id="26" name="Graphic 25" descr="Question Mark with solid fill">
            <a:extLst>
              <a:ext uri="{FF2B5EF4-FFF2-40B4-BE49-F238E27FC236}">
                <a16:creationId xmlns:a16="http://schemas.microsoft.com/office/drawing/2014/main" id="{E138E8DA-0E3D-638D-8214-5AB23CE0BF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3797804">
            <a:off x="13181379" y="3205129"/>
            <a:ext cx="1594190" cy="1594190"/>
          </a:xfrm>
          <a:prstGeom prst="rect">
            <a:avLst/>
          </a:prstGeom>
        </p:spPr>
      </p:pic>
      <p:pic>
        <p:nvPicPr>
          <p:cNvPr id="27" name="Graphic 26" descr="Question Mark with solid fill">
            <a:extLst>
              <a:ext uri="{FF2B5EF4-FFF2-40B4-BE49-F238E27FC236}">
                <a16:creationId xmlns:a16="http://schemas.microsoft.com/office/drawing/2014/main" id="{2F42C803-4C2E-FE91-EFB1-59223758C7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1547092">
            <a:off x="6221874" y="9619704"/>
            <a:ext cx="1594190" cy="1594190"/>
          </a:xfrm>
          <a:prstGeom prst="rect">
            <a:avLst/>
          </a:prstGeom>
        </p:spPr>
      </p:pic>
      <p:pic>
        <p:nvPicPr>
          <p:cNvPr id="28" name="Graphic 27" descr="Question Mark with solid fill">
            <a:extLst>
              <a:ext uri="{FF2B5EF4-FFF2-40B4-BE49-F238E27FC236}">
                <a16:creationId xmlns:a16="http://schemas.microsoft.com/office/drawing/2014/main" id="{95D40945-002D-9FC6-2DEA-5006C50CCD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61507">
            <a:off x="13502002" y="6857568"/>
            <a:ext cx="1594190" cy="159419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59C98B3-9E15-B0C7-CFFA-0DB85BBA118D}"/>
              </a:ext>
            </a:extLst>
          </p:cNvPr>
          <p:cNvSpPr txBox="1"/>
          <p:nvPr/>
        </p:nvSpPr>
        <p:spPr>
          <a:xfrm>
            <a:off x="2391116" y="8548904"/>
            <a:ext cx="79057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Aptos Black" panose="020B00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0239381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B17DD-BF62-F5BB-8713-D75920435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3DE90AD-59A7-47E8-F08E-C6F73619FF89}"/>
              </a:ext>
            </a:extLst>
          </p:cNvPr>
          <p:cNvSpPr txBox="1"/>
          <p:nvPr/>
        </p:nvSpPr>
        <p:spPr>
          <a:xfrm>
            <a:off x="149209" y="-132117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Conclusion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77E12B-F963-C4CE-AF9F-5CD8FFE5450D}"/>
              </a:ext>
            </a:extLst>
          </p:cNvPr>
          <p:cNvSpPr txBox="1"/>
          <p:nvPr/>
        </p:nvSpPr>
        <p:spPr>
          <a:xfrm>
            <a:off x="149209" y="-228196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DB01BF-66BD-09E0-2808-B5ADD413E5D8}"/>
              </a:ext>
            </a:extLst>
          </p:cNvPr>
          <p:cNvSpPr txBox="1"/>
          <p:nvPr/>
        </p:nvSpPr>
        <p:spPr>
          <a:xfrm>
            <a:off x="149210" y="-1255485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1E25A0-85A6-8034-960B-05A6E4DDB457}"/>
              </a:ext>
            </a:extLst>
          </p:cNvPr>
          <p:cNvSpPr txBox="1"/>
          <p:nvPr/>
        </p:nvSpPr>
        <p:spPr>
          <a:xfrm>
            <a:off x="149210" y="-1163152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458261-8EFD-D5A7-EB31-E8A0DD7C211B}"/>
              </a:ext>
            </a:extLst>
          </p:cNvPr>
          <p:cNvSpPr txBox="1"/>
          <p:nvPr/>
        </p:nvSpPr>
        <p:spPr>
          <a:xfrm>
            <a:off x="149210" y="-1070819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029381-BF1F-C55C-D7FC-C1649FE2FE6F}"/>
              </a:ext>
            </a:extLst>
          </p:cNvPr>
          <p:cNvSpPr txBox="1"/>
          <p:nvPr/>
        </p:nvSpPr>
        <p:spPr>
          <a:xfrm>
            <a:off x="149210" y="-978486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7F23A6-8610-8CB9-99CB-105A6BB6C6BC}"/>
              </a:ext>
            </a:extLst>
          </p:cNvPr>
          <p:cNvSpPr txBox="1"/>
          <p:nvPr/>
        </p:nvSpPr>
        <p:spPr>
          <a:xfrm>
            <a:off x="149210" y="-862254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F1DEBE-B1CE-00E5-3256-EFF6AD43D580}"/>
              </a:ext>
            </a:extLst>
          </p:cNvPr>
          <p:cNvSpPr txBox="1"/>
          <p:nvPr/>
        </p:nvSpPr>
        <p:spPr>
          <a:xfrm>
            <a:off x="149210" y="-7318675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43E9F3-7248-9E0B-046D-7DBF6F5A2C5F}"/>
              </a:ext>
            </a:extLst>
          </p:cNvPr>
          <p:cNvSpPr txBox="1"/>
          <p:nvPr/>
        </p:nvSpPr>
        <p:spPr>
          <a:xfrm>
            <a:off x="149210" y="-627578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8F8BB6-FBA2-E7E6-A1A2-651FC0B369DF}"/>
              </a:ext>
            </a:extLst>
          </p:cNvPr>
          <p:cNvSpPr txBox="1"/>
          <p:nvPr/>
        </p:nvSpPr>
        <p:spPr>
          <a:xfrm>
            <a:off x="149210" y="-535245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A00635-CCD5-2C17-AEC9-77455E9E4547}"/>
              </a:ext>
            </a:extLst>
          </p:cNvPr>
          <p:cNvSpPr txBox="1"/>
          <p:nvPr/>
        </p:nvSpPr>
        <p:spPr>
          <a:xfrm>
            <a:off x="149210" y="-4429120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BD4FA2-4BEF-17D3-6F9D-B1A46A92FD28}"/>
              </a:ext>
            </a:extLst>
          </p:cNvPr>
          <p:cNvSpPr txBox="1"/>
          <p:nvPr/>
        </p:nvSpPr>
        <p:spPr>
          <a:xfrm>
            <a:off x="149210" y="-345145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25264DA4-118E-FF1D-75FE-C6B611B0749A}"/>
              </a:ext>
            </a:extLst>
          </p:cNvPr>
          <p:cNvSpPr/>
          <p:nvPr/>
        </p:nvSpPr>
        <p:spPr>
          <a:xfrm rot="5400000">
            <a:off x="-3185315" y="5628854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 descr="Question Mark with solid fill">
            <a:extLst>
              <a:ext uri="{FF2B5EF4-FFF2-40B4-BE49-F238E27FC236}">
                <a16:creationId xmlns:a16="http://schemas.microsoft.com/office/drawing/2014/main" id="{E94D063C-8370-2635-F6DD-EC6E3EE5E7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61507">
            <a:off x="2118472" y="581312"/>
            <a:ext cx="1594190" cy="1594190"/>
          </a:xfrm>
          <a:prstGeom prst="rect">
            <a:avLst/>
          </a:prstGeom>
        </p:spPr>
      </p:pic>
      <p:pic>
        <p:nvPicPr>
          <p:cNvPr id="15" name="Graphic 14" descr="Question Mark with solid fill">
            <a:extLst>
              <a:ext uri="{FF2B5EF4-FFF2-40B4-BE49-F238E27FC236}">
                <a16:creationId xmlns:a16="http://schemas.microsoft.com/office/drawing/2014/main" id="{2D438370-F0DB-1E2B-68CC-D6C1AF6DC0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81428" y="4784791"/>
            <a:ext cx="1594190" cy="1594190"/>
          </a:xfrm>
          <a:prstGeom prst="rect">
            <a:avLst/>
          </a:prstGeom>
        </p:spPr>
      </p:pic>
      <p:pic>
        <p:nvPicPr>
          <p:cNvPr id="19" name="Graphic 18" descr="Question Mark with solid fill">
            <a:extLst>
              <a:ext uri="{FF2B5EF4-FFF2-40B4-BE49-F238E27FC236}">
                <a16:creationId xmlns:a16="http://schemas.microsoft.com/office/drawing/2014/main" id="{F02D5138-BC40-F731-6052-369A6EE0FB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689049">
            <a:off x="3603025" y="605602"/>
            <a:ext cx="1594190" cy="1594190"/>
          </a:xfrm>
          <a:prstGeom prst="rect">
            <a:avLst/>
          </a:prstGeom>
        </p:spPr>
      </p:pic>
      <p:pic>
        <p:nvPicPr>
          <p:cNvPr id="20" name="Graphic 19" descr="Question Mark with solid fill">
            <a:extLst>
              <a:ext uri="{FF2B5EF4-FFF2-40B4-BE49-F238E27FC236}">
                <a16:creationId xmlns:a16="http://schemas.microsoft.com/office/drawing/2014/main" id="{8D923A41-6844-1C60-535D-718A90354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4712214">
            <a:off x="9555557" y="2542118"/>
            <a:ext cx="1594190" cy="1594190"/>
          </a:xfrm>
          <a:prstGeom prst="rect">
            <a:avLst/>
          </a:prstGeom>
        </p:spPr>
      </p:pic>
      <p:pic>
        <p:nvPicPr>
          <p:cNvPr id="21" name="Graphic 20" descr="Question Mark with solid fill">
            <a:extLst>
              <a:ext uri="{FF2B5EF4-FFF2-40B4-BE49-F238E27FC236}">
                <a16:creationId xmlns:a16="http://schemas.microsoft.com/office/drawing/2014/main" id="{5D6373A1-453B-394F-36BA-8755163615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661507">
            <a:off x="6543056" y="4461756"/>
            <a:ext cx="1594190" cy="1594190"/>
          </a:xfrm>
          <a:prstGeom prst="rect">
            <a:avLst/>
          </a:prstGeom>
        </p:spPr>
      </p:pic>
      <p:pic>
        <p:nvPicPr>
          <p:cNvPr id="22" name="Graphic 21" descr="Question Mark with solid fill">
            <a:extLst>
              <a:ext uri="{FF2B5EF4-FFF2-40B4-BE49-F238E27FC236}">
                <a16:creationId xmlns:a16="http://schemas.microsoft.com/office/drawing/2014/main" id="{3B4DEAC5-4CA0-B4AF-C165-12EED411B57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9146580">
            <a:off x="3287846" y="5167495"/>
            <a:ext cx="1594190" cy="1594190"/>
          </a:xfrm>
          <a:prstGeom prst="rect">
            <a:avLst/>
          </a:prstGeom>
        </p:spPr>
      </p:pic>
      <p:pic>
        <p:nvPicPr>
          <p:cNvPr id="23" name="Graphic 22" descr="Question Mark with solid fill">
            <a:extLst>
              <a:ext uri="{FF2B5EF4-FFF2-40B4-BE49-F238E27FC236}">
                <a16:creationId xmlns:a16="http://schemas.microsoft.com/office/drawing/2014/main" id="{FCE589AC-5226-64A2-E6AC-F203B8F75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7197614">
            <a:off x="6083436" y="544558"/>
            <a:ext cx="1594190" cy="1594190"/>
          </a:xfrm>
          <a:prstGeom prst="rect">
            <a:avLst/>
          </a:prstGeom>
        </p:spPr>
      </p:pic>
      <p:pic>
        <p:nvPicPr>
          <p:cNvPr id="24" name="Graphic 23" descr="Question Mark with solid fill">
            <a:extLst>
              <a:ext uri="{FF2B5EF4-FFF2-40B4-BE49-F238E27FC236}">
                <a16:creationId xmlns:a16="http://schemas.microsoft.com/office/drawing/2014/main" id="{A855ADC9-55F9-7F78-AAC2-27388D4A5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937082">
            <a:off x="466825" y="4327209"/>
            <a:ext cx="1594190" cy="1594190"/>
          </a:xfrm>
          <a:prstGeom prst="rect">
            <a:avLst/>
          </a:prstGeom>
        </p:spPr>
      </p:pic>
      <p:pic>
        <p:nvPicPr>
          <p:cNvPr id="25" name="Graphic 24" descr="Question Mark with solid fill">
            <a:extLst>
              <a:ext uri="{FF2B5EF4-FFF2-40B4-BE49-F238E27FC236}">
                <a16:creationId xmlns:a16="http://schemas.microsoft.com/office/drawing/2014/main" id="{9A9DEFD1-BE31-D582-719D-54FF1F949B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096688">
            <a:off x="967930" y="1847810"/>
            <a:ext cx="1594190" cy="1594190"/>
          </a:xfrm>
          <a:prstGeom prst="rect">
            <a:avLst/>
          </a:prstGeom>
        </p:spPr>
      </p:pic>
      <p:pic>
        <p:nvPicPr>
          <p:cNvPr id="26" name="Graphic 25" descr="Question Mark with solid fill">
            <a:extLst>
              <a:ext uri="{FF2B5EF4-FFF2-40B4-BE49-F238E27FC236}">
                <a16:creationId xmlns:a16="http://schemas.microsoft.com/office/drawing/2014/main" id="{78D19ADF-1460-B779-769F-DA57F259CD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3797804">
            <a:off x="9755625" y="4853077"/>
            <a:ext cx="1594190" cy="1594190"/>
          </a:xfrm>
          <a:prstGeom prst="rect">
            <a:avLst/>
          </a:prstGeom>
        </p:spPr>
      </p:pic>
      <p:pic>
        <p:nvPicPr>
          <p:cNvPr id="27" name="Graphic 26" descr="Question Mark with solid fill">
            <a:extLst>
              <a:ext uri="{FF2B5EF4-FFF2-40B4-BE49-F238E27FC236}">
                <a16:creationId xmlns:a16="http://schemas.microsoft.com/office/drawing/2014/main" id="{0E8A1462-5535-6D0A-C257-CAD11B021D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1547092">
            <a:off x="5013225" y="4518417"/>
            <a:ext cx="1594190" cy="1594190"/>
          </a:xfrm>
          <a:prstGeom prst="rect">
            <a:avLst/>
          </a:prstGeom>
        </p:spPr>
      </p:pic>
      <p:pic>
        <p:nvPicPr>
          <p:cNvPr id="28" name="Graphic 27" descr="Question Mark with solid fill">
            <a:extLst>
              <a:ext uri="{FF2B5EF4-FFF2-40B4-BE49-F238E27FC236}">
                <a16:creationId xmlns:a16="http://schemas.microsoft.com/office/drawing/2014/main" id="{AC405949-30E1-BC38-178B-4828714D0A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61507">
            <a:off x="8560552" y="605603"/>
            <a:ext cx="1594190" cy="159419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D32B36DD-CCA7-846D-68CD-C5F8AC09F03C}"/>
              </a:ext>
            </a:extLst>
          </p:cNvPr>
          <p:cNvSpPr txBox="1"/>
          <p:nvPr/>
        </p:nvSpPr>
        <p:spPr>
          <a:xfrm>
            <a:off x="2391116" y="2612972"/>
            <a:ext cx="79057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Aptos Black" panose="020B00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66252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F9F8-50E0-7619-9190-7D0F6AEE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CDD1B-4260-6503-4642-2D28ED60F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https://www.howdy.com/glossary/io</a:t>
            </a:r>
            <a:endParaRPr lang="en-US" dirty="0"/>
          </a:p>
          <a:p>
            <a:r>
              <a:rPr lang="en-US" dirty="0">
                <a:hlinkClick r:id="rId3"/>
              </a:rPr>
              <a:t>https://en.wikipedia.org/wiki/Io_(programming_language)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43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31744-F309-F30F-8AC4-8F96BCE11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439D3E-1949-5EB1-9CBA-23B20900D4CC}"/>
              </a:ext>
            </a:extLst>
          </p:cNvPr>
          <p:cNvSpPr txBox="1"/>
          <p:nvPr/>
        </p:nvSpPr>
        <p:spPr>
          <a:xfrm>
            <a:off x="1461686" y="2884763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8D20DA-D681-1679-342D-22518CF77A02}"/>
              </a:ext>
            </a:extLst>
          </p:cNvPr>
          <p:cNvSpPr txBox="1"/>
          <p:nvPr/>
        </p:nvSpPr>
        <p:spPr>
          <a:xfrm>
            <a:off x="259419" y="400664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ED5E4-C584-AE12-850C-B9D3C62DB387}"/>
              </a:ext>
            </a:extLst>
          </p:cNvPr>
          <p:cNvSpPr txBox="1"/>
          <p:nvPr/>
        </p:nvSpPr>
        <p:spPr>
          <a:xfrm>
            <a:off x="259419" y="511464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5F3820-2343-12F5-6211-0BB7CD43A84C}"/>
              </a:ext>
            </a:extLst>
          </p:cNvPr>
          <p:cNvSpPr txBox="1"/>
          <p:nvPr/>
        </p:nvSpPr>
        <p:spPr>
          <a:xfrm>
            <a:off x="259419" y="62226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2DA76-94D2-E491-0ADB-C579E1EA1778}"/>
              </a:ext>
            </a:extLst>
          </p:cNvPr>
          <p:cNvSpPr txBox="1"/>
          <p:nvPr/>
        </p:nvSpPr>
        <p:spPr>
          <a:xfrm>
            <a:off x="259419" y="73306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161100-4869-930C-2FEA-9233A8646B87}"/>
              </a:ext>
            </a:extLst>
          </p:cNvPr>
          <p:cNvSpPr txBox="1"/>
          <p:nvPr/>
        </p:nvSpPr>
        <p:spPr>
          <a:xfrm>
            <a:off x="259419" y="843862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27F138-2D8F-CB29-3314-24A9B4B077E9}"/>
              </a:ext>
            </a:extLst>
          </p:cNvPr>
          <p:cNvSpPr txBox="1"/>
          <p:nvPr/>
        </p:nvSpPr>
        <p:spPr>
          <a:xfrm>
            <a:off x="259419" y="954662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2C9980-003B-BA6E-A940-4E45CA583BC9}"/>
              </a:ext>
            </a:extLst>
          </p:cNvPr>
          <p:cNvSpPr txBox="1"/>
          <p:nvPr/>
        </p:nvSpPr>
        <p:spPr>
          <a:xfrm>
            <a:off x="259419" y="1065462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092525-4F35-D1E7-470F-3708000C99F2}"/>
              </a:ext>
            </a:extLst>
          </p:cNvPr>
          <p:cNvSpPr txBox="1"/>
          <p:nvPr/>
        </p:nvSpPr>
        <p:spPr>
          <a:xfrm>
            <a:off x="259419" y="11762616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320BCE-2300-71CB-85F2-039ADB3B96F6}"/>
              </a:ext>
            </a:extLst>
          </p:cNvPr>
          <p:cNvSpPr txBox="1"/>
          <p:nvPr/>
        </p:nvSpPr>
        <p:spPr>
          <a:xfrm>
            <a:off x="259419" y="1287061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BE6E4B29-D260-C3D6-CBDF-4EE20D1616AF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AA716E-041F-D9D3-88B6-3DAC541B0C4D}"/>
              </a:ext>
            </a:extLst>
          </p:cNvPr>
          <p:cNvSpPr txBox="1"/>
          <p:nvPr/>
        </p:nvSpPr>
        <p:spPr>
          <a:xfrm>
            <a:off x="7086599" y="2635913"/>
            <a:ext cx="4080933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dirty="0">
                <a:latin typeface="Aptos SemiBold" panose="020B0004020202020204" pitchFamily="34" charset="0"/>
              </a:rPr>
              <a:t>IO </a:t>
            </a:r>
          </a:p>
          <a:p>
            <a:pPr algn="ctr"/>
            <a:r>
              <a:rPr lang="en-US" sz="3200" dirty="0">
                <a:latin typeface="Aptos SemiBold" panose="020B0004020202020204" pitchFamily="34" charset="0"/>
              </a:rPr>
              <a:t>Expressiveness through simplicity</a:t>
            </a:r>
          </a:p>
        </p:txBody>
      </p:sp>
    </p:spTree>
    <p:extLst>
      <p:ext uri="{BB962C8B-B14F-4D97-AF65-F5344CB8AC3E}">
        <p14:creationId xmlns:p14="http://schemas.microsoft.com/office/powerpoint/2010/main" val="420352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CB1E5-8CB6-D221-9FBD-1AB472057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37EF1B-5B92-C18F-5AB5-D696E5B2C1D2}"/>
              </a:ext>
            </a:extLst>
          </p:cNvPr>
          <p:cNvSpPr txBox="1"/>
          <p:nvPr/>
        </p:nvSpPr>
        <p:spPr>
          <a:xfrm>
            <a:off x="259419" y="174336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97316-CC6D-FFEC-691C-543091DCFBB7}"/>
              </a:ext>
            </a:extLst>
          </p:cNvPr>
          <p:cNvSpPr txBox="1"/>
          <p:nvPr/>
        </p:nvSpPr>
        <p:spPr>
          <a:xfrm>
            <a:off x="1360086" y="2846738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066197-F78D-AF50-B01F-F52678FA3952}"/>
              </a:ext>
            </a:extLst>
          </p:cNvPr>
          <p:cNvSpPr txBox="1"/>
          <p:nvPr/>
        </p:nvSpPr>
        <p:spPr>
          <a:xfrm>
            <a:off x="259419" y="395935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487E45-E2EC-A743-E7BB-AB4DC2E22608}"/>
              </a:ext>
            </a:extLst>
          </p:cNvPr>
          <p:cNvSpPr txBox="1"/>
          <p:nvPr/>
        </p:nvSpPr>
        <p:spPr>
          <a:xfrm>
            <a:off x="259419" y="506734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C4EDDA-319F-AE3B-5600-D9199C01F979}"/>
              </a:ext>
            </a:extLst>
          </p:cNvPr>
          <p:cNvSpPr txBox="1"/>
          <p:nvPr/>
        </p:nvSpPr>
        <p:spPr>
          <a:xfrm>
            <a:off x="259419" y="617534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59F970-D916-ABCE-46BC-E3E692D88312}"/>
              </a:ext>
            </a:extLst>
          </p:cNvPr>
          <p:cNvSpPr txBox="1"/>
          <p:nvPr/>
        </p:nvSpPr>
        <p:spPr>
          <a:xfrm>
            <a:off x="259419" y="728334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09ECCC-BF90-6C90-1310-18F50FE58386}"/>
              </a:ext>
            </a:extLst>
          </p:cNvPr>
          <p:cNvSpPr txBox="1"/>
          <p:nvPr/>
        </p:nvSpPr>
        <p:spPr>
          <a:xfrm>
            <a:off x="259419" y="83913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237FA9-A2FD-1A35-FC2D-1708F8E3D0DC}"/>
              </a:ext>
            </a:extLst>
          </p:cNvPr>
          <p:cNvSpPr txBox="1"/>
          <p:nvPr/>
        </p:nvSpPr>
        <p:spPr>
          <a:xfrm>
            <a:off x="259419" y="94993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D7E669-86DD-A223-2D7C-C447F7DC4E9D}"/>
              </a:ext>
            </a:extLst>
          </p:cNvPr>
          <p:cNvSpPr txBox="1"/>
          <p:nvPr/>
        </p:nvSpPr>
        <p:spPr>
          <a:xfrm>
            <a:off x="259419" y="10607328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8D92B3-9641-B531-86F1-C83380759AE1}"/>
              </a:ext>
            </a:extLst>
          </p:cNvPr>
          <p:cNvSpPr txBox="1"/>
          <p:nvPr/>
        </p:nvSpPr>
        <p:spPr>
          <a:xfrm>
            <a:off x="259419" y="1171532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7AC09869-40EB-7D65-ED06-151B010EF17C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F7FA5-6367-C72D-71B0-7FCB0F172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586" y="1524000"/>
            <a:ext cx="5143500" cy="4241799"/>
          </a:xfrm>
        </p:spPr>
        <p:txBody>
          <a:bodyPr>
            <a:normAutofit fontScale="92500"/>
          </a:bodyPr>
          <a:lstStyle/>
          <a:p>
            <a:r>
              <a:rPr lang="en-US" dirty="0"/>
              <a:t>IO is a pure object-oriented programming language</a:t>
            </a:r>
          </a:p>
          <a:p>
            <a:r>
              <a:rPr lang="en-US" dirty="0"/>
              <a:t>IO has a prototyped based object model</a:t>
            </a:r>
          </a:p>
          <a:p>
            <a:r>
              <a:rPr lang="en-US" dirty="0"/>
              <a:t>In IO, everything is an object, and it uses dynamic typing</a:t>
            </a:r>
          </a:p>
          <a:p>
            <a:r>
              <a:rPr lang="en-US" dirty="0"/>
              <a:t>IO uses dynamic typing and message passing for everything</a:t>
            </a:r>
          </a:p>
          <a:p>
            <a:r>
              <a:rPr lang="en-US" dirty="0"/>
              <a:t>Programs in IO are represented internally as data trees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811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F8444-AA06-ED73-E105-85EA5245A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333C10-3968-40A4-5CA7-2ABF6E860B60}"/>
              </a:ext>
            </a:extLst>
          </p:cNvPr>
          <p:cNvSpPr txBox="1"/>
          <p:nvPr/>
        </p:nvSpPr>
        <p:spPr>
          <a:xfrm>
            <a:off x="259419" y="98330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B51687-DB8A-C728-94ED-BA6FC09FD5FE}"/>
              </a:ext>
            </a:extLst>
          </p:cNvPr>
          <p:cNvSpPr txBox="1"/>
          <p:nvPr/>
        </p:nvSpPr>
        <p:spPr>
          <a:xfrm>
            <a:off x="259419" y="190663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5A211C-2559-9297-1DAE-BF453738DC3A}"/>
              </a:ext>
            </a:extLst>
          </p:cNvPr>
          <p:cNvSpPr txBox="1"/>
          <p:nvPr/>
        </p:nvSpPr>
        <p:spPr>
          <a:xfrm>
            <a:off x="1410885" y="2990981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CD3A31-5A29-2B32-39C8-D52B8F5E7C05}"/>
              </a:ext>
            </a:extLst>
          </p:cNvPr>
          <p:cNvSpPr txBox="1"/>
          <p:nvPr/>
        </p:nvSpPr>
        <p:spPr>
          <a:xfrm>
            <a:off x="259419" y="400664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AB6B6A-5C29-C35B-2F49-8714FE789740}"/>
              </a:ext>
            </a:extLst>
          </p:cNvPr>
          <p:cNvSpPr txBox="1"/>
          <p:nvPr/>
        </p:nvSpPr>
        <p:spPr>
          <a:xfrm>
            <a:off x="259419" y="511464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CDC6DA-F5A7-DAE7-0560-6A9ED7DF931C}"/>
              </a:ext>
            </a:extLst>
          </p:cNvPr>
          <p:cNvSpPr txBox="1"/>
          <p:nvPr/>
        </p:nvSpPr>
        <p:spPr>
          <a:xfrm>
            <a:off x="259419" y="62226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17987A-32F3-5F15-A9EC-001AC6D66214}"/>
              </a:ext>
            </a:extLst>
          </p:cNvPr>
          <p:cNvSpPr txBox="1"/>
          <p:nvPr/>
        </p:nvSpPr>
        <p:spPr>
          <a:xfrm>
            <a:off x="259419" y="73306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3D5E4-DC1F-59AA-0F37-A235DA85A230}"/>
              </a:ext>
            </a:extLst>
          </p:cNvPr>
          <p:cNvSpPr txBox="1"/>
          <p:nvPr/>
        </p:nvSpPr>
        <p:spPr>
          <a:xfrm>
            <a:off x="259419" y="843862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A31499-0DB2-C5BD-B201-B725CC92CC41}"/>
              </a:ext>
            </a:extLst>
          </p:cNvPr>
          <p:cNvSpPr txBox="1"/>
          <p:nvPr/>
        </p:nvSpPr>
        <p:spPr>
          <a:xfrm>
            <a:off x="259419" y="9546624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320A2C-B4A9-17BF-124B-2BB0049F4AFF}"/>
              </a:ext>
            </a:extLst>
          </p:cNvPr>
          <p:cNvSpPr txBox="1"/>
          <p:nvPr/>
        </p:nvSpPr>
        <p:spPr>
          <a:xfrm>
            <a:off x="259419" y="1065462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E99CB0F5-3259-02C1-0D87-2C6CF29D79A4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13923-47D1-542B-37AA-36CC5B4A1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0550" y="2829961"/>
            <a:ext cx="4632031" cy="3851787"/>
          </a:xfrm>
        </p:spPr>
        <p:txBody>
          <a:bodyPr anchor="ctr">
            <a:normAutofit/>
          </a:bodyPr>
          <a:lstStyle/>
          <a:p>
            <a:r>
              <a:rPr lang="en-US" dirty="0"/>
              <a:t>Created by Steve Dekorte in 2002</a:t>
            </a:r>
          </a:p>
          <a:p>
            <a:r>
              <a:rPr lang="en-US" dirty="0"/>
              <a:t>Dekorte made IO to study how languages work and experiment with simplicity.</a:t>
            </a:r>
          </a:p>
          <a:p>
            <a:r>
              <a:rPr lang="en-US" dirty="0"/>
              <a:t>IO was Heavily inspired by: Smalltalk, Self, Lua, Lisp, Act1, and Newton Script</a:t>
            </a:r>
          </a:p>
          <a:p>
            <a:endParaRPr lang="en-US" dirty="0"/>
          </a:p>
        </p:txBody>
      </p:sp>
      <p:pic>
        <p:nvPicPr>
          <p:cNvPr id="14" name="Picture 2" descr="stevedekorte (Steve Dekorte) · GitHub">
            <a:extLst>
              <a:ext uri="{FF2B5EF4-FFF2-40B4-BE49-F238E27FC236}">
                <a16:creationId xmlns:a16="http://schemas.microsoft.com/office/drawing/2014/main" id="{69A6A807-AB7C-130F-3211-239D1D2A7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21"/>
          <a:stretch>
            <a:fillRect/>
          </a:stretch>
        </p:blipFill>
        <p:spPr bwMode="auto">
          <a:xfrm>
            <a:off x="7424930" y="0"/>
            <a:ext cx="3523197" cy="270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8765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D0E23-9D22-7433-1A48-62BCD376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05ED74-E9D9-6BB6-108F-E4A60BEBDF46}"/>
              </a:ext>
            </a:extLst>
          </p:cNvPr>
          <p:cNvSpPr txBox="1"/>
          <p:nvPr/>
        </p:nvSpPr>
        <p:spPr>
          <a:xfrm>
            <a:off x="259419" y="8136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3B8CF7-AFAA-8C77-2648-166EF9DFC8BB}"/>
              </a:ext>
            </a:extLst>
          </p:cNvPr>
          <p:cNvSpPr txBox="1"/>
          <p:nvPr/>
        </p:nvSpPr>
        <p:spPr>
          <a:xfrm>
            <a:off x="259419" y="100469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6BC073-D886-C6B6-3714-D3B90FA1F35C}"/>
              </a:ext>
            </a:extLst>
          </p:cNvPr>
          <p:cNvSpPr txBox="1"/>
          <p:nvPr/>
        </p:nvSpPr>
        <p:spPr>
          <a:xfrm>
            <a:off x="259419" y="192802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A879CF-F494-0DCC-81B5-1CE96D47FC01}"/>
              </a:ext>
            </a:extLst>
          </p:cNvPr>
          <p:cNvSpPr txBox="1"/>
          <p:nvPr/>
        </p:nvSpPr>
        <p:spPr>
          <a:xfrm>
            <a:off x="1173819" y="2851356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A655DF-FF9E-D716-9FFF-586F3CD94C85}"/>
              </a:ext>
            </a:extLst>
          </p:cNvPr>
          <p:cNvSpPr txBox="1"/>
          <p:nvPr/>
        </p:nvSpPr>
        <p:spPr>
          <a:xfrm>
            <a:off x="259419" y="400664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84FA2B-5CE4-85B6-284C-74D7ABEBFE54}"/>
              </a:ext>
            </a:extLst>
          </p:cNvPr>
          <p:cNvSpPr txBox="1"/>
          <p:nvPr/>
        </p:nvSpPr>
        <p:spPr>
          <a:xfrm>
            <a:off x="259419" y="511464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F7753E-E214-C106-7D19-5E719E299AAF}"/>
              </a:ext>
            </a:extLst>
          </p:cNvPr>
          <p:cNvSpPr txBox="1"/>
          <p:nvPr/>
        </p:nvSpPr>
        <p:spPr>
          <a:xfrm>
            <a:off x="259419" y="62226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D6B3CF-1208-5C4D-EE1F-C285ADAA60BB}"/>
              </a:ext>
            </a:extLst>
          </p:cNvPr>
          <p:cNvSpPr txBox="1"/>
          <p:nvPr/>
        </p:nvSpPr>
        <p:spPr>
          <a:xfrm>
            <a:off x="259419" y="73306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B72133-E9DF-D4D5-B230-95E9D03095B4}"/>
              </a:ext>
            </a:extLst>
          </p:cNvPr>
          <p:cNvSpPr txBox="1"/>
          <p:nvPr/>
        </p:nvSpPr>
        <p:spPr>
          <a:xfrm>
            <a:off x="259419" y="8438628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10D4F2-6CD9-55CC-43AA-0E5007A9FF06}"/>
              </a:ext>
            </a:extLst>
          </p:cNvPr>
          <p:cNvSpPr txBox="1"/>
          <p:nvPr/>
        </p:nvSpPr>
        <p:spPr>
          <a:xfrm>
            <a:off x="259419" y="954662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84118C54-43D7-CA18-265C-99B53E6FC120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E67A088-5CB6-8A6C-21B6-917FCE254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5967" y="1928025"/>
            <a:ext cx="4635500" cy="25402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IO focuses on conceptual unification</a:t>
            </a:r>
          </a:p>
          <a:p>
            <a:r>
              <a:rPr lang="en-US" dirty="0"/>
              <a:t>Emphasizes Simplicity over raw performance</a:t>
            </a:r>
          </a:p>
          <a:p>
            <a:r>
              <a:rPr lang="en-US" dirty="0"/>
              <a:t>Everything in IO should feel consistent and minimal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66943F-156A-B81A-400A-A93833ED7D1F}"/>
              </a:ext>
            </a:extLst>
          </p:cNvPr>
          <p:cNvSpPr txBox="1"/>
          <p:nvPr/>
        </p:nvSpPr>
        <p:spPr>
          <a:xfrm>
            <a:off x="259419" y="1057134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</p:spTree>
    <p:extLst>
      <p:ext uri="{BB962C8B-B14F-4D97-AF65-F5344CB8AC3E}">
        <p14:creationId xmlns:p14="http://schemas.microsoft.com/office/powerpoint/2010/main" val="2876042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947C2-14F6-DC85-09EB-C214869F3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F7A93C-6EE6-4F49-2625-54F084F85C5E}"/>
              </a:ext>
            </a:extLst>
          </p:cNvPr>
          <p:cNvSpPr txBox="1"/>
          <p:nvPr/>
        </p:nvSpPr>
        <p:spPr>
          <a:xfrm>
            <a:off x="259419" y="-97933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A8B479-B0F3-84D1-3B1C-A1582B0F4FA5}"/>
              </a:ext>
            </a:extLst>
          </p:cNvPr>
          <p:cNvSpPr txBox="1"/>
          <p:nvPr/>
        </p:nvSpPr>
        <p:spPr>
          <a:xfrm>
            <a:off x="259419" y="-56008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2A9905-35C7-962C-0533-84D47B11C961}"/>
              </a:ext>
            </a:extLst>
          </p:cNvPr>
          <p:cNvSpPr txBox="1"/>
          <p:nvPr/>
        </p:nvSpPr>
        <p:spPr>
          <a:xfrm>
            <a:off x="259419" y="86732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52BB05-3F84-E207-91EC-BBA24EC60AED}"/>
              </a:ext>
            </a:extLst>
          </p:cNvPr>
          <p:cNvSpPr txBox="1"/>
          <p:nvPr/>
        </p:nvSpPr>
        <p:spPr>
          <a:xfrm>
            <a:off x="259419" y="179065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21F9BA-44A4-09F9-51BB-53C5D42FE87D}"/>
              </a:ext>
            </a:extLst>
          </p:cNvPr>
          <p:cNvSpPr txBox="1"/>
          <p:nvPr/>
        </p:nvSpPr>
        <p:spPr>
          <a:xfrm>
            <a:off x="1393952" y="2967335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31DCAE-8FC9-5EEF-3285-E26E3097563B}"/>
              </a:ext>
            </a:extLst>
          </p:cNvPr>
          <p:cNvSpPr txBox="1"/>
          <p:nvPr/>
        </p:nvSpPr>
        <p:spPr>
          <a:xfrm>
            <a:off x="259419" y="407533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B10118-A99A-37FC-E102-F3866147C9FA}"/>
              </a:ext>
            </a:extLst>
          </p:cNvPr>
          <p:cNvSpPr txBox="1"/>
          <p:nvPr/>
        </p:nvSpPr>
        <p:spPr>
          <a:xfrm>
            <a:off x="259419" y="518332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EC44C3-A044-EDF2-54C4-D1565FE25FCE}"/>
              </a:ext>
            </a:extLst>
          </p:cNvPr>
          <p:cNvSpPr txBox="1"/>
          <p:nvPr/>
        </p:nvSpPr>
        <p:spPr>
          <a:xfrm>
            <a:off x="259419" y="629132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5167C6-51E7-8F02-B568-52121DDE3A33}"/>
              </a:ext>
            </a:extLst>
          </p:cNvPr>
          <p:cNvSpPr txBox="1"/>
          <p:nvPr/>
        </p:nvSpPr>
        <p:spPr>
          <a:xfrm>
            <a:off x="259419" y="7399319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422303-D8DB-1021-069E-D3AE2CB646F0}"/>
              </a:ext>
            </a:extLst>
          </p:cNvPr>
          <p:cNvSpPr txBox="1"/>
          <p:nvPr/>
        </p:nvSpPr>
        <p:spPr>
          <a:xfrm>
            <a:off x="259419" y="8507315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5E6502C-0F47-51D4-B836-2767C4C18B36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8E28EAB-C8A9-F988-3F64-DF09B54DA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977" y="1541206"/>
            <a:ext cx="5467604" cy="3851787"/>
          </a:xfrm>
        </p:spPr>
        <p:txBody>
          <a:bodyPr>
            <a:normAutofit/>
          </a:bodyPr>
          <a:lstStyle/>
          <a:p>
            <a:r>
              <a:rPr lang="en-US" dirty="0"/>
              <a:t>Lazy evaluation of function parameters</a:t>
            </a:r>
          </a:p>
          <a:p>
            <a:r>
              <a:rPr lang="en-US" dirty="0"/>
              <a:t>High-order functions</a:t>
            </a:r>
          </a:p>
          <a:p>
            <a:r>
              <a:rPr lang="en-US" dirty="0"/>
              <a:t>Coroutine-based concurrency</a:t>
            </a:r>
          </a:p>
          <a:p>
            <a:r>
              <a:rPr lang="en-US" dirty="0"/>
              <a:t>Incremental garbage collection</a:t>
            </a:r>
          </a:p>
          <a:p>
            <a:r>
              <a:rPr lang="en-US" dirty="0"/>
              <a:t>Highly Portable</a:t>
            </a:r>
          </a:p>
          <a:p>
            <a:r>
              <a:rPr lang="en-US" dirty="0"/>
              <a:t>Clear and minimal syntax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B95485-9291-6C0F-20CB-88CA8F6F93A9}"/>
              </a:ext>
            </a:extLst>
          </p:cNvPr>
          <p:cNvSpPr txBox="1"/>
          <p:nvPr/>
        </p:nvSpPr>
        <p:spPr>
          <a:xfrm>
            <a:off x="259419" y="959321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</p:spTree>
    <p:extLst>
      <p:ext uri="{BB962C8B-B14F-4D97-AF65-F5344CB8AC3E}">
        <p14:creationId xmlns:p14="http://schemas.microsoft.com/office/powerpoint/2010/main" val="37094824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99595-CDBC-2066-8E4E-474112DA7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8EEC7A-D755-CC18-0679-B5CD9EB42E1E}"/>
              </a:ext>
            </a:extLst>
          </p:cNvPr>
          <p:cNvSpPr txBox="1"/>
          <p:nvPr/>
        </p:nvSpPr>
        <p:spPr>
          <a:xfrm>
            <a:off x="259419" y="-207297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33C9EF-2DE5-6D38-16DC-B98D15F53A0D}"/>
              </a:ext>
            </a:extLst>
          </p:cNvPr>
          <p:cNvSpPr txBox="1"/>
          <p:nvPr/>
        </p:nvSpPr>
        <p:spPr>
          <a:xfrm>
            <a:off x="259419" y="-114964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0A7ADA-C02D-CDD7-D002-760D4E96E3A8}"/>
              </a:ext>
            </a:extLst>
          </p:cNvPr>
          <p:cNvSpPr txBox="1"/>
          <p:nvPr/>
        </p:nvSpPr>
        <p:spPr>
          <a:xfrm>
            <a:off x="259419" y="-22631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672A84-4C45-0405-6E67-23B14C27C487}"/>
              </a:ext>
            </a:extLst>
          </p:cNvPr>
          <p:cNvSpPr txBox="1"/>
          <p:nvPr/>
        </p:nvSpPr>
        <p:spPr>
          <a:xfrm>
            <a:off x="259419" y="69701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DAEF8D-99CD-033F-069E-F77E7B0F5D2F}"/>
              </a:ext>
            </a:extLst>
          </p:cNvPr>
          <p:cNvSpPr txBox="1"/>
          <p:nvPr/>
        </p:nvSpPr>
        <p:spPr>
          <a:xfrm>
            <a:off x="259419" y="185933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806CDA-8EF7-88D8-CEDA-DB9CCCE132C4}"/>
              </a:ext>
            </a:extLst>
          </p:cNvPr>
          <p:cNvSpPr txBox="1"/>
          <p:nvPr/>
        </p:nvSpPr>
        <p:spPr>
          <a:xfrm>
            <a:off x="1321477" y="2894052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2B3345-DCE8-DEAC-D671-AFB8EC1F7433}"/>
              </a:ext>
            </a:extLst>
          </p:cNvPr>
          <p:cNvSpPr txBox="1"/>
          <p:nvPr/>
        </p:nvSpPr>
        <p:spPr>
          <a:xfrm>
            <a:off x="259419" y="4113431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DC45A4-D393-97B5-209C-FD8D28BD229B}"/>
              </a:ext>
            </a:extLst>
          </p:cNvPr>
          <p:cNvSpPr txBox="1"/>
          <p:nvPr/>
        </p:nvSpPr>
        <p:spPr>
          <a:xfrm>
            <a:off x="259419" y="522142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F09F3-A095-3063-B26B-E38212CC7465}"/>
              </a:ext>
            </a:extLst>
          </p:cNvPr>
          <p:cNvSpPr txBox="1"/>
          <p:nvPr/>
        </p:nvSpPr>
        <p:spPr>
          <a:xfrm>
            <a:off x="259419" y="6329423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DEEA99-9637-6C14-91F7-BC298A32DCFF}"/>
              </a:ext>
            </a:extLst>
          </p:cNvPr>
          <p:cNvSpPr txBox="1"/>
          <p:nvPr/>
        </p:nvSpPr>
        <p:spPr>
          <a:xfrm>
            <a:off x="259419" y="7437419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0026A76A-EA90-927F-D1E9-D0C94D4DB4C8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7263DD9-2B2E-88A9-823E-D815E5C28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4977" y="2832721"/>
            <a:ext cx="5633160" cy="112663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3976EB5-7776-E7BC-6B4E-A54193B563EB}"/>
              </a:ext>
            </a:extLst>
          </p:cNvPr>
          <p:cNvSpPr txBox="1"/>
          <p:nvPr/>
        </p:nvSpPr>
        <p:spPr>
          <a:xfrm>
            <a:off x="259419" y="8545415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</p:spTree>
    <p:extLst>
      <p:ext uri="{BB962C8B-B14F-4D97-AF65-F5344CB8AC3E}">
        <p14:creationId xmlns:p14="http://schemas.microsoft.com/office/powerpoint/2010/main" val="1042518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DA560-74D5-3A53-798C-35B35255E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7C5273-AF44-C4C4-6AAE-17726EAF4459}"/>
              </a:ext>
            </a:extLst>
          </p:cNvPr>
          <p:cNvSpPr txBox="1"/>
          <p:nvPr/>
        </p:nvSpPr>
        <p:spPr>
          <a:xfrm>
            <a:off x="259419" y="-313672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B58DE-7772-C1E1-A1A3-F63A784AAD29}"/>
              </a:ext>
            </a:extLst>
          </p:cNvPr>
          <p:cNvSpPr txBox="1"/>
          <p:nvPr/>
        </p:nvSpPr>
        <p:spPr>
          <a:xfrm>
            <a:off x="259419" y="-221339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88594D-5FED-A25F-01EA-CBA66CDD9BA9}"/>
              </a:ext>
            </a:extLst>
          </p:cNvPr>
          <p:cNvSpPr txBox="1"/>
          <p:nvPr/>
        </p:nvSpPr>
        <p:spPr>
          <a:xfrm>
            <a:off x="259419" y="-129006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0B3BC4-F0D6-CC8B-E949-B48BDD9D5535}"/>
              </a:ext>
            </a:extLst>
          </p:cNvPr>
          <p:cNvSpPr txBox="1"/>
          <p:nvPr/>
        </p:nvSpPr>
        <p:spPr>
          <a:xfrm>
            <a:off x="259419" y="-36673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C618F2-82E0-49F9-5A16-C45CC28DDD77}"/>
              </a:ext>
            </a:extLst>
          </p:cNvPr>
          <p:cNvSpPr txBox="1"/>
          <p:nvPr/>
        </p:nvSpPr>
        <p:spPr>
          <a:xfrm>
            <a:off x="259419" y="79558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F256E7-D5D9-62D9-5DFD-3051185627B2}"/>
              </a:ext>
            </a:extLst>
          </p:cNvPr>
          <p:cNvSpPr txBox="1"/>
          <p:nvPr/>
        </p:nvSpPr>
        <p:spPr>
          <a:xfrm>
            <a:off x="259419" y="179065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0336D5-5F1D-052F-1665-B04360DA1583}"/>
              </a:ext>
            </a:extLst>
          </p:cNvPr>
          <p:cNvSpPr txBox="1"/>
          <p:nvPr/>
        </p:nvSpPr>
        <p:spPr>
          <a:xfrm>
            <a:off x="1326219" y="2898648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A82903-4EA5-598A-57F6-C3604B3F2C50}"/>
              </a:ext>
            </a:extLst>
          </p:cNvPr>
          <p:cNvSpPr txBox="1"/>
          <p:nvPr/>
        </p:nvSpPr>
        <p:spPr>
          <a:xfrm>
            <a:off x="259419" y="4006644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B44E2C-390D-DB5D-2C45-9B444003F3A2}"/>
              </a:ext>
            </a:extLst>
          </p:cNvPr>
          <p:cNvSpPr txBox="1"/>
          <p:nvPr/>
        </p:nvSpPr>
        <p:spPr>
          <a:xfrm>
            <a:off x="259419" y="5114640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3CF497-A389-4A64-0B04-628284E45C88}"/>
              </a:ext>
            </a:extLst>
          </p:cNvPr>
          <p:cNvSpPr txBox="1"/>
          <p:nvPr/>
        </p:nvSpPr>
        <p:spPr>
          <a:xfrm>
            <a:off x="259419" y="6222636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B877F103-B64B-2877-B1E2-A4B728951062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6F1BE938-C589-A7F0-B323-422A1EBA4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469812" y="795587"/>
            <a:ext cx="2544328" cy="231066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689682E-23A5-4AE2-706B-490B878619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9812" y="4248693"/>
            <a:ext cx="2910543" cy="86594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78876DC-368F-0D9B-7F59-AD0F74F6994B}"/>
              </a:ext>
            </a:extLst>
          </p:cNvPr>
          <p:cNvSpPr txBox="1"/>
          <p:nvPr/>
        </p:nvSpPr>
        <p:spPr>
          <a:xfrm>
            <a:off x="259419" y="73306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</p:spTree>
    <p:extLst>
      <p:ext uri="{BB962C8B-B14F-4D97-AF65-F5344CB8AC3E}">
        <p14:creationId xmlns:p14="http://schemas.microsoft.com/office/powerpoint/2010/main" val="5959857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25A33-B1F6-B1B9-4861-68A3AAF58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B1BBF4-A1A5-0786-95B7-762DA715589B}"/>
              </a:ext>
            </a:extLst>
          </p:cNvPr>
          <p:cNvSpPr txBox="1"/>
          <p:nvPr/>
        </p:nvSpPr>
        <p:spPr>
          <a:xfrm>
            <a:off x="259419" y="-419344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3D09AE-0046-58B4-7A24-A92E28C21D18}"/>
              </a:ext>
            </a:extLst>
          </p:cNvPr>
          <p:cNvSpPr txBox="1"/>
          <p:nvPr/>
        </p:nvSpPr>
        <p:spPr>
          <a:xfrm>
            <a:off x="259419" y="-327011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What is IO?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9D26B-FAC9-83C5-C0E4-2C975638118E}"/>
              </a:ext>
            </a:extLst>
          </p:cNvPr>
          <p:cNvSpPr txBox="1"/>
          <p:nvPr/>
        </p:nvSpPr>
        <p:spPr>
          <a:xfrm>
            <a:off x="259419" y="-234678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History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F3BDCB-1F13-E20E-ED59-F10B178C60A9}"/>
              </a:ext>
            </a:extLst>
          </p:cNvPr>
          <p:cNvSpPr txBox="1"/>
          <p:nvPr/>
        </p:nvSpPr>
        <p:spPr>
          <a:xfrm>
            <a:off x="259419" y="-142345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Philosophy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D2F67F-A394-F514-AF01-9CCCB45D87FB}"/>
              </a:ext>
            </a:extLst>
          </p:cNvPr>
          <p:cNvSpPr txBox="1"/>
          <p:nvPr/>
        </p:nvSpPr>
        <p:spPr>
          <a:xfrm>
            <a:off x="259419" y="-26113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Features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FC8D76-22D2-FBCE-CB00-2E8A989AD918}"/>
              </a:ext>
            </a:extLst>
          </p:cNvPr>
          <p:cNvSpPr txBox="1"/>
          <p:nvPr/>
        </p:nvSpPr>
        <p:spPr>
          <a:xfrm>
            <a:off x="259419" y="73393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F0502020204030204" pitchFamily="34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D5AAC9-E0B3-7DA8-1B58-254C10B36072}"/>
              </a:ext>
            </a:extLst>
          </p:cNvPr>
          <p:cNvSpPr txBox="1"/>
          <p:nvPr/>
        </p:nvSpPr>
        <p:spPr>
          <a:xfrm>
            <a:off x="259419" y="1790652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Basic Syntax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891ED6-2DAF-F8C6-9A8F-BC65729100E8}"/>
              </a:ext>
            </a:extLst>
          </p:cNvPr>
          <p:cNvSpPr txBox="1"/>
          <p:nvPr/>
        </p:nvSpPr>
        <p:spPr>
          <a:xfrm>
            <a:off x="1150439" y="3005435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C000"/>
                </a:solidFill>
                <a:latin typeface="Aptos ExtraBold" panose="020B0004020202020204" pitchFamily="34" charset="0"/>
              </a:rPr>
              <a:t>Prototypes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008516-11A8-1498-E074-3C7032B4FA8F}"/>
              </a:ext>
            </a:extLst>
          </p:cNvPr>
          <p:cNvSpPr txBox="1"/>
          <p:nvPr/>
        </p:nvSpPr>
        <p:spPr>
          <a:xfrm>
            <a:off x="259419" y="4113431"/>
            <a:ext cx="535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66FC7F-A6EF-54A3-0E2E-920819B04DBE}"/>
              </a:ext>
            </a:extLst>
          </p:cNvPr>
          <p:cNvSpPr txBox="1"/>
          <p:nvPr/>
        </p:nvSpPr>
        <p:spPr>
          <a:xfrm>
            <a:off x="259419" y="5221427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Why Io?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5EC483B2-F046-5B5A-5615-04005E495D38}"/>
              </a:ext>
            </a:extLst>
          </p:cNvPr>
          <p:cNvSpPr/>
          <p:nvPr/>
        </p:nvSpPr>
        <p:spPr>
          <a:xfrm rot="5400000">
            <a:off x="186267" y="2971800"/>
            <a:ext cx="1060704" cy="914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CFBF7453-B04D-94A3-7636-4C5369A601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995045" y="1311778"/>
            <a:ext cx="4174389" cy="215532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827CF4-2B20-30BB-7266-C6C99E0977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9083" y="4098877"/>
            <a:ext cx="5066247" cy="7803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521D392-1629-2120-A56E-D9D93B9AFE86}"/>
              </a:ext>
            </a:extLst>
          </p:cNvPr>
          <p:cNvSpPr txBox="1"/>
          <p:nvPr/>
        </p:nvSpPr>
        <p:spPr>
          <a:xfrm>
            <a:off x="259419" y="6302590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Downsides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C6BAD4-BB5F-8BF2-9818-737C2BE55BE5}"/>
              </a:ext>
            </a:extLst>
          </p:cNvPr>
          <p:cNvSpPr txBox="1"/>
          <p:nvPr/>
        </p:nvSpPr>
        <p:spPr>
          <a:xfrm>
            <a:off x="259419" y="7383753"/>
            <a:ext cx="5143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ptos ExtraBold" panose="020B0004020202020204" pitchFamily="34" charset="0"/>
              </a:rPr>
              <a:t>Conslusion</a:t>
            </a:r>
            <a:endParaRPr lang="en-US" sz="5400" dirty="0">
              <a:solidFill>
                <a:schemeClr val="tx1">
                  <a:lumMod val="50000"/>
                  <a:lumOff val="50000"/>
                </a:schemeClr>
              </a:solidFill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8808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14324C926DD42B73261F82BDBC445" ma:contentTypeVersion="15" ma:contentTypeDescription="Create a new document." ma:contentTypeScope="" ma:versionID="efedbc15085182d0f44e130a0e4a6deb">
  <xsd:schema xmlns:xsd="http://www.w3.org/2001/XMLSchema" xmlns:xs="http://www.w3.org/2001/XMLSchema" xmlns:p="http://schemas.microsoft.com/office/2006/metadata/properties" xmlns:ns3="5b2b5604-1aa8-4d54-a117-127bbbcf1aaa" xmlns:ns4="91273ce5-e32e-4a6c-a78e-de33b37e1b0f" targetNamespace="http://schemas.microsoft.com/office/2006/metadata/properties" ma:root="true" ma:fieldsID="dd2c2162f460c1b356ff74de548a5679" ns3:_="" ns4:_="">
    <xsd:import namespace="5b2b5604-1aa8-4d54-a117-127bbbcf1aaa"/>
    <xsd:import namespace="91273ce5-e32e-4a6c-a78e-de33b37e1b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ystemTag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b5604-1aa8-4d54-a117-127bbbcf1a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73ce5-e32e-4a6c-a78e-de33b37e1b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b2b5604-1aa8-4d54-a117-127bbbcf1aaa" xsi:nil="true"/>
  </documentManagement>
</p:properties>
</file>

<file path=customXml/itemProps1.xml><?xml version="1.0" encoding="utf-8"?>
<ds:datastoreItem xmlns:ds="http://schemas.openxmlformats.org/officeDocument/2006/customXml" ds:itemID="{815AF68C-BBE0-40D6-A32E-5E8345DEF5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2b5604-1aa8-4d54-a117-127bbbcf1aaa"/>
    <ds:schemaRef ds:uri="91273ce5-e32e-4a6c-a78e-de33b37e1b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8AD6A5-12BD-4081-82D8-30D439659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EFCA2-6443-489B-A467-C519335985FC}">
  <ds:schemaRefs>
    <ds:schemaRef ds:uri="91273ce5-e32e-4a6c-a78e-de33b37e1b0f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5b2b5604-1aa8-4d54-a117-127bbbcf1aaa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523</Words>
  <Application>Microsoft Office PowerPoint</Application>
  <PresentationFormat>Widescreen</PresentationFormat>
  <Paragraphs>212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Aptos Black</vt:lpstr>
      <vt:lpstr>Aptos Display</vt:lpstr>
      <vt:lpstr>Aptos ExtraBold</vt:lpstr>
      <vt:lpstr>Aptos SemiBold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Garantche, Adam</dc:creator>
  <cp:lastModifiedBy>Garantche, Adam</cp:lastModifiedBy>
  <cp:revision>1</cp:revision>
  <dcterms:created xsi:type="dcterms:W3CDTF">2025-11-17T17:02:23Z</dcterms:created>
  <dcterms:modified xsi:type="dcterms:W3CDTF">2025-11-24T19:46:30Z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0x01010040214324C926DD42B73261F82BDBC445</vt:lpwstr>
  </property>
</Properties>
</file>