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5"/>
  </p:notesMasterIdLst>
  <p:sldIdLst>
    <p:sldId id="256" r:id="rId2"/>
    <p:sldId id="257" r:id="rId3"/>
    <p:sldId id="264" r:id="rId4"/>
    <p:sldId id="258" r:id="rId5"/>
    <p:sldId id="267" r:id="rId6"/>
    <p:sldId id="265" r:id="rId7"/>
    <p:sldId id="268" r:id="rId8"/>
    <p:sldId id="269" r:id="rId9"/>
    <p:sldId id="259" r:id="rId10"/>
    <p:sldId id="270" r:id="rId11"/>
    <p:sldId id="262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B31D88-B453-4AF9-9801-46B6AD2E4E40}" v="138" dt="2025-11-12T16:18:54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465" autoAdjust="0"/>
  </p:normalViewPr>
  <p:slideViewPr>
    <p:cSldViewPr snapToGrid="0">
      <p:cViewPr varScale="1">
        <p:scale>
          <a:sx n="70" d="100"/>
          <a:sy n="70" d="100"/>
        </p:scale>
        <p:origin x="11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Hinkle" userId="056c4d4a7b4fe25a" providerId="LiveId" clId="{1B73FA78-9A83-468C-8DA7-99757F7064A0}"/>
    <pc:docChg chg="undo redo custSel addSld delSld modSld sldOrd addMainMaster delMainMaster">
      <pc:chgData name="Kyle Hinkle" userId="056c4d4a7b4fe25a" providerId="LiveId" clId="{1B73FA78-9A83-468C-8DA7-99757F7064A0}" dt="2025-11-12T16:19:01.379" v="2538" actId="20577"/>
      <pc:docMkLst>
        <pc:docMk/>
      </pc:docMkLst>
      <pc:sldChg chg="addSp delSp modSp mod modMedia setBg modClrScheme setClrOvrMap delDesignElem chgLayout">
        <pc:chgData name="Kyle Hinkle" userId="056c4d4a7b4fe25a" providerId="LiveId" clId="{1B73FA78-9A83-468C-8DA7-99757F7064A0}" dt="2025-11-07T15:51:18.129" v="1202"/>
        <pc:sldMkLst>
          <pc:docMk/>
          <pc:sldMk cId="423167243" sldId="256"/>
        </pc:sldMkLst>
        <pc:spChg chg="mod">
          <ac:chgData name="Kyle Hinkle" userId="056c4d4a7b4fe25a" providerId="LiveId" clId="{1B73FA78-9A83-468C-8DA7-99757F7064A0}" dt="2025-10-29T18:23:37.989" v="0" actId="26606"/>
          <ac:spMkLst>
            <pc:docMk/>
            <pc:sldMk cId="423167243" sldId="256"/>
            <ac:spMk id="2" creationId="{B6BA2FBE-33BA-6CA0-ECCB-3CEB3CECDFAC}"/>
          </ac:spMkLst>
        </pc:spChg>
        <pc:spChg chg="mod">
          <ac:chgData name="Kyle Hinkle" userId="056c4d4a7b4fe25a" providerId="LiveId" clId="{1B73FA78-9A83-468C-8DA7-99757F7064A0}" dt="2025-10-29T18:23:37.989" v="0" actId="26606"/>
          <ac:spMkLst>
            <pc:docMk/>
            <pc:sldMk cId="423167243" sldId="256"/>
            <ac:spMk id="3" creationId="{70689F18-57D9-427D-8B3B-1288989F8588}"/>
          </ac:spMkLst>
        </pc:spChg>
        <pc:picChg chg="add mod">
          <ac:chgData name="Kyle Hinkle" userId="056c4d4a7b4fe25a" providerId="LiveId" clId="{1B73FA78-9A83-468C-8DA7-99757F7064A0}" dt="2025-10-29T18:23:40.293" v="2"/>
          <ac:picMkLst>
            <pc:docMk/>
            <pc:sldMk cId="423167243" sldId="256"/>
            <ac:picMk id="4" creationId="{A50B6E6C-F830-12BE-9B4F-47239692A233}"/>
          </ac:picMkLst>
        </pc:picChg>
      </pc:sldChg>
      <pc:sldChg chg="addSp delSp modSp new mod setBg">
        <pc:chgData name="Kyle Hinkle" userId="056c4d4a7b4fe25a" providerId="LiveId" clId="{1B73FA78-9A83-468C-8DA7-99757F7064A0}" dt="2025-11-12T16:13:07.582" v="2530" actId="1076"/>
        <pc:sldMkLst>
          <pc:docMk/>
          <pc:sldMk cId="2245440829" sldId="257"/>
        </pc:sldMkLst>
        <pc:spChg chg="mod">
          <ac:chgData name="Kyle Hinkle" userId="056c4d4a7b4fe25a" providerId="LiveId" clId="{1B73FA78-9A83-468C-8DA7-99757F7064A0}" dt="2025-11-07T15:51:58.307" v="1205" actId="26606"/>
          <ac:spMkLst>
            <pc:docMk/>
            <pc:sldMk cId="2245440829" sldId="257"/>
            <ac:spMk id="2" creationId="{12AD4D54-A95B-DBE6-96C3-AADBF087ADDD}"/>
          </ac:spMkLst>
        </pc:spChg>
        <pc:spChg chg="add mod ord">
          <ac:chgData name="Kyle Hinkle" userId="056c4d4a7b4fe25a" providerId="LiveId" clId="{1B73FA78-9A83-468C-8DA7-99757F7064A0}" dt="2025-11-12T16:13:07.582" v="2530" actId="1076"/>
          <ac:spMkLst>
            <pc:docMk/>
            <pc:sldMk cId="2245440829" sldId="257"/>
            <ac:spMk id="9" creationId="{308B06E3-B50F-5279-BEA4-12091C2D8B03}"/>
          </ac:spMkLst>
        </pc:spChg>
        <pc:picChg chg="add mod">
          <ac:chgData name="Kyle Hinkle" userId="056c4d4a7b4fe25a" providerId="LiveId" clId="{1B73FA78-9A83-468C-8DA7-99757F7064A0}" dt="2025-11-07T15:52:42.527" v="1212" actId="14100"/>
          <ac:picMkLst>
            <pc:docMk/>
            <pc:sldMk cId="2245440829" sldId="257"/>
            <ac:picMk id="1026" creationId="{B6C9D6D2-363F-6E03-7848-8B420748BD57}"/>
          </ac:picMkLst>
        </pc:picChg>
      </pc:sldChg>
      <pc:sldChg chg="addSp delSp modSp new mod ord setBg setClrOvrMap modNotesTx">
        <pc:chgData name="Kyle Hinkle" userId="056c4d4a7b4fe25a" providerId="LiveId" clId="{1B73FA78-9A83-468C-8DA7-99757F7064A0}" dt="2025-11-12T16:19:01.379" v="2538" actId="20577"/>
        <pc:sldMkLst>
          <pc:docMk/>
          <pc:sldMk cId="387538789" sldId="258"/>
        </pc:sldMkLst>
        <pc:spChg chg="mod">
          <ac:chgData name="Kyle Hinkle" userId="056c4d4a7b4fe25a" providerId="LiveId" clId="{1B73FA78-9A83-468C-8DA7-99757F7064A0}" dt="2025-11-07T16:21:15.882" v="1343" actId="26606"/>
          <ac:spMkLst>
            <pc:docMk/>
            <pc:sldMk cId="387538789" sldId="258"/>
            <ac:spMk id="2" creationId="{B42A261B-BB65-8961-0A3A-B9C9BA6F0B8C}"/>
          </ac:spMkLst>
        </pc:spChg>
        <pc:spChg chg="add mod">
          <ac:chgData name="Kyle Hinkle" userId="056c4d4a7b4fe25a" providerId="LiveId" clId="{1B73FA78-9A83-468C-8DA7-99757F7064A0}" dt="2025-11-07T19:03:36.628" v="2513" actId="20577"/>
          <ac:spMkLst>
            <pc:docMk/>
            <pc:sldMk cId="387538789" sldId="258"/>
            <ac:spMk id="5" creationId="{9DED8DF1-82BE-E726-9211-04A62C749238}"/>
          </ac:spMkLst>
        </pc:spChg>
        <pc:spChg chg="add">
          <ac:chgData name="Kyle Hinkle" userId="056c4d4a7b4fe25a" providerId="LiveId" clId="{1B73FA78-9A83-468C-8DA7-99757F7064A0}" dt="2025-11-07T16:21:15.882" v="1343" actId="26606"/>
          <ac:spMkLst>
            <pc:docMk/>
            <pc:sldMk cId="387538789" sldId="258"/>
            <ac:spMk id="5129" creationId="{D1DE3271-DD99-4DEF-AF9F-84397884C8EF}"/>
          </ac:spMkLst>
        </pc:spChg>
        <pc:spChg chg="add">
          <ac:chgData name="Kyle Hinkle" userId="056c4d4a7b4fe25a" providerId="LiveId" clId="{1B73FA78-9A83-468C-8DA7-99757F7064A0}" dt="2025-11-07T16:21:15.882" v="1343" actId="26606"/>
          <ac:spMkLst>
            <pc:docMk/>
            <pc:sldMk cId="387538789" sldId="258"/>
            <ac:spMk id="5131" creationId="{E06A31CE-F9B6-4BA2-8685-60F3524D07DA}"/>
          </ac:spMkLst>
        </pc:spChg>
        <pc:spChg chg="add">
          <ac:chgData name="Kyle Hinkle" userId="056c4d4a7b4fe25a" providerId="LiveId" clId="{1B73FA78-9A83-468C-8DA7-99757F7064A0}" dt="2025-11-07T16:21:15.882" v="1343" actId="26606"/>
          <ac:spMkLst>
            <pc:docMk/>
            <pc:sldMk cId="387538789" sldId="258"/>
            <ac:spMk id="5133" creationId="{8ADF14A3-1454-4B74-8B4A-CB197D7A797F}"/>
          </ac:spMkLst>
        </pc:spChg>
        <pc:spChg chg="add">
          <ac:chgData name="Kyle Hinkle" userId="056c4d4a7b4fe25a" providerId="LiveId" clId="{1B73FA78-9A83-468C-8DA7-99757F7064A0}" dt="2025-11-07T16:21:15.882" v="1343" actId="26606"/>
          <ac:spMkLst>
            <pc:docMk/>
            <pc:sldMk cId="387538789" sldId="258"/>
            <ac:spMk id="5135" creationId="{EC19D556-0251-4E87-AE24-890965BAD5D9}"/>
          </ac:spMkLst>
        </pc:spChg>
        <pc:spChg chg="add">
          <ac:chgData name="Kyle Hinkle" userId="056c4d4a7b4fe25a" providerId="LiveId" clId="{1B73FA78-9A83-468C-8DA7-99757F7064A0}" dt="2025-11-07T16:21:15.882" v="1343" actId="26606"/>
          <ac:spMkLst>
            <pc:docMk/>
            <pc:sldMk cId="387538789" sldId="258"/>
            <ac:spMk id="5137" creationId="{CBC3C8C6-98E2-45EF-AEFC-30C0DBA0E958}"/>
          </ac:spMkLst>
        </pc:spChg>
        <pc:picChg chg="add mod">
          <ac:chgData name="Kyle Hinkle" userId="056c4d4a7b4fe25a" providerId="LiveId" clId="{1B73FA78-9A83-468C-8DA7-99757F7064A0}" dt="2025-11-07T16:21:15.882" v="1343" actId="26606"/>
          <ac:picMkLst>
            <pc:docMk/>
            <pc:sldMk cId="387538789" sldId="258"/>
            <ac:picMk id="6" creationId="{A73DD2DE-9284-74F8-43E4-654863BAF9F3}"/>
          </ac:picMkLst>
        </pc:picChg>
        <pc:picChg chg="add mod">
          <ac:chgData name="Kyle Hinkle" userId="056c4d4a7b4fe25a" providerId="LiveId" clId="{1B73FA78-9A83-468C-8DA7-99757F7064A0}" dt="2025-11-07T16:21:15.882" v="1343" actId="26606"/>
          <ac:picMkLst>
            <pc:docMk/>
            <pc:sldMk cId="387538789" sldId="258"/>
            <ac:picMk id="5124" creationId="{BFD5938B-3BBB-61F0-C8D3-FFB9C2662A68}"/>
          </ac:picMkLst>
        </pc:picChg>
      </pc:sldChg>
      <pc:sldChg chg="modSp new mod ord">
        <pc:chgData name="Kyle Hinkle" userId="056c4d4a7b4fe25a" providerId="LiveId" clId="{1B73FA78-9A83-468C-8DA7-99757F7064A0}" dt="2025-11-07T19:03:05.821" v="2499" actId="255"/>
        <pc:sldMkLst>
          <pc:docMk/>
          <pc:sldMk cId="2649167488" sldId="259"/>
        </pc:sldMkLst>
        <pc:spChg chg="mod">
          <ac:chgData name="Kyle Hinkle" userId="056c4d4a7b4fe25a" providerId="LiveId" clId="{1B73FA78-9A83-468C-8DA7-99757F7064A0}" dt="2025-11-07T15:51:32.303" v="1203"/>
          <ac:spMkLst>
            <pc:docMk/>
            <pc:sldMk cId="2649167488" sldId="259"/>
            <ac:spMk id="2" creationId="{5512B78F-CA00-8992-ECA0-863D9CE7367D}"/>
          </ac:spMkLst>
        </pc:spChg>
        <pc:spChg chg="mod">
          <ac:chgData name="Kyle Hinkle" userId="056c4d4a7b4fe25a" providerId="LiveId" clId="{1B73FA78-9A83-468C-8DA7-99757F7064A0}" dt="2025-11-07T19:03:05.821" v="2499" actId="255"/>
          <ac:spMkLst>
            <pc:docMk/>
            <pc:sldMk cId="2649167488" sldId="259"/>
            <ac:spMk id="3" creationId="{8296D535-CC4B-264B-1960-A3610F3A5FFA}"/>
          </ac:spMkLst>
        </pc:spChg>
      </pc:sldChg>
      <pc:sldChg chg="addSp delSp modSp new mod setBg setClrOvrMap">
        <pc:chgData name="Kyle Hinkle" userId="056c4d4a7b4fe25a" providerId="LiveId" clId="{1B73FA78-9A83-468C-8DA7-99757F7064A0}" dt="2025-11-07T18:50:22.480" v="2084" actId="26606"/>
        <pc:sldMkLst>
          <pc:docMk/>
          <pc:sldMk cId="2343174696" sldId="262"/>
        </pc:sldMkLst>
        <pc:spChg chg="mod">
          <ac:chgData name="Kyle Hinkle" userId="056c4d4a7b4fe25a" providerId="LiveId" clId="{1B73FA78-9A83-468C-8DA7-99757F7064A0}" dt="2025-11-07T18:50:22.480" v="2084" actId="26606"/>
          <ac:spMkLst>
            <pc:docMk/>
            <pc:sldMk cId="2343174696" sldId="262"/>
            <ac:spMk id="2" creationId="{B80059C1-4799-4CC4-7C8A-1B5FBF8AEB79}"/>
          </ac:spMkLst>
        </pc:spChg>
        <pc:spChg chg="add mod">
          <ac:chgData name="Kyle Hinkle" userId="056c4d4a7b4fe25a" providerId="LiveId" clId="{1B73FA78-9A83-468C-8DA7-99757F7064A0}" dt="2025-11-07T18:50:22.480" v="2083" actId="26606"/>
          <ac:spMkLst>
            <pc:docMk/>
            <pc:sldMk cId="2343174696" sldId="262"/>
            <ac:spMk id="4" creationId="{77F91847-0C9C-30F4-6B8D-C22082A0B137}"/>
          </ac:spMkLst>
        </pc:spChg>
        <pc:spChg chg="add">
          <ac:chgData name="Kyle Hinkle" userId="056c4d4a7b4fe25a" providerId="LiveId" clId="{1B73FA78-9A83-468C-8DA7-99757F7064A0}" dt="2025-11-07T18:49:19.611" v="2074"/>
          <ac:spMkLst>
            <pc:docMk/>
            <pc:sldMk cId="2343174696" sldId="262"/>
            <ac:spMk id="5" creationId="{283743A5-5E8F-D571-1591-380264C07289}"/>
          </ac:spMkLst>
        </pc:spChg>
        <pc:spChg chg="add mod">
          <ac:chgData name="Kyle Hinkle" userId="056c4d4a7b4fe25a" providerId="LiveId" clId="{1B73FA78-9A83-468C-8DA7-99757F7064A0}" dt="2025-11-07T18:49:29.014" v="2075"/>
          <ac:spMkLst>
            <pc:docMk/>
            <pc:sldMk cId="2343174696" sldId="262"/>
            <ac:spMk id="6" creationId="{ABE8DF40-7200-825E-7180-86B9CE70FE88}"/>
          </ac:spMkLst>
        </pc:spChg>
        <pc:spChg chg="add">
          <ac:chgData name="Kyle Hinkle" userId="056c4d4a7b4fe25a" providerId="LiveId" clId="{1B73FA78-9A83-468C-8DA7-99757F7064A0}" dt="2025-11-07T18:50:22.480" v="2084" actId="26606"/>
          <ac:spMkLst>
            <pc:docMk/>
            <pc:sldMk cId="2343174696" sldId="262"/>
            <ac:spMk id="7193" creationId="{1CB9A032-7D2A-4CEC-8222-E350EEBFECD0}"/>
          </ac:spMkLst>
        </pc:spChg>
        <pc:spChg chg="add">
          <ac:chgData name="Kyle Hinkle" userId="056c4d4a7b4fe25a" providerId="LiveId" clId="{1B73FA78-9A83-468C-8DA7-99757F7064A0}" dt="2025-11-07T18:50:22.480" v="2084" actId="26606"/>
          <ac:spMkLst>
            <pc:docMk/>
            <pc:sldMk cId="2343174696" sldId="262"/>
            <ac:spMk id="7194" creationId="{800D0616-B405-4CE3-8A73-14F11603EC8F}"/>
          </ac:spMkLst>
        </pc:spChg>
        <pc:spChg chg="add">
          <ac:chgData name="Kyle Hinkle" userId="056c4d4a7b4fe25a" providerId="LiveId" clId="{1B73FA78-9A83-468C-8DA7-99757F7064A0}" dt="2025-11-07T18:50:22.480" v="2084" actId="26606"/>
          <ac:spMkLst>
            <pc:docMk/>
            <pc:sldMk cId="2343174696" sldId="262"/>
            <ac:spMk id="7196" creationId="{6E2FE09B-7419-43C3-85D2-C804F1BE30D8}"/>
          </ac:spMkLst>
        </pc:spChg>
        <pc:spChg chg="add">
          <ac:chgData name="Kyle Hinkle" userId="056c4d4a7b4fe25a" providerId="LiveId" clId="{1B73FA78-9A83-468C-8DA7-99757F7064A0}" dt="2025-11-07T18:50:22.480" v="2084" actId="26606"/>
          <ac:spMkLst>
            <pc:docMk/>
            <pc:sldMk cId="2343174696" sldId="262"/>
            <ac:spMk id="7198" creationId="{BCDD2921-DE0D-4418-8566-F7F18DCB77A4}"/>
          </ac:spMkLst>
        </pc:spChg>
        <pc:picChg chg="add mod">
          <ac:chgData name="Kyle Hinkle" userId="056c4d4a7b4fe25a" providerId="LiveId" clId="{1B73FA78-9A83-468C-8DA7-99757F7064A0}" dt="2025-11-07T18:50:22.480" v="2083" actId="26606"/>
          <ac:picMkLst>
            <pc:docMk/>
            <pc:sldMk cId="2343174696" sldId="262"/>
            <ac:picMk id="7171" creationId="{C7C9E805-892F-86CC-1719-C3F8AF2D21F5}"/>
          </ac:picMkLst>
        </pc:picChg>
        <pc:picChg chg="add mod ord">
          <ac:chgData name="Kyle Hinkle" userId="056c4d4a7b4fe25a" providerId="LiveId" clId="{1B73FA78-9A83-468C-8DA7-99757F7064A0}" dt="2025-11-07T18:50:22.480" v="2083" actId="26606"/>
          <ac:picMkLst>
            <pc:docMk/>
            <pc:sldMk cId="2343174696" sldId="262"/>
            <ac:picMk id="7177" creationId="{A4106AAD-3A55-7C21-9CCB-F12950DFB743}"/>
          </ac:picMkLst>
        </pc:picChg>
        <pc:picChg chg="add mod ord">
          <ac:chgData name="Kyle Hinkle" userId="056c4d4a7b4fe25a" providerId="LiveId" clId="{1B73FA78-9A83-468C-8DA7-99757F7064A0}" dt="2025-11-07T18:50:22.480" v="2083" actId="26606"/>
          <ac:picMkLst>
            <pc:docMk/>
            <pc:sldMk cId="2343174696" sldId="262"/>
            <ac:picMk id="7179" creationId="{DF6331A6-7BF8-1B26-231F-07212D0B9CBD}"/>
          </ac:picMkLst>
        </pc:picChg>
      </pc:sldChg>
      <pc:sldChg chg="addSp modSp new mod setBg">
        <pc:chgData name="Kyle Hinkle" userId="056c4d4a7b4fe25a" providerId="LiveId" clId="{1B73FA78-9A83-468C-8DA7-99757F7064A0}" dt="2025-11-07T19:02:52.834" v="2497" actId="255"/>
        <pc:sldMkLst>
          <pc:docMk/>
          <pc:sldMk cId="3447154570" sldId="263"/>
        </pc:sldMkLst>
        <pc:spChg chg="mod">
          <ac:chgData name="Kyle Hinkle" userId="056c4d4a7b4fe25a" providerId="LiveId" clId="{1B73FA78-9A83-468C-8DA7-99757F7064A0}" dt="2025-11-07T19:02:38.144" v="2494" actId="26606"/>
          <ac:spMkLst>
            <pc:docMk/>
            <pc:sldMk cId="3447154570" sldId="263"/>
            <ac:spMk id="2" creationId="{5B5CBFD6-5FBF-CA83-B952-7A6720357C7A}"/>
          </ac:spMkLst>
        </pc:spChg>
        <pc:spChg chg="mod">
          <ac:chgData name="Kyle Hinkle" userId="056c4d4a7b4fe25a" providerId="LiveId" clId="{1B73FA78-9A83-468C-8DA7-99757F7064A0}" dt="2025-11-07T19:02:52.834" v="2497" actId="255"/>
          <ac:spMkLst>
            <pc:docMk/>
            <pc:sldMk cId="3447154570" sldId="263"/>
            <ac:spMk id="3" creationId="{40C66507-E57A-C0E7-CCF8-3BEEBBBE454B}"/>
          </ac:spMkLst>
        </pc:spChg>
        <pc:picChg chg="add mod">
          <ac:chgData name="Kyle Hinkle" userId="056c4d4a7b4fe25a" providerId="LiveId" clId="{1B73FA78-9A83-468C-8DA7-99757F7064A0}" dt="2025-11-07T19:02:44.105" v="2495" actId="1076"/>
          <ac:picMkLst>
            <pc:docMk/>
            <pc:sldMk cId="3447154570" sldId="263"/>
            <ac:picMk id="4" creationId="{9E381DBC-ED5D-8A27-2B0E-9B4811D2511D}"/>
          </ac:picMkLst>
        </pc:picChg>
      </pc:sldChg>
      <pc:sldChg chg="addSp delSp modSp new mod">
        <pc:chgData name="Kyle Hinkle" userId="056c4d4a7b4fe25a" providerId="LiveId" clId="{1B73FA78-9A83-468C-8DA7-99757F7064A0}" dt="2025-11-07T19:03:50.435" v="2520" actId="20577"/>
        <pc:sldMkLst>
          <pc:docMk/>
          <pc:sldMk cId="3247203185" sldId="264"/>
        </pc:sldMkLst>
        <pc:spChg chg="mod">
          <ac:chgData name="Kyle Hinkle" userId="056c4d4a7b4fe25a" providerId="LiveId" clId="{1B73FA78-9A83-468C-8DA7-99757F7064A0}" dt="2025-11-07T15:51:32.303" v="1203"/>
          <ac:spMkLst>
            <pc:docMk/>
            <pc:sldMk cId="3247203185" sldId="264"/>
            <ac:spMk id="2" creationId="{386A0DEB-2251-5643-15C5-0344E4C6251C}"/>
          </ac:spMkLst>
        </pc:spChg>
        <pc:spChg chg="add mod">
          <ac:chgData name="Kyle Hinkle" userId="056c4d4a7b4fe25a" providerId="LiveId" clId="{1B73FA78-9A83-468C-8DA7-99757F7064A0}" dt="2025-11-07T19:03:50.435" v="2520" actId="20577"/>
          <ac:spMkLst>
            <pc:docMk/>
            <pc:sldMk cId="3247203185" sldId="264"/>
            <ac:spMk id="6" creationId="{EB96C4A0-AD2A-6E03-32FD-72E5A2C6F729}"/>
          </ac:spMkLst>
        </pc:spChg>
        <pc:picChg chg="add mod">
          <ac:chgData name="Kyle Hinkle" userId="056c4d4a7b4fe25a" providerId="LiveId" clId="{1B73FA78-9A83-468C-8DA7-99757F7064A0}" dt="2025-11-07T16:59:23.676" v="1847" actId="1076"/>
          <ac:picMkLst>
            <pc:docMk/>
            <pc:sldMk cId="3247203185" sldId="264"/>
            <ac:picMk id="9" creationId="{BFA46C55-3067-D3CF-93C5-D6E28BEECFB7}"/>
          </ac:picMkLst>
        </pc:picChg>
      </pc:sldChg>
      <pc:sldChg chg="addSp delSp modSp new mod ord setBg">
        <pc:chgData name="Kyle Hinkle" userId="056c4d4a7b4fe25a" providerId="LiveId" clId="{1B73FA78-9A83-468C-8DA7-99757F7064A0}" dt="2025-11-07T19:03:28.959" v="2511" actId="20577"/>
        <pc:sldMkLst>
          <pc:docMk/>
          <pc:sldMk cId="1364004019" sldId="265"/>
        </pc:sldMkLst>
        <pc:spChg chg="mod">
          <ac:chgData name="Kyle Hinkle" userId="056c4d4a7b4fe25a" providerId="LiveId" clId="{1B73FA78-9A83-468C-8DA7-99757F7064A0}" dt="2025-11-07T16:20:29.031" v="1338" actId="122"/>
          <ac:spMkLst>
            <pc:docMk/>
            <pc:sldMk cId="1364004019" sldId="265"/>
            <ac:spMk id="2" creationId="{BC00699B-3E77-AB94-3504-C10E68D4EE0B}"/>
          </ac:spMkLst>
        </pc:spChg>
        <pc:spChg chg="add mod">
          <ac:chgData name="Kyle Hinkle" userId="056c4d4a7b4fe25a" providerId="LiveId" clId="{1B73FA78-9A83-468C-8DA7-99757F7064A0}" dt="2025-11-07T19:03:28.959" v="2511" actId="20577"/>
          <ac:spMkLst>
            <pc:docMk/>
            <pc:sldMk cId="1364004019" sldId="265"/>
            <ac:spMk id="4" creationId="{B47FE8FB-13B9-1CE3-C06C-BCBC9A3DB179}"/>
          </ac:spMkLst>
        </pc:spChg>
        <pc:spChg chg="add">
          <ac:chgData name="Kyle Hinkle" userId="056c4d4a7b4fe25a" providerId="LiveId" clId="{1B73FA78-9A83-468C-8DA7-99757F7064A0}" dt="2025-11-07T15:53:35.437" v="1221" actId="26606"/>
          <ac:spMkLst>
            <pc:docMk/>
            <pc:sldMk cId="1364004019" sldId="265"/>
            <ac:spMk id="9" creationId="{B219AE65-9B94-44EA-BEF3-EF4BFA169C81}"/>
          </ac:spMkLst>
        </pc:spChg>
        <pc:spChg chg="add">
          <ac:chgData name="Kyle Hinkle" userId="056c4d4a7b4fe25a" providerId="LiveId" clId="{1B73FA78-9A83-468C-8DA7-99757F7064A0}" dt="2025-11-07T15:53:35.437" v="1221" actId="26606"/>
          <ac:spMkLst>
            <pc:docMk/>
            <pc:sldMk cId="1364004019" sldId="265"/>
            <ac:spMk id="11" creationId="{F0C81A57-9CD5-461B-8FFE-4A8CB6CFBE01}"/>
          </ac:spMkLst>
        </pc:spChg>
        <pc:grpChg chg="add">
          <ac:chgData name="Kyle Hinkle" userId="056c4d4a7b4fe25a" providerId="LiveId" clId="{1B73FA78-9A83-468C-8DA7-99757F7064A0}" dt="2025-11-07T15:53:35.437" v="1221" actId="26606"/>
          <ac:grpSpMkLst>
            <pc:docMk/>
            <pc:sldMk cId="1364004019" sldId="265"/>
            <ac:grpSpMk id="13" creationId="{3086C462-37F4-494D-8292-CCB95221CC1A}"/>
          </ac:grpSpMkLst>
        </pc:grpChg>
        <pc:picChg chg="add mod">
          <ac:chgData name="Kyle Hinkle" userId="056c4d4a7b4fe25a" providerId="LiveId" clId="{1B73FA78-9A83-468C-8DA7-99757F7064A0}" dt="2025-11-07T16:20:07.621" v="1337" actId="1076"/>
          <ac:picMkLst>
            <pc:docMk/>
            <pc:sldMk cId="1364004019" sldId="265"/>
            <ac:picMk id="3075" creationId="{49FC7FFB-B5BC-D821-658F-FA27EB7EF9E7}"/>
          </ac:picMkLst>
        </pc:picChg>
        <pc:cxnChg chg="add">
          <ac:chgData name="Kyle Hinkle" userId="056c4d4a7b4fe25a" providerId="LiveId" clId="{1B73FA78-9A83-468C-8DA7-99757F7064A0}" dt="2025-11-07T15:53:35.437" v="1221" actId="26606"/>
          <ac:cxnSpMkLst>
            <pc:docMk/>
            <pc:sldMk cId="1364004019" sldId="265"/>
            <ac:cxnSpMk id="17" creationId="{AD23B2CD-009B-425A-9616-1E1AD1D5AB46}"/>
          </ac:cxnSpMkLst>
        </pc:cxnChg>
      </pc:sldChg>
      <pc:sldChg chg="modSp new mod">
        <pc:chgData name="Kyle Hinkle" userId="056c4d4a7b4fe25a" providerId="LiveId" clId="{1B73FA78-9A83-468C-8DA7-99757F7064A0}" dt="2025-11-07T19:04:32.269" v="2529" actId="27636"/>
        <pc:sldMkLst>
          <pc:docMk/>
          <pc:sldMk cId="3879552061" sldId="266"/>
        </pc:sldMkLst>
        <pc:spChg chg="mod">
          <ac:chgData name="Kyle Hinkle" userId="056c4d4a7b4fe25a" providerId="LiveId" clId="{1B73FA78-9A83-468C-8DA7-99757F7064A0}" dt="2025-11-07T15:51:32.303" v="1203"/>
          <ac:spMkLst>
            <pc:docMk/>
            <pc:sldMk cId="3879552061" sldId="266"/>
            <ac:spMk id="2" creationId="{1BD8AA6C-1291-1952-0A31-C4AFF56FB6FA}"/>
          </ac:spMkLst>
        </pc:spChg>
        <pc:spChg chg="mod">
          <ac:chgData name="Kyle Hinkle" userId="056c4d4a7b4fe25a" providerId="LiveId" clId="{1B73FA78-9A83-468C-8DA7-99757F7064A0}" dt="2025-11-07T19:04:32.269" v="2529" actId="27636"/>
          <ac:spMkLst>
            <pc:docMk/>
            <pc:sldMk cId="3879552061" sldId="266"/>
            <ac:spMk id="3" creationId="{596027A7-5498-8E1A-5135-5CA54809FF52}"/>
          </ac:spMkLst>
        </pc:spChg>
      </pc:sldChg>
      <pc:sldChg chg="addSp delSp modSp new mod ord setBg setClrOvrMap modNotesTx">
        <pc:chgData name="Kyle Hinkle" userId="056c4d4a7b4fe25a" providerId="LiveId" clId="{1B73FA78-9A83-468C-8DA7-99757F7064A0}" dt="2025-11-07T19:03:33.154" v="2512" actId="20577"/>
        <pc:sldMkLst>
          <pc:docMk/>
          <pc:sldMk cId="3386614844" sldId="267"/>
        </pc:sldMkLst>
        <pc:spChg chg="mod">
          <ac:chgData name="Kyle Hinkle" userId="056c4d4a7b4fe25a" providerId="LiveId" clId="{1B73FA78-9A83-468C-8DA7-99757F7064A0}" dt="2025-11-07T16:00:39.212" v="1262" actId="1076"/>
          <ac:spMkLst>
            <pc:docMk/>
            <pc:sldMk cId="3386614844" sldId="267"/>
            <ac:spMk id="2" creationId="{CE53EC33-92DE-2914-FA0D-76F36FAA4CA0}"/>
          </ac:spMkLst>
        </pc:spChg>
        <pc:spChg chg="add mod">
          <ac:chgData name="Kyle Hinkle" userId="056c4d4a7b4fe25a" providerId="LiveId" clId="{1B73FA78-9A83-468C-8DA7-99757F7064A0}" dt="2025-11-07T19:03:33.154" v="2512" actId="20577"/>
          <ac:spMkLst>
            <pc:docMk/>
            <pc:sldMk cId="3386614844" sldId="267"/>
            <ac:spMk id="4" creationId="{E9A1365C-5E1C-3B03-14BA-37408ACC3CA4}"/>
          </ac:spMkLst>
        </pc:spChg>
        <pc:spChg chg="add">
          <ac:chgData name="Kyle Hinkle" userId="056c4d4a7b4fe25a" providerId="LiveId" clId="{1B73FA78-9A83-468C-8DA7-99757F7064A0}" dt="2025-11-07T15:57:13.831" v="1233" actId="26606"/>
          <ac:spMkLst>
            <pc:docMk/>
            <pc:sldMk cId="3386614844" sldId="267"/>
            <ac:spMk id="4137" creationId="{61A87A49-68E6-459E-A5A6-46229FF42125}"/>
          </ac:spMkLst>
        </pc:spChg>
        <pc:spChg chg="add">
          <ac:chgData name="Kyle Hinkle" userId="056c4d4a7b4fe25a" providerId="LiveId" clId="{1B73FA78-9A83-468C-8DA7-99757F7064A0}" dt="2025-11-07T15:57:13.831" v="1233" actId="26606"/>
          <ac:spMkLst>
            <pc:docMk/>
            <pc:sldMk cId="3386614844" sldId="267"/>
            <ac:spMk id="4141" creationId="{9F33B405-D785-4738-B1C0-6A0AA5E98286}"/>
          </ac:spMkLst>
        </pc:spChg>
        <pc:spChg chg="add">
          <ac:chgData name="Kyle Hinkle" userId="056c4d4a7b4fe25a" providerId="LiveId" clId="{1B73FA78-9A83-468C-8DA7-99757F7064A0}" dt="2025-11-07T15:57:13.831" v="1233" actId="26606"/>
          <ac:spMkLst>
            <pc:docMk/>
            <pc:sldMk cId="3386614844" sldId="267"/>
            <ac:spMk id="4145" creationId="{3870477F-E451-4BC3-863F-0E2FC572884B}"/>
          </ac:spMkLst>
        </pc:spChg>
        <pc:spChg chg="add">
          <ac:chgData name="Kyle Hinkle" userId="056c4d4a7b4fe25a" providerId="LiveId" clId="{1B73FA78-9A83-468C-8DA7-99757F7064A0}" dt="2025-11-07T15:57:13.831" v="1233" actId="26606"/>
          <ac:spMkLst>
            <pc:docMk/>
            <pc:sldMk cId="3386614844" sldId="267"/>
            <ac:spMk id="4147" creationId="{B4A81DE1-E2BC-4A31-99EE-71350421B0EA}"/>
          </ac:spMkLst>
        </pc:spChg>
        <pc:picChg chg="add mod">
          <ac:chgData name="Kyle Hinkle" userId="056c4d4a7b4fe25a" providerId="LiveId" clId="{1B73FA78-9A83-468C-8DA7-99757F7064A0}" dt="2025-11-07T15:57:40.157" v="1241" actId="1076"/>
          <ac:picMkLst>
            <pc:docMk/>
            <pc:sldMk cId="3386614844" sldId="267"/>
            <ac:picMk id="6" creationId="{13F60D69-050F-16BA-5CBE-5B8952BA62A7}"/>
          </ac:picMkLst>
        </pc:picChg>
        <pc:picChg chg="add mod">
          <ac:chgData name="Kyle Hinkle" userId="056c4d4a7b4fe25a" providerId="LiveId" clId="{1B73FA78-9A83-468C-8DA7-99757F7064A0}" dt="2025-11-07T15:57:37.667" v="1239" actId="1076"/>
          <ac:picMkLst>
            <pc:docMk/>
            <pc:sldMk cId="3386614844" sldId="267"/>
            <ac:picMk id="4102" creationId="{4E9EE1C1-E170-4767-02E2-1F8B9623AE7B}"/>
          </ac:picMkLst>
        </pc:picChg>
        <pc:picChg chg="add mod">
          <ac:chgData name="Kyle Hinkle" userId="056c4d4a7b4fe25a" providerId="LiveId" clId="{1B73FA78-9A83-468C-8DA7-99757F7064A0}" dt="2025-11-07T15:58:14.567" v="1246" actId="14100"/>
          <ac:picMkLst>
            <pc:docMk/>
            <pc:sldMk cId="3386614844" sldId="267"/>
            <ac:picMk id="4104" creationId="{AA0B5536-8E1C-B64E-74E6-1793F3B484A8}"/>
          </ac:picMkLst>
        </pc:picChg>
      </pc:sldChg>
      <pc:sldChg chg="modSp add mod modNotesTx">
        <pc:chgData name="Kyle Hinkle" userId="056c4d4a7b4fe25a" providerId="LiveId" clId="{1B73FA78-9A83-468C-8DA7-99757F7064A0}" dt="2025-11-07T19:03:20.272" v="2507" actId="20577"/>
        <pc:sldMkLst>
          <pc:docMk/>
          <pc:sldMk cId="1777964410" sldId="268"/>
        </pc:sldMkLst>
        <pc:spChg chg="mod">
          <ac:chgData name="Kyle Hinkle" userId="056c4d4a7b4fe25a" providerId="LiveId" clId="{1B73FA78-9A83-468C-8DA7-99757F7064A0}" dt="2025-11-07T19:03:20.272" v="2507" actId="20577"/>
          <ac:spMkLst>
            <pc:docMk/>
            <pc:sldMk cId="1777964410" sldId="268"/>
            <ac:spMk id="3" creationId="{8B29E0FC-716B-9590-8C87-D1606DA7E112}"/>
          </ac:spMkLst>
        </pc:spChg>
      </pc:sldChg>
      <pc:sldChg chg="addSp delSp modSp new mod setBg setClrOvrMap">
        <pc:chgData name="Kyle Hinkle" userId="056c4d4a7b4fe25a" providerId="LiveId" clId="{1B73FA78-9A83-468C-8DA7-99757F7064A0}" dt="2025-11-07T16:46:36.891" v="1661" actId="20577"/>
        <pc:sldMkLst>
          <pc:docMk/>
          <pc:sldMk cId="3237205768" sldId="269"/>
        </pc:sldMkLst>
        <pc:spChg chg="add mod">
          <ac:chgData name="Kyle Hinkle" userId="056c4d4a7b4fe25a" providerId="LiveId" clId="{1B73FA78-9A83-468C-8DA7-99757F7064A0}" dt="2025-11-07T16:43:48.247" v="1551" actId="255"/>
          <ac:spMkLst>
            <pc:docMk/>
            <pc:sldMk cId="3237205768" sldId="269"/>
            <ac:spMk id="7" creationId="{EDB39C91-0CF1-9A9F-2882-4EB5D92915EE}"/>
          </ac:spMkLst>
        </pc:spChg>
        <pc:spChg chg="add mod">
          <ac:chgData name="Kyle Hinkle" userId="056c4d4a7b4fe25a" providerId="LiveId" clId="{1B73FA78-9A83-468C-8DA7-99757F7064A0}" dt="2025-11-07T16:44:18.011" v="1579" actId="20577"/>
          <ac:spMkLst>
            <pc:docMk/>
            <pc:sldMk cId="3237205768" sldId="269"/>
            <ac:spMk id="8" creationId="{2BE28E59-E52A-F17C-6241-6930A41C61A9}"/>
          </ac:spMkLst>
        </pc:spChg>
        <pc:spChg chg="add mod">
          <ac:chgData name="Kyle Hinkle" userId="056c4d4a7b4fe25a" providerId="LiveId" clId="{1B73FA78-9A83-468C-8DA7-99757F7064A0}" dt="2025-11-07T16:46:36.891" v="1661" actId="20577"/>
          <ac:spMkLst>
            <pc:docMk/>
            <pc:sldMk cId="3237205768" sldId="269"/>
            <ac:spMk id="9" creationId="{F1A008FF-9E08-EC38-006B-C608CE0EDFCE}"/>
          </ac:spMkLst>
        </pc:spChg>
        <pc:spChg chg="add">
          <ac:chgData name="Kyle Hinkle" userId="056c4d4a7b4fe25a" providerId="LiveId" clId="{1B73FA78-9A83-468C-8DA7-99757F7064A0}" dt="2025-11-07T16:42:53.942" v="1497" actId="26606"/>
          <ac:spMkLst>
            <pc:docMk/>
            <pc:sldMk cId="3237205768" sldId="269"/>
            <ac:spMk id="21" creationId="{388DD50E-1D2D-48C6-A470-79FB7F337F8A}"/>
          </ac:spMkLst>
        </pc:spChg>
        <pc:spChg chg="add">
          <ac:chgData name="Kyle Hinkle" userId="056c4d4a7b4fe25a" providerId="LiveId" clId="{1B73FA78-9A83-468C-8DA7-99757F7064A0}" dt="2025-11-07T16:42:53.942" v="1497" actId="26606"/>
          <ac:spMkLst>
            <pc:docMk/>
            <pc:sldMk cId="3237205768" sldId="269"/>
            <ac:spMk id="45" creationId="{3DB0ED7D-0741-41C8-9BCD-85B80680FB6C}"/>
          </ac:spMkLst>
        </pc:spChg>
        <pc:picChg chg="add mod">
          <ac:chgData name="Kyle Hinkle" userId="056c4d4a7b4fe25a" providerId="LiveId" clId="{1B73FA78-9A83-468C-8DA7-99757F7064A0}" dt="2025-11-07T16:43:01.602" v="1500" actId="14100"/>
          <ac:picMkLst>
            <pc:docMk/>
            <pc:sldMk cId="3237205768" sldId="269"/>
            <ac:picMk id="5" creationId="{F5E746C2-8066-F0EC-4C0B-B86907B4C745}"/>
          </ac:picMkLst>
        </pc:picChg>
      </pc:sldChg>
      <pc:sldChg chg="addSp delSp modSp new mod setBg setClrOvrMap">
        <pc:chgData name="Kyle Hinkle" userId="056c4d4a7b4fe25a" providerId="LiveId" clId="{1B73FA78-9A83-468C-8DA7-99757F7064A0}" dt="2025-11-07T18:51:30.142" v="2102" actId="14100"/>
        <pc:sldMkLst>
          <pc:docMk/>
          <pc:sldMk cId="2746304691" sldId="270"/>
        </pc:sldMkLst>
        <pc:spChg chg="add mod">
          <ac:chgData name="Kyle Hinkle" userId="056c4d4a7b4fe25a" providerId="LiveId" clId="{1B73FA78-9A83-468C-8DA7-99757F7064A0}" dt="2025-11-07T18:51:07.561" v="2094" actId="1076"/>
          <ac:spMkLst>
            <pc:docMk/>
            <pc:sldMk cId="2746304691" sldId="270"/>
            <ac:spMk id="15" creationId="{C2A5C0AD-DDF0-40EF-2CA3-74134DE76E61}"/>
          </ac:spMkLst>
        </pc:spChg>
        <pc:spChg chg="add mod">
          <ac:chgData name="Kyle Hinkle" userId="056c4d4a7b4fe25a" providerId="LiveId" clId="{1B73FA78-9A83-468C-8DA7-99757F7064A0}" dt="2025-11-07T18:51:09.995" v="2095" actId="1076"/>
          <ac:spMkLst>
            <pc:docMk/>
            <pc:sldMk cId="2746304691" sldId="270"/>
            <ac:spMk id="17" creationId="{A9634F61-65B9-3CD1-514B-53218F4EA961}"/>
          </ac:spMkLst>
        </pc:spChg>
        <pc:spChg chg="add">
          <ac:chgData name="Kyle Hinkle" userId="056c4d4a7b4fe25a" providerId="LiveId" clId="{1B73FA78-9A83-468C-8DA7-99757F7064A0}" dt="2025-11-07T16:54:15.894" v="1728" actId="26606"/>
          <ac:spMkLst>
            <pc:docMk/>
            <pc:sldMk cId="2746304691" sldId="270"/>
            <ac:spMk id="33" creationId="{388DD50E-1D2D-48C6-A470-79FB7F337F8A}"/>
          </ac:spMkLst>
        </pc:spChg>
        <pc:spChg chg="add">
          <ac:chgData name="Kyle Hinkle" userId="056c4d4a7b4fe25a" providerId="LiveId" clId="{1B73FA78-9A83-468C-8DA7-99757F7064A0}" dt="2025-11-07T16:54:15.894" v="1728" actId="26606"/>
          <ac:spMkLst>
            <pc:docMk/>
            <pc:sldMk cId="2746304691" sldId="270"/>
            <ac:spMk id="34" creationId="{3DB0ED7D-0741-41C8-9BCD-85B80680FB6C}"/>
          </ac:spMkLst>
        </pc:spChg>
        <pc:picChg chg="add mod">
          <ac:chgData name="Kyle Hinkle" userId="056c4d4a7b4fe25a" providerId="LiveId" clId="{1B73FA78-9A83-468C-8DA7-99757F7064A0}" dt="2025-11-07T18:51:21.238" v="2100" actId="14100"/>
          <ac:picMkLst>
            <pc:docMk/>
            <pc:sldMk cId="2746304691" sldId="270"/>
            <ac:picMk id="5" creationId="{835D994A-F248-C97C-8363-C923CB0A1529}"/>
          </ac:picMkLst>
        </pc:picChg>
        <pc:picChg chg="add mod">
          <ac:chgData name="Kyle Hinkle" userId="056c4d4a7b4fe25a" providerId="LiveId" clId="{1B73FA78-9A83-468C-8DA7-99757F7064A0}" dt="2025-11-07T18:51:30.142" v="2102" actId="14100"/>
          <ac:picMkLst>
            <pc:docMk/>
            <pc:sldMk cId="2746304691" sldId="270"/>
            <ac:picMk id="7" creationId="{5CCFF96E-561A-F39E-0387-0DD6C46EF847}"/>
          </ac:picMkLst>
        </pc:picChg>
        <pc:picChg chg="add mod">
          <ac:chgData name="Kyle Hinkle" userId="056c4d4a7b4fe25a" providerId="LiveId" clId="{1B73FA78-9A83-468C-8DA7-99757F7064A0}" dt="2025-11-07T18:51:23.401" v="2101" actId="14100"/>
          <ac:picMkLst>
            <pc:docMk/>
            <pc:sldMk cId="2746304691" sldId="270"/>
            <ac:picMk id="9" creationId="{E33A26A2-7AAA-98D5-DCAC-8DAED408AA36}"/>
          </ac:picMkLst>
        </pc:picChg>
        <pc:picChg chg="add mod">
          <ac:chgData name="Kyle Hinkle" userId="056c4d4a7b4fe25a" providerId="LiveId" clId="{1B73FA78-9A83-468C-8DA7-99757F7064A0}" dt="2025-11-07T18:51:15.982" v="2097" actId="14100"/>
          <ac:picMkLst>
            <pc:docMk/>
            <pc:sldMk cId="2746304691" sldId="270"/>
            <ac:picMk id="13" creationId="{5CBA8E70-0A3F-FB97-4BDD-2A37BEA5B38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6D9FF-CCA8-4FFE-8296-0961D6419B7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2B2D4-E5DD-4BBA-92DA-0259F5756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04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So, in spirit its Ruby’s elegance meets C’s performance.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LLVM: Low-Level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2B2D4-E5DD-4BBA-92DA-0259F57568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LLVM is an open-source compiler infrastructure that provides a modular framework for building compilers and other development tools.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2B2D4-E5DD-4BBA-92DA-0259F57568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Abstract Syntax Tree (AST) is a tree-structured intermediate representation of the source code's structure and essential meaning. It abstracts away non-essential details like punctuation (e.g., semicolons, parentheses in many cases) and formatting, focusing solely on the structural and content-related elements.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Boilerplate code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any section of code that is necessary for a program to function but is largely repetitive or standard and provides little new logic or value beyond its structural necessity. Writing this code can be tedious and time-consuming. 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 macros are designed to automate the generation of this repetitive code. For example, instead of manually writing similar methods for many different class properties, a developer can write a single macro that automatically generates those methods at compile-time based on the structure of the code's AST. This saves development time and reduces the chance of manual errors.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2B2D4-E5DD-4BBA-92DA-0259F57568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5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7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2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21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0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43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7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80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24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2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9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8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9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6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9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4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9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5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9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oudbees.com/blog/an-introduction-to-crystal-fast-as-c-slick-as-ruby" TargetMode="External"/><Relationship Id="rId3" Type="http://schemas.openxmlformats.org/officeDocument/2006/relationships/hyperlink" Target="https://adlerhsieh.com/p/why-use-crystal-lang" TargetMode="External"/><Relationship Id="rId7" Type="http://schemas.openxmlformats.org/officeDocument/2006/relationships/hyperlink" Target="https://manas.tech/blog/2016/04/01/the-story-behind-crystal/" TargetMode="External"/><Relationship Id="rId2" Type="http://schemas.openxmlformats.org/officeDocument/2006/relationships/hyperlink" Target="https://en.wikipedia.org/wiki/Crystal_(programming_language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ystal-lang.org/2013/11/14/good-bye-ruby-thursday/" TargetMode="External"/><Relationship Id="rId5" Type="http://schemas.openxmlformats.org/officeDocument/2006/relationships/hyperlink" Target="https://crystal-lang.org/used_in_prod" TargetMode="External"/><Relationship Id="rId4" Type="http://schemas.openxmlformats.org/officeDocument/2006/relationships/hyperlink" Target="https://crystal-lang.org/" TargetMode="External"/><Relationship Id="rId9" Type="http://schemas.openxmlformats.org/officeDocument/2006/relationships/hyperlink" Target="https://play.crystal-lang.org/#/r/idu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Violet Diamond">
            <a:extLst>
              <a:ext uri="{FF2B5EF4-FFF2-40B4-BE49-F238E27FC236}">
                <a16:creationId xmlns:a16="http://schemas.microsoft.com/office/drawing/2014/main" id="{A50B6E6C-F830-12BE-9B4F-47239692A2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58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BA2FBE-33BA-6CA0-ECCB-3CEB3CECD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3753532"/>
            <a:ext cx="5021182" cy="2333778"/>
          </a:xfrm>
        </p:spPr>
        <p:txBody>
          <a:bodyPr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Crystal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89F18-57D9-427D-8B3B-1288989F8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366" y="3753532"/>
            <a:ext cx="5040785" cy="2333778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By Kyle Hinkle</a:t>
            </a:r>
          </a:p>
        </p:txBody>
      </p:sp>
    </p:spTree>
    <p:extLst>
      <p:ext uri="{BB962C8B-B14F-4D97-AF65-F5344CB8AC3E}">
        <p14:creationId xmlns:p14="http://schemas.microsoft.com/office/powerpoint/2010/main" val="423167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B0ED7D-0741-41C8-9BCD-85B80680F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D994A-F248-C97C-8363-C923CB0A15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909" b="2"/>
          <a:stretch>
            <a:fillRect/>
          </a:stretch>
        </p:blipFill>
        <p:spPr>
          <a:xfrm>
            <a:off x="3834230" y="-918"/>
            <a:ext cx="8357769" cy="4701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CFF96E-561A-F39E-0387-0DD6C46E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039311" cy="2181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3A26A2-7AAA-98D5-DCAC-8DAED408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1" y="2967236"/>
            <a:ext cx="3762248" cy="1967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BA8E70-0A3F-FB97-4BDD-2A37BEA5B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25266"/>
            <a:ext cx="7091689" cy="7300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A5C0AD-DDF0-40EF-2CA3-74134DE76E61}"/>
              </a:ext>
            </a:extLst>
          </p:cNvPr>
          <p:cNvSpPr txBox="1"/>
          <p:nvPr/>
        </p:nvSpPr>
        <p:spPr>
          <a:xfrm>
            <a:off x="91554" y="5814550"/>
            <a:ext cx="209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 embedded code example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634F61-65B9-3CD1-514B-53218F4EA961}"/>
              </a:ext>
            </a:extLst>
          </p:cNvPr>
          <p:cNvSpPr txBox="1"/>
          <p:nvPr/>
        </p:nvSpPr>
        <p:spPr>
          <a:xfrm>
            <a:off x="3577558" y="5814550"/>
            <a:ext cx="2215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result of adding 10 and 20 in C is: 30</a:t>
            </a:r>
          </a:p>
        </p:txBody>
      </p:sp>
    </p:spTree>
    <p:extLst>
      <p:ext uri="{BB962C8B-B14F-4D97-AF65-F5344CB8AC3E}">
        <p14:creationId xmlns:p14="http://schemas.microsoft.com/office/powerpoint/2010/main" val="274630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2" name="Rectangle 7191">
            <a:extLst>
              <a:ext uri="{FF2B5EF4-FFF2-40B4-BE49-F238E27FC236}">
                <a16:creationId xmlns:a16="http://schemas.microsoft.com/office/drawing/2014/main" id="{74335F11-74A2-4711-AC50-CBE410949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93" name="Freeform 5">
            <a:extLst>
              <a:ext uri="{FF2B5EF4-FFF2-40B4-BE49-F238E27FC236}">
                <a16:creationId xmlns:a16="http://schemas.microsoft.com/office/drawing/2014/main" id="{1CB9A032-7D2A-4CEC-8222-E350EEBF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59735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94" name="Freeform: Shape 7193">
            <a:extLst>
              <a:ext uri="{FF2B5EF4-FFF2-40B4-BE49-F238E27FC236}">
                <a16:creationId xmlns:a16="http://schemas.microsoft.com/office/drawing/2014/main" id="{800D0616-B405-4CE3-8A73-14F11603E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00399" y="587569"/>
            <a:ext cx="6053670" cy="5682862"/>
          </a:xfrm>
          <a:custGeom>
            <a:avLst/>
            <a:gdLst>
              <a:gd name="connsiteX0" fmla="*/ 6053670 w 6053670"/>
              <a:gd name="connsiteY0" fmla="*/ 1098 h 5682862"/>
              <a:gd name="connsiteX1" fmla="*/ 6053670 w 6053670"/>
              <a:gd name="connsiteY1" fmla="*/ 1014925 h 5682862"/>
              <a:gd name="connsiteX2" fmla="*/ 6053670 w 6053670"/>
              <a:gd name="connsiteY2" fmla="*/ 1254558 h 5682862"/>
              <a:gd name="connsiteX3" fmla="*/ 6053670 w 6053670"/>
              <a:gd name="connsiteY3" fmla="*/ 5682862 h 5682862"/>
              <a:gd name="connsiteX4" fmla="*/ 0 w 6053670"/>
              <a:gd name="connsiteY4" fmla="*/ 5682862 h 5682862"/>
              <a:gd name="connsiteX5" fmla="*/ 0 w 6053670"/>
              <a:gd name="connsiteY5" fmla="*/ 1249853 h 5682862"/>
              <a:gd name="connsiteX6" fmla="*/ 0 w 6053670"/>
              <a:gd name="connsiteY6" fmla="*/ 1014925 h 5682862"/>
              <a:gd name="connsiteX7" fmla="*/ 0 w 6053670"/>
              <a:gd name="connsiteY7" fmla="*/ 0 h 5682862"/>
              <a:gd name="connsiteX8" fmla="*/ 35717 w 6053670"/>
              <a:gd name="connsiteY8" fmla="*/ 5488 h 5682862"/>
              <a:gd name="connsiteX9" fmla="*/ 140445 w 6053670"/>
              <a:gd name="connsiteY9" fmla="*/ 21641 h 5682862"/>
              <a:gd name="connsiteX10" fmla="*/ 216722 w 6053670"/>
              <a:gd name="connsiteY10" fmla="*/ 32932 h 5682862"/>
              <a:gd name="connsiteX11" fmla="*/ 307527 w 6053670"/>
              <a:gd name="connsiteY11" fmla="*/ 44850 h 5682862"/>
              <a:gd name="connsiteX12" fmla="*/ 415282 w 6053670"/>
              <a:gd name="connsiteY12" fmla="*/ 59121 h 5682862"/>
              <a:gd name="connsiteX13" fmla="*/ 534539 w 6053670"/>
              <a:gd name="connsiteY13" fmla="*/ 74175 h 5682862"/>
              <a:gd name="connsiteX14" fmla="*/ 668931 w 6053670"/>
              <a:gd name="connsiteY14" fmla="*/ 90014 h 5682862"/>
              <a:gd name="connsiteX15" fmla="*/ 815430 w 6053670"/>
              <a:gd name="connsiteY15" fmla="*/ 106794 h 5682862"/>
              <a:gd name="connsiteX16" fmla="*/ 974641 w 6053670"/>
              <a:gd name="connsiteY16" fmla="*/ 123574 h 5682862"/>
              <a:gd name="connsiteX17" fmla="*/ 1144144 w 6053670"/>
              <a:gd name="connsiteY17" fmla="*/ 140667 h 5682862"/>
              <a:gd name="connsiteX18" fmla="*/ 1326965 w 6053670"/>
              <a:gd name="connsiteY18" fmla="*/ 156506 h 5682862"/>
              <a:gd name="connsiteX19" fmla="*/ 1518261 w 6053670"/>
              <a:gd name="connsiteY19" fmla="*/ 171717 h 5682862"/>
              <a:gd name="connsiteX20" fmla="*/ 1720453 w 6053670"/>
              <a:gd name="connsiteY20" fmla="*/ 185518 h 5682862"/>
              <a:gd name="connsiteX21" fmla="*/ 1931121 w 6053670"/>
              <a:gd name="connsiteY21" fmla="*/ 198690 h 5682862"/>
              <a:gd name="connsiteX22" fmla="*/ 2150869 w 6053670"/>
              <a:gd name="connsiteY22" fmla="*/ 211079 h 5682862"/>
              <a:gd name="connsiteX23" fmla="*/ 2263467 w 6053670"/>
              <a:gd name="connsiteY23" fmla="*/ 215470 h 5682862"/>
              <a:gd name="connsiteX24" fmla="*/ 2378487 w 6053670"/>
              <a:gd name="connsiteY24" fmla="*/ 220332 h 5682862"/>
              <a:gd name="connsiteX25" fmla="*/ 2495323 w 6053670"/>
              <a:gd name="connsiteY25" fmla="*/ 224879 h 5682862"/>
              <a:gd name="connsiteX26" fmla="*/ 2612764 w 6053670"/>
              <a:gd name="connsiteY26" fmla="*/ 227859 h 5682862"/>
              <a:gd name="connsiteX27" fmla="*/ 2732627 w 6053670"/>
              <a:gd name="connsiteY27" fmla="*/ 230525 h 5682862"/>
              <a:gd name="connsiteX28" fmla="*/ 2853700 w 6053670"/>
              <a:gd name="connsiteY28" fmla="*/ 233348 h 5682862"/>
              <a:gd name="connsiteX29" fmla="*/ 2977195 w 6053670"/>
              <a:gd name="connsiteY29" fmla="*/ 235229 h 5682862"/>
              <a:gd name="connsiteX30" fmla="*/ 3101901 w 6053670"/>
              <a:gd name="connsiteY30" fmla="*/ 235229 h 5682862"/>
              <a:gd name="connsiteX31" fmla="*/ 3227817 w 6053670"/>
              <a:gd name="connsiteY31" fmla="*/ 236170 h 5682862"/>
              <a:gd name="connsiteX32" fmla="*/ 3354944 w 6053670"/>
              <a:gd name="connsiteY32" fmla="*/ 235229 h 5682862"/>
              <a:gd name="connsiteX33" fmla="*/ 3483887 w 6053670"/>
              <a:gd name="connsiteY33" fmla="*/ 233348 h 5682862"/>
              <a:gd name="connsiteX34" fmla="*/ 3612830 w 6053670"/>
              <a:gd name="connsiteY34" fmla="*/ 231623 h 5682862"/>
              <a:gd name="connsiteX35" fmla="*/ 3743590 w 6053670"/>
              <a:gd name="connsiteY35" fmla="*/ 227859 h 5682862"/>
              <a:gd name="connsiteX36" fmla="*/ 3875560 w 6053670"/>
              <a:gd name="connsiteY36" fmla="*/ 223938 h 5682862"/>
              <a:gd name="connsiteX37" fmla="*/ 4007530 w 6053670"/>
              <a:gd name="connsiteY37" fmla="*/ 219391 h 5682862"/>
              <a:gd name="connsiteX38" fmla="*/ 4140710 w 6053670"/>
              <a:gd name="connsiteY38" fmla="*/ 212961 h 5682862"/>
              <a:gd name="connsiteX39" fmla="*/ 4275102 w 6053670"/>
              <a:gd name="connsiteY39" fmla="*/ 205277 h 5682862"/>
              <a:gd name="connsiteX40" fmla="*/ 4410098 w 6053670"/>
              <a:gd name="connsiteY40" fmla="*/ 197907 h 5682862"/>
              <a:gd name="connsiteX41" fmla="*/ 4545096 w 6053670"/>
              <a:gd name="connsiteY41" fmla="*/ 188498 h 5682862"/>
              <a:gd name="connsiteX42" fmla="*/ 4681909 w 6053670"/>
              <a:gd name="connsiteY42" fmla="*/ 177207 h 5682862"/>
              <a:gd name="connsiteX43" fmla="*/ 4816905 w 6053670"/>
              <a:gd name="connsiteY43" fmla="*/ 165916 h 5682862"/>
              <a:gd name="connsiteX44" fmla="*/ 4954323 w 6053670"/>
              <a:gd name="connsiteY44" fmla="*/ 152899 h 5682862"/>
              <a:gd name="connsiteX45" fmla="*/ 5092347 w 6053670"/>
              <a:gd name="connsiteY45" fmla="*/ 138629 h 5682862"/>
              <a:gd name="connsiteX46" fmla="*/ 5228555 w 6053670"/>
              <a:gd name="connsiteY46" fmla="*/ 123574 h 5682862"/>
              <a:gd name="connsiteX47" fmla="*/ 5366578 w 6053670"/>
              <a:gd name="connsiteY47" fmla="*/ 106010 h 5682862"/>
              <a:gd name="connsiteX48" fmla="*/ 5503997 w 6053670"/>
              <a:gd name="connsiteY48" fmla="*/ 87192 h 5682862"/>
              <a:gd name="connsiteX49" fmla="*/ 5642020 w 6053670"/>
              <a:gd name="connsiteY49" fmla="*/ 68530 h 5682862"/>
              <a:gd name="connsiteX50" fmla="*/ 5779438 w 6053670"/>
              <a:gd name="connsiteY50" fmla="*/ 46733 h 5682862"/>
              <a:gd name="connsiteX51" fmla="*/ 5916251 w 6053670"/>
              <a:gd name="connsiteY51" fmla="*/ 24464 h 568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682862">
                <a:moveTo>
                  <a:pt x="6053670" y="1098"/>
                </a:moveTo>
                <a:lnTo>
                  <a:pt x="6053670" y="1014925"/>
                </a:lnTo>
                <a:lnTo>
                  <a:pt x="6053670" y="1254558"/>
                </a:lnTo>
                <a:lnTo>
                  <a:pt x="6053670" y="5682862"/>
                </a:lnTo>
                <a:lnTo>
                  <a:pt x="0" y="5682862"/>
                </a:lnTo>
                <a:lnTo>
                  <a:pt x="0" y="1249853"/>
                </a:lnTo>
                <a:lnTo>
                  <a:pt x="0" y="1014925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96" name="Freeform 5">
            <a:extLst>
              <a:ext uri="{FF2B5EF4-FFF2-40B4-BE49-F238E27FC236}">
                <a16:creationId xmlns:a16="http://schemas.microsoft.com/office/drawing/2014/main" id="{6E2FE09B-7419-43C3-85D2-C804F1BE3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059C1-4799-4CC4-7C8A-1B5FBF8A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Who Uses Crystal Now?</a:t>
            </a:r>
          </a:p>
        </p:txBody>
      </p:sp>
      <p:sp>
        <p:nvSpPr>
          <p:cNvPr id="7198" name="Rectangle 7197">
            <a:extLst>
              <a:ext uri="{FF2B5EF4-FFF2-40B4-BE49-F238E27FC236}">
                <a16:creationId xmlns:a16="http://schemas.microsoft.com/office/drawing/2014/main" id="{BCDD2921-DE0D-4418-8566-F7F18DCB7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7F91847-0C9C-30F4-6B8D-C22082A0B1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39098" y="2418735"/>
            <a:ext cx="5283359" cy="38117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Crystal is used in the modern day within, Bioinformatics, Communication and networking, Cyber Security, Gaming, Entertainment, Media Systems, and more.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Even if still niche compared to major languages, Crystal has matured to a level where production adoption is real.</a:t>
            </a:r>
          </a:p>
        </p:txBody>
      </p:sp>
      <p:pic>
        <p:nvPicPr>
          <p:cNvPr id="7177" name="Picture 9" descr="Products Bright | Fortis Distribution ...">
            <a:extLst>
              <a:ext uri="{FF2B5EF4-FFF2-40B4-BE49-F238E27FC236}">
                <a16:creationId xmlns:a16="http://schemas.microsoft.com/office/drawing/2014/main" id="{A4106AAD-3A55-7C21-9CCB-F12950DF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3882" y="1479385"/>
            <a:ext cx="4839661" cy="161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Neopoly | LinkedIn">
            <a:extLst>
              <a:ext uri="{FF2B5EF4-FFF2-40B4-BE49-F238E27FC236}">
                <a16:creationId xmlns:a16="http://schemas.microsoft.com/office/drawing/2014/main" id="{C7C9E805-892F-86CC-1719-C3F8AF2D2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17"/>
          <a:stretch>
            <a:fillRect/>
          </a:stretch>
        </p:blipFill>
        <p:spPr bwMode="auto">
          <a:xfrm>
            <a:off x="6795592" y="4092395"/>
            <a:ext cx="2147076" cy="213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ow Kagi finally let me lay Google Search to rest | Dann Berg: blog,  newsletter, shop, and more">
            <a:extLst>
              <a:ext uri="{FF2B5EF4-FFF2-40B4-BE49-F238E27FC236}">
                <a16:creationId xmlns:a16="http://schemas.microsoft.com/office/drawing/2014/main" id="{DF6331A6-7BF8-1B26-231F-07212D0B9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6372" y="4381404"/>
            <a:ext cx="2337171" cy="15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Products Bright | Fortis Distribution - official distributor">
            <a:extLst>
              <a:ext uri="{FF2B5EF4-FFF2-40B4-BE49-F238E27FC236}">
                <a16:creationId xmlns:a16="http://schemas.microsoft.com/office/drawing/2014/main" id="{283743A5-5E8F-D571-1591-380264C072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Products Bright | Fortis Distribution - official distributor">
            <a:extLst>
              <a:ext uri="{FF2B5EF4-FFF2-40B4-BE49-F238E27FC236}">
                <a16:creationId xmlns:a16="http://schemas.microsoft.com/office/drawing/2014/main" id="{ABE8DF40-7200-825E-7180-86B9CE70FE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74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CBFD6-5FBF-CA83-B952-7A672035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6507-E57A-C0E7-CCF8-3BEEBBBE4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4347487" cy="3989805"/>
          </a:xfrm>
        </p:spPr>
        <p:txBody>
          <a:bodyPr anchor="ctr">
            <a:noAutofit/>
          </a:bodyPr>
          <a:lstStyle/>
          <a:p>
            <a:pPr marL="0" lvl="0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Crystal is a modern, open-source programming language created to merge the best of both worlds. The readability and developer productivity of Ruby with the performance and safety of a compiled, statically-typed language.</a:t>
            </a:r>
          </a:p>
          <a:p>
            <a:pPr marL="0" lvl="0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It offers significant features: Ruby-style syntax, static typing with inference, macros, fibers/channels concurrency, native compilation, and C interoperability.</a:t>
            </a:r>
          </a:p>
          <a:p>
            <a:pPr marL="0" lvl="0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 Remember, it is designed to feel like and act like Ruby, if you don’t like Ruby. you won’t like Crystal.</a:t>
            </a:r>
          </a:p>
        </p:txBody>
      </p:sp>
      <p:pic>
        <p:nvPicPr>
          <p:cNvPr id="4" name="Picture 2" descr="Crystal (programming language) - Wikipedia">
            <a:extLst>
              <a:ext uri="{FF2B5EF4-FFF2-40B4-BE49-F238E27FC236}">
                <a16:creationId xmlns:a16="http://schemas.microsoft.com/office/drawing/2014/main" id="{9E381DBC-ED5D-8A27-2B0E-9B4811D25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1019" y="3076410"/>
            <a:ext cx="6158802" cy="2470479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15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AA6C-1291-1952-0A31-C4AFF56FB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027A7-5498-8E1A-5135-5CA54809F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https://en.wikipedia.org/wiki/Crystal_(programming_language)</a:t>
            </a:r>
            <a:endParaRPr lang="en-US" dirty="0"/>
          </a:p>
          <a:p>
            <a:r>
              <a:rPr lang="en-US" dirty="0">
                <a:hlinkClick r:id="rId3"/>
              </a:rPr>
              <a:t>https://adlerhsieh.com/p/why-use-crystal-lang</a:t>
            </a:r>
            <a:endParaRPr lang="en-US" dirty="0"/>
          </a:p>
          <a:p>
            <a:r>
              <a:rPr lang="en-US" dirty="0">
                <a:hlinkClick r:id="rId4"/>
              </a:rPr>
              <a:t>https://crystal-lang.org/</a:t>
            </a:r>
            <a:endParaRPr lang="en-US" dirty="0"/>
          </a:p>
          <a:p>
            <a:r>
              <a:rPr lang="en-US" dirty="0">
                <a:hlinkClick r:id="rId5"/>
              </a:rPr>
              <a:t>https://crystal-lang.org/used_in_prod</a:t>
            </a:r>
            <a:endParaRPr lang="en-US" dirty="0"/>
          </a:p>
          <a:p>
            <a:r>
              <a:rPr lang="en-US" dirty="0">
                <a:hlinkClick r:id="rId6"/>
              </a:rPr>
              <a:t>https://crystal-lang.org/2013/11/14/good-bye-ruby-thursday/</a:t>
            </a:r>
            <a:endParaRPr lang="en-US" dirty="0"/>
          </a:p>
          <a:p>
            <a:r>
              <a:rPr lang="en-US" dirty="0">
                <a:hlinkClick r:id="rId7"/>
              </a:rPr>
              <a:t>https://manas.tech/blog/2016/04/01/the-story-behind-crystal/</a:t>
            </a:r>
            <a:endParaRPr lang="en-US" dirty="0"/>
          </a:p>
          <a:p>
            <a:r>
              <a:rPr lang="en-US" dirty="0">
                <a:hlinkClick r:id="rId8"/>
              </a:rPr>
              <a:t>https://www.cloudbees.com/blog/an-introduction-to-crystal-fast-as-c-slick-as-ruby</a:t>
            </a:r>
            <a:endParaRPr lang="en-US" dirty="0"/>
          </a:p>
          <a:p>
            <a:r>
              <a:rPr lang="en-US" dirty="0">
                <a:hlinkClick r:id="rId9"/>
              </a:rPr>
              <a:t>https://play.crystal-lang.org/#/r/iduv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5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4D54-A95B-DBE6-96C3-AADBF087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Crystal Origins</a:t>
            </a:r>
          </a:p>
        </p:txBody>
      </p:sp>
      <p:pic>
        <p:nvPicPr>
          <p:cNvPr id="1026" name="Picture 2" descr="Crystal (programming language) - Wikipedia">
            <a:extLst>
              <a:ext uri="{FF2B5EF4-FFF2-40B4-BE49-F238E27FC236}">
                <a16:creationId xmlns:a16="http://schemas.microsoft.com/office/drawing/2014/main" id="{B6C9D6D2-363F-6E03-7848-8B420748B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39" y="3125526"/>
            <a:ext cx="5660109" cy="2270439"/>
          </a:xfrm>
          <a:prstGeom prst="roundRect">
            <a:avLst>
              <a:gd name="adj" fmla="val 0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8B06E3-B50F-5279-BEA4-12091C2D8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95974" y="2463470"/>
            <a:ext cx="6179736" cy="410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Crystal was created by Ary Borenszweig, Juan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Wajnerman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 and Brian Cardiff, all developers from Manas Technology Solutions.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The team at Manas loved using Ruby they admired its elegance and developer productivity.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But there was a catch: Ruby </a:t>
            </a:r>
            <a:r>
              <a:rPr lang="en-US" altLang="en-US" dirty="0">
                <a:latin typeface="Arial" panose="020B0604020202020204" pitchFamily="34" charset="0"/>
              </a:rPr>
              <a:t>is a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bit too slow and not type-safe enough for their more demanding projects.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So, they asked the golden question: “What if we could have Ruby’s beauty but the speed and safety of a compiled language?”</a:t>
            </a:r>
          </a:p>
        </p:txBody>
      </p:sp>
    </p:spTree>
    <p:extLst>
      <p:ext uri="{BB962C8B-B14F-4D97-AF65-F5344CB8AC3E}">
        <p14:creationId xmlns:p14="http://schemas.microsoft.com/office/powerpoint/2010/main" val="224544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A0DEB-2251-5643-15C5-0344E4C6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Crystal’s History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B96C4A0-AD2A-6E03-32FD-72E5A2C6F7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1208" y="2523279"/>
            <a:ext cx="10964939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Crystal’s story starts in June 2011, when development began under the original name Joy before bein</a:t>
            </a:r>
            <a:r>
              <a:rPr lang="en-US" altLang="en-US" dirty="0">
                <a:latin typeface="Arial" panose="020B0604020202020204" pitchFamily="34" charset="0"/>
              </a:rPr>
              <a:t>g renamed to Crystal.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first official release, version 0.1.0, came out on June 19, 2014, a small but confident step into the programming world.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Fast forward to March 2021, when version 1.0 finally launched a major milestone marking language and standard library stability.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Crystal continues to evolve, focusing on: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Concurrency improvements (fast and safe multitasking),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Broader platform support,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ecosystem growth tools, libraries, and community.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A46C55-3067-D3CF-93C5-D6E28BEEC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601" y="4589105"/>
            <a:ext cx="4462661" cy="226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0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DE3271-DD99-4DEF-AF9F-84397884C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1" name="Freeform: Shape 5130">
            <a:extLst>
              <a:ext uri="{FF2B5EF4-FFF2-40B4-BE49-F238E27FC236}">
                <a16:creationId xmlns:a16="http://schemas.microsoft.com/office/drawing/2014/main" id="{E06A31CE-F9B6-4BA2-8685-60F3524D0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33" name="Freeform 5">
            <a:extLst>
              <a:ext uri="{FF2B5EF4-FFF2-40B4-BE49-F238E27FC236}">
                <a16:creationId xmlns:a16="http://schemas.microsoft.com/office/drawing/2014/main" id="{8ADF14A3-1454-4B74-8B4A-CB197D7A7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35" name="Freeform 5">
            <a:extLst>
              <a:ext uri="{FF2B5EF4-FFF2-40B4-BE49-F238E27FC236}">
                <a16:creationId xmlns:a16="http://schemas.microsoft.com/office/drawing/2014/main" id="{EC19D556-0251-4E87-AE24-890965BAD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A261B-BB65-8961-0A3A-B9C9BA6F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Languages Influenced Crystal?</a:t>
            </a:r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CBC3C8C6-98E2-45EF-AEFC-30C0DBA0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DED8DF1-82BE-E726-9211-04A62C7492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39098" y="2401555"/>
            <a:ext cx="5652404" cy="38289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syntax and developer experience of Crystal are heavily influenced by Ruby.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goal was simple: make Ruby developers feel right at home but without sacrificing performance.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Crystal’s creators have said they wanted a language that looked and felt like Ruby, but compiled like C.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Under the hood, Crystal compiles to native machine code through the LLVM backend, borrowing ideas from C and C++ for speed and efficiency.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key differences are:</a:t>
            </a:r>
          </a:p>
          <a:p>
            <a:pPr marL="400050" lvl="1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Ruby is interpreted and dynamically typed.</a:t>
            </a:r>
          </a:p>
          <a:p>
            <a:pPr marL="400050" lvl="1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Crystal is compiled and statically typed with type inference, meaning it figures out types for you without slowing you down.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8" descr="Everything You Should Know About Ruby Use">
            <a:extLst>
              <a:ext uri="{FF2B5EF4-FFF2-40B4-BE49-F238E27FC236}">
                <a16:creationId xmlns:a16="http://schemas.microsoft.com/office/drawing/2014/main" id="{A73DD2DE-9284-74F8-43E4-654863BAF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4836" y="793124"/>
            <a:ext cx="4828707" cy="241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FD5938B-3BBB-61F0-C8D3-FFB9C266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0812" y="3520086"/>
            <a:ext cx="2452901" cy="27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8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5" name="Rectangle 4134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37" name="Freeform: Shape 4136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3EC33-92DE-2914-FA0D-76F36FAA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98" y="785284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EBEBEB"/>
                </a:solidFill>
              </a:rPr>
              <a:t>Development Goals</a:t>
            </a:r>
          </a:p>
        </p:txBody>
      </p:sp>
      <p:sp>
        <p:nvSpPr>
          <p:cNvPr id="4141" name="Rectangle 4140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43" name="Oval 4142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45" name="Oval 4144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9A1365C-5E1C-3B03-14BA-37408ACC3C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81100" y="1881716"/>
            <a:ext cx="3133726" cy="419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Compiling to native code using the LLVM backend for high performance.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Preserving Ruby-like syntax for readability and elegance.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Leveraging type inference to make code safe without excessive type declarations</a:t>
            </a: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Building concurrency features for parallel execution.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140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expanding the standard libraries and ecosystem.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short, the developers want Crystal to feel like Ruby, but run like C.</a:t>
            </a:r>
            <a:endParaRPr kumimoji="0" lang="en-US" altLang="en-US" sz="140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7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102" name="Picture 6" descr="8+ Hundred Cost Quality Speed Efficiency Royalty-Free Images, Stock Photos  &amp; Pictures | Shutterstock">
            <a:extLst>
              <a:ext uri="{FF2B5EF4-FFF2-40B4-BE49-F238E27FC236}">
                <a16:creationId xmlns:a16="http://schemas.microsoft.com/office/drawing/2014/main" id="{4E9EE1C1-E170-4767-02E2-1F8B9623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5" y="2359489"/>
            <a:ext cx="5715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rystal (programming language) - Wikipedia">
            <a:extLst>
              <a:ext uri="{FF2B5EF4-FFF2-40B4-BE49-F238E27FC236}">
                <a16:creationId xmlns:a16="http://schemas.microsoft.com/office/drawing/2014/main" id="{13F60D69-050F-16BA-5CBE-5B8952BA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8556" y="4386478"/>
            <a:ext cx="5660109" cy="2270439"/>
          </a:xfrm>
          <a:prstGeom prst="roundRect">
            <a:avLst>
              <a:gd name="adj" fmla="val 0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verything You Should Know About Ruby Use">
            <a:extLst>
              <a:ext uri="{FF2B5EF4-FFF2-40B4-BE49-F238E27FC236}">
                <a16:creationId xmlns:a16="http://schemas.microsoft.com/office/drawing/2014/main" id="{AA0B5536-8E1C-B64E-74E6-1793F3B48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55" y="194860"/>
            <a:ext cx="4329257" cy="21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14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0699B-3E77-AB94-3504-C10E68D4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2387353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Crystal’s Development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B47FE8FB-13B9-1CE3-C06C-BCBC9A3DB1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78424" y="1059025"/>
            <a:ext cx="5302189" cy="47399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Crystal is developed as an open-source project under the Apache License 2.0, meaning anyone can contribute.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Its core creators remain the same trio: Ary Borenszweig, Juan </a:t>
            </a:r>
            <a:r>
              <a:rPr kumimoji="0" lang="en-US" altLang="en-US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Wajnerman</a:t>
            </a: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Brian Cardiff.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Over time, the project has grown to include 400+ contributors worldwide, helping with everything from compiler development to library design and tooling improvements.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Development is coordinated by a core team with guidance from the community, corporate sponsors, and </a:t>
            </a:r>
            <a:r>
              <a:rPr kumimoji="0" lang="en-US" altLang="en-US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Manas.Tech</a:t>
            </a: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the company that originally incubated the language.</a:t>
            </a:r>
          </a:p>
        </p:txBody>
      </p:sp>
      <p:pic>
        <p:nvPicPr>
          <p:cNvPr id="3075" name="Picture 3" descr="Hello | Manas.Tech">
            <a:extLst>
              <a:ext uri="{FF2B5EF4-FFF2-40B4-BE49-F238E27FC236}">
                <a16:creationId xmlns:a16="http://schemas.microsoft.com/office/drawing/2014/main" id="{49FC7FFB-B5BC-D821-658F-FA27EB7EF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28" y="2893925"/>
            <a:ext cx="3111667" cy="311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00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512C-3686-1FFB-F27D-3CCD5879E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5A5F-EFD6-8E45-7A9C-53F84D6C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New Features Did Crystal Introduce?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9E0FC-716B-9590-8C87-D1606DA7E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Crystal doesn’t reinvent programming; it blends familiar ideas from other languages in a way that fits its own unique niche.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Most languages make you choose between productivity or performance. Crystal says, “Why not both?”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Static typing with powerful type inference: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Types are checked at compile-time, preventing many runtime bugs.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But you rarely need to write type annotations, because the compiler is smart enough to infer them.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Macros and compile-time metaprogramming: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Crystal includes compile-time macros that let developers generate code, inspect the AST, and reduce boilerplate.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You can write programs that write programs safely.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7964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B0ED7D-0741-41C8-9BCD-85B80680F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E746C2-8066-F0EC-4C0B-B86907B4C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925" y="-14092"/>
            <a:ext cx="63779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39C91-0CF1-9A9F-2882-4EB5D92915EE}"/>
              </a:ext>
            </a:extLst>
          </p:cNvPr>
          <p:cNvSpPr txBox="1"/>
          <p:nvPr/>
        </p:nvSpPr>
        <p:spPr>
          <a:xfrm>
            <a:off x="-26210" y="452284"/>
            <a:ext cx="294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Code example using macros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28E59-E52A-F17C-6241-6930A41C61A9}"/>
              </a:ext>
            </a:extLst>
          </p:cNvPr>
          <p:cNvSpPr txBox="1"/>
          <p:nvPr/>
        </p:nvSpPr>
        <p:spPr>
          <a:xfrm>
            <a:off x="9132538" y="5383162"/>
            <a:ext cx="294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Output: Total Carrots: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008FF-9E08-EC38-006B-C608CE0EDFCE}"/>
              </a:ext>
            </a:extLst>
          </p:cNvPr>
          <p:cNvSpPr txBox="1"/>
          <p:nvPr/>
        </p:nvSpPr>
        <p:spPr>
          <a:xfrm>
            <a:off x="0" y="1735565"/>
            <a:ext cx="2946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@name is private by default. Must use a getter method to get the name and count.</a:t>
            </a:r>
          </a:p>
        </p:txBody>
      </p:sp>
    </p:spTree>
    <p:extLst>
      <p:ext uri="{BB962C8B-B14F-4D97-AF65-F5344CB8AC3E}">
        <p14:creationId xmlns:p14="http://schemas.microsoft.com/office/powerpoint/2010/main" val="3237205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B78F-CA00-8992-ECA0-863D9CE7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New Features Did Crystal Introduce?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6D535-CC4B-264B-1960-A3610F3A5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Concurrency using fibers and channels: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Inspired by Go and CSP (Communicating Sequential Processes), Crystal allows lightweight fibers that communicate through channels.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This makes concurrent programming simpler and with fewer dead locks.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Bindings to C and native libraries: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Crystal can directly interface with C libraries, no wrappers or headaches required.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This gives it real potential for systems programming while keeping a high-level feel.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Native binaries and performance:</a:t>
            </a:r>
          </a:p>
          <a:p>
            <a:pPr marL="400050" lvl="1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Compiled via LLVM, Crystal produces fast native executables.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In benchmarks, it often runs much faster than interpreted languages like Ruby, while keeping the same expressive syntax.</a:t>
            </a:r>
          </a:p>
        </p:txBody>
      </p:sp>
    </p:spTree>
    <p:extLst>
      <p:ext uri="{BB962C8B-B14F-4D97-AF65-F5344CB8AC3E}">
        <p14:creationId xmlns:p14="http://schemas.microsoft.com/office/powerpoint/2010/main" val="2649167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5768</TotalTime>
  <Words>1217</Words>
  <Application>Microsoft Office PowerPoint</Application>
  <PresentationFormat>Widescreen</PresentationFormat>
  <Paragraphs>115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Century Gothic</vt:lpstr>
      <vt:lpstr>Wingdings 3</vt:lpstr>
      <vt:lpstr>Ion Boardroom</vt:lpstr>
      <vt:lpstr>Crystal Language</vt:lpstr>
      <vt:lpstr>Crystal Origins</vt:lpstr>
      <vt:lpstr>Crystal’s History</vt:lpstr>
      <vt:lpstr>What Languages Influenced Crystal?</vt:lpstr>
      <vt:lpstr>Development Goals</vt:lpstr>
      <vt:lpstr>Crystal’s Development</vt:lpstr>
      <vt:lpstr>What New Features Did Crystal Introduce?</vt:lpstr>
      <vt:lpstr>PowerPoint Presentation</vt:lpstr>
      <vt:lpstr>What New Features Did Crystal Introduce?</vt:lpstr>
      <vt:lpstr>PowerPoint Presentation</vt:lpstr>
      <vt:lpstr>Who Uses Crystal Now?</vt:lpstr>
      <vt:lpstr>Conclusion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Kyle Hinkle</dc:creator>
  <cp:lastModifiedBy>Kyle Hinkle</cp:lastModifiedBy>
  <cp:revision>1</cp:revision>
  <dcterms:created xsi:type="dcterms:W3CDTF">2025-10-29T18:22:04Z</dcterms:created>
  <dcterms:modified xsi:type="dcterms:W3CDTF">2025-11-12T16:19:03Z</dcterms:modified>
</cp:coreProperties>
</file>