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3" r:id="rId6"/>
    <p:sldId id="262" r:id="rId7"/>
    <p:sldId id="264" r:id="rId8"/>
    <p:sldId id="266" r:id="rId9"/>
    <p:sldId id="267" r:id="rId10"/>
    <p:sldId id="269" r:id="rId11"/>
    <p:sldId id="270" r:id="rId12"/>
    <p:sldId id="259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DB2306-3B08-42FE-9E8D-ACE9B370DBAD}" v="23" dt="2025-11-14T18:58:31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046" autoAdjust="0"/>
  </p:normalViewPr>
  <p:slideViewPr>
    <p:cSldViewPr snapToGrid="0">
      <p:cViewPr varScale="1">
        <p:scale>
          <a:sx n="53" d="100"/>
          <a:sy n="53" d="100"/>
        </p:scale>
        <p:origin x="11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gmi, Anu" userId="5c67295c-0dba-4134-b5c5-57eb783de021" providerId="ADAL" clId="{30091271-C777-4F96-BE0B-9BED8E75F491}"/>
    <pc:docChg chg="undo redo custSel addSld delSld modSld sldOrd">
      <pc:chgData name="Regmi, Anu" userId="5c67295c-0dba-4134-b5c5-57eb783de021" providerId="ADAL" clId="{30091271-C777-4F96-BE0B-9BED8E75F491}" dt="2025-11-15T16:38:29.417" v="6089" actId="20577"/>
      <pc:docMkLst>
        <pc:docMk/>
      </pc:docMkLst>
      <pc:sldChg chg="modSp new mod modNotesTx">
        <pc:chgData name="Regmi, Anu" userId="5c67295c-0dba-4134-b5c5-57eb783de021" providerId="ADAL" clId="{30091271-C777-4F96-BE0B-9BED8E75F491}" dt="2025-11-15T16:37:18.586" v="6078" actId="20577"/>
        <pc:sldMkLst>
          <pc:docMk/>
          <pc:sldMk cId="1664868254" sldId="256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664868254" sldId="256"/>
            <ac:spMk id="2" creationId="{2291026C-4422-67F9-20DE-9663CBABA91E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664868254" sldId="256"/>
            <ac:spMk id="3" creationId="{753287E9-2037-603A-862B-7A1C9407CFE8}"/>
          </ac:spMkLst>
        </pc:spChg>
      </pc:sldChg>
      <pc:sldChg chg="addSp modSp new mod modNotesTx">
        <pc:chgData name="Regmi, Anu" userId="5c67295c-0dba-4134-b5c5-57eb783de021" providerId="ADAL" clId="{30091271-C777-4F96-BE0B-9BED8E75F491}" dt="2025-11-15T16:37:27.169" v="6079" actId="20577"/>
        <pc:sldMkLst>
          <pc:docMk/>
          <pc:sldMk cId="3284193421" sldId="257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3284193421" sldId="257"/>
            <ac:spMk id="2" creationId="{3D1EFCE7-183D-6F49-DFA1-30C512DB7CA7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3284193421" sldId="257"/>
            <ac:spMk id="3" creationId="{99245201-643D-E798-5DDB-59423186B5B6}"/>
          </ac:spMkLst>
        </pc:spChg>
        <pc:picChg chg="add mod">
          <ac:chgData name="Regmi, Anu" userId="5c67295c-0dba-4134-b5c5-57eb783de021" providerId="ADAL" clId="{30091271-C777-4F96-BE0B-9BED8E75F491}" dt="2025-11-13T01:48:12.931" v="2267" actId="1076"/>
          <ac:picMkLst>
            <pc:docMk/>
            <pc:sldMk cId="3284193421" sldId="257"/>
            <ac:picMk id="5" creationId="{29A0160E-E463-AD03-D29F-440B7882C1B2}"/>
          </ac:picMkLst>
        </pc:picChg>
      </pc:sldChg>
      <pc:sldChg chg="addSp modSp new mod modNotesTx">
        <pc:chgData name="Regmi, Anu" userId="5c67295c-0dba-4134-b5c5-57eb783de021" providerId="ADAL" clId="{30091271-C777-4F96-BE0B-9BED8E75F491}" dt="2025-11-15T16:37:39.208" v="6080" actId="20577"/>
        <pc:sldMkLst>
          <pc:docMk/>
          <pc:sldMk cId="1848978046" sldId="258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848978046" sldId="258"/>
            <ac:spMk id="2" creationId="{53452343-D7B7-D34C-6F01-CD947F8741AF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848978046" sldId="258"/>
            <ac:spMk id="3" creationId="{93735F31-AF3A-1EEE-0813-F6B211DEFC01}"/>
          </ac:spMkLst>
        </pc:spChg>
        <pc:picChg chg="add mod">
          <ac:chgData name="Regmi, Anu" userId="5c67295c-0dba-4134-b5c5-57eb783de021" providerId="ADAL" clId="{30091271-C777-4F96-BE0B-9BED8E75F491}" dt="2025-11-14T18:54:34.688" v="6030" actId="1076"/>
          <ac:picMkLst>
            <pc:docMk/>
            <pc:sldMk cId="1848978046" sldId="258"/>
            <ac:picMk id="5" creationId="{A84883AE-113E-4479-CDEB-C7C0F38A6A3A}"/>
          </ac:picMkLst>
        </pc:picChg>
      </pc:sldChg>
      <pc:sldChg chg="modSp new mod modNotesTx">
        <pc:chgData name="Regmi, Anu" userId="5c67295c-0dba-4134-b5c5-57eb783de021" providerId="ADAL" clId="{30091271-C777-4F96-BE0B-9BED8E75F491}" dt="2025-11-15T16:38:29.417" v="6089" actId="20577"/>
        <pc:sldMkLst>
          <pc:docMk/>
          <pc:sldMk cId="1219667996" sldId="259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219667996" sldId="259"/>
            <ac:spMk id="2" creationId="{18017DDD-4154-FF68-5F14-652DD116C091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219667996" sldId="259"/>
            <ac:spMk id="3" creationId="{B79786A2-0894-D2A2-559B-30DB20C7F6D4}"/>
          </ac:spMkLst>
        </pc:spChg>
      </pc:sldChg>
      <pc:sldChg chg="addSp modSp new mod modNotesTx">
        <pc:chgData name="Regmi, Anu" userId="5c67295c-0dba-4134-b5c5-57eb783de021" providerId="ADAL" clId="{30091271-C777-4F96-BE0B-9BED8E75F491}" dt="2025-11-15T16:37:48.141" v="6081" actId="20577"/>
        <pc:sldMkLst>
          <pc:docMk/>
          <pc:sldMk cId="1154805244" sldId="260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154805244" sldId="260"/>
            <ac:spMk id="2" creationId="{AE5FDF4A-B933-3D97-60CE-49163DEDA699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154805244" sldId="260"/>
            <ac:spMk id="3" creationId="{EF891B87-6A81-19FF-08FC-94DB817658B8}"/>
          </ac:spMkLst>
        </pc:spChg>
        <pc:picChg chg="add mod">
          <ac:chgData name="Regmi, Anu" userId="5c67295c-0dba-4134-b5c5-57eb783de021" providerId="ADAL" clId="{30091271-C777-4F96-BE0B-9BED8E75F491}" dt="2025-11-13T00:20:42.119" v="1731" actId="1076"/>
          <ac:picMkLst>
            <pc:docMk/>
            <pc:sldMk cId="1154805244" sldId="260"/>
            <ac:picMk id="5" creationId="{197DC773-71A2-31AA-494C-0E72663FCD13}"/>
          </ac:picMkLst>
        </pc:picChg>
      </pc:sldChg>
      <pc:sldChg chg="addSp delSp modSp add mod modNotesTx">
        <pc:chgData name="Regmi, Anu" userId="5c67295c-0dba-4134-b5c5-57eb783de021" providerId="ADAL" clId="{30091271-C777-4F96-BE0B-9BED8E75F491}" dt="2025-11-15T16:38:05.078" v="6083" actId="20577"/>
        <pc:sldMkLst>
          <pc:docMk/>
          <pc:sldMk cId="1830705716" sldId="262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1830705716" sldId="262"/>
            <ac:spMk id="2" creationId="{5B822380-5BF6-935A-72C3-539FE11951C7}"/>
          </ac:spMkLst>
        </pc:spChg>
        <pc:spChg chg="add del mod">
          <ac:chgData name="Regmi, Anu" userId="5c67295c-0dba-4134-b5c5-57eb783de021" providerId="ADAL" clId="{30091271-C777-4F96-BE0B-9BED8E75F491}" dt="2025-11-14T18:58:27.195" v="6075"/>
          <ac:spMkLst>
            <pc:docMk/>
            <pc:sldMk cId="1830705716" sldId="262"/>
            <ac:spMk id="3" creationId="{1F584277-25A5-7CEA-04A4-8D9FC76FF988}"/>
          </ac:spMkLst>
        </pc:spChg>
      </pc:sldChg>
      <pc:sldChg chg="addSp delSp modSp new mod modNotesTx">
        <pc:chgData name="Regmi, Anu" userId="5c67295c-0dba-4134-b5c5-57eb783de021" providerId="ADAL" clId="{30091271-C777-4F96-BE0B-9BED8E75F491}" dt="2025-11-15T16:37:56.438" v="6082" actId="20577"/>
        <pc:sldMkLst>
          <pc:docMk/>
          <pc:sldMk cId="3557198930" sldId="263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3557198930" sldId="263"/>
            <ac:spMk id="2" creationId="{E4D77139-3586-25A0-C23C-389F20D1F4AA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3557198930" sldId="263"/>
            <ac:spMk id="3" creationId="{D27C1F86-EBC0-BCEC-3785-611C61132527}"/>
          </ac:spMkLst>
        </pc:spChg>
        <pc:spChg chg="add del mod">
          <ac:chgData name="Regmi, Anu" userId="5c67295c-0dba-4134-b5c5-57eb783de021" providerId="ADAL" clId="{30091271-C777-4F96-BE0B-9BED8E75F491}" dt="2025-11-14T16:17:30.182" v="5476" actId="478"/>
          <ac:spMkLst>
            <pc:docMk/>
            <pc:sldMk cId="3557198930" sldId="263"/>
            <ac:spMk id="4" creationId="{3BC858A4-51B4-6EAF-F661-481262484B28}"/>
          </ac:spMkLst>
        </pc:spChg>
        <pc:picChg chg="add mod">
          <ac:chgData name="Regmi, Anu" userId="5c67295c-0dba-4134-b5c5-57eb783de021" providerId="ADAL" clId="{30091271-C777-4F96-BE0B-9BED8E75F491}" dt="2025-11-14T16:17:35.053" v="5479" actId="1076"/>
          <ac:picMkLst>
            <pc:docMk/>
            <pc:sldMk cId="3557198930" sldId="263"/>
            <ac:picMk id="5" creationId="{76A75C6D-5F08-F19C-DAF7-AF130D87AB59}"/>
          </ac:picMkLst>
        </pc:picChg>
      </pc:sldChg>
      <pc:sldChg chg="modSp new mod modNotesTx">
        <pc:chgData name="Regmi, Anu" userId="5c67295c-0dba-4134-b5c5-57eb783de021" providerId="ADAL" clId="{30091271-C777-4F96-BE0B-9BED8E75F491}" dt="2025-11-15T16:38:07.958" v="6084" actId="20577"/>
        <pc:sldMkLst>
          <pc:docMk/>
          <pc:sldMk cId="3611862379" sldId="264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3611862379" sldId="264"/>
            <ac:spMk id="2" creationId="{C414CB5C-E2C2-04AF-7AD2-03391465EE21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3611862379" sldId="264"/>
            <ac:spMk id="3" creationId="{B2E2C72B-5B08-7E5E-48F2-D9115135BF1F}"/>
          </ac:spMkLst>
        </pc:spChg>
      </pc:sldChg>
      <pc:sldChg chg="addSp delSp modSp new add del mod ord setBg delDesignElem">
        <pc:chgData name="Regmi, Anu" userId="5c67295c-0dba-4134-b5c5-57eb783de021" providerId="ADAL" clId="{30091271-C777-4F96-BE0B-9BED8E75F491}" dt="2025-11-14T18:58:31.463" v="6077"/>
        <pc:sldMkLst>
          <pc:docMk/>
          <pc:sldMk cId="2300787032" sldId="265"/>
        </pc:sldMkLst>
        <pc:spChg chg="mod ord">
          <ac:chgData name="Regmi, Anu" userId="5c67295c-0dba-4134-b5c5-57eb783de021" providerId="ADAL" clId="{30091271-C777-4F96-BE0B-9BED8E75F491}" dt="2025-11-14T18:57:34.091" v="6069" actId="26606"/>
          <ac:spMkLst>
            <pc:docMk/>
            <pc:sldMk cId="2300787032" sldId="265"/>
            <ac:spMk id="2" creationId="{97E99706-7919-37B2-47D4-CD515987FFB3}"/>
          </ac:spMkLst>
        </pc:spChg>
        <pc:spChg chg="add ord">
          <ac:chgData name="Regmi, Anu" userId="5c67295c-0dba-4134-b5c5-57eb783de021" providerId="ADAL" clId="{30091271-C777-4F96-BE0B-9BED8E75F491}" dt="2025-11-14T18:57:34.091" v="6069" actId="26606"/>
          <ac:spMkLst>
            <pc:docMk/>
            <pc:sldMk cId="2300787032" sldId="265"/>
            <ac:spMk id="8" creationId="{433C4FDD-4EAE-BD7C-7690-00D7AE18FCFB}"/>
          </ac:spMkLst>
        </pc:spChg>
        <pc:spChg chg="add del mod">
          <ac:chgData name="Regmi, Anu" userId="5c67295c-0dba-4134-b5c5-57eb783de021" providerId="ADAL" clId="{30091271-C777-4F96-BE0B-9BED8E75F491}" dt="2025-11-14T15:58:02.491" v="5172" actId="478"/>
          <ac:spMkLst>
            <pc:docMk/>
            <pc:sldMk cId="2300787032" sldId="265"/>
            <ac:spMk id="12" creationId="{D4DE4618-671A-1D0E-642B-0F8EFF83E9DE}"/>
          </ac:spMkLst>
        </pc:spChg>
        <pc:spChg chg="add mod">
          <ac:chgData name="Regmi, Anu" userId="5c67295c-0dba-4134-b5c5-57eb783de021" providerId="ADAL" clId="{30091271-C777-4F96-BE0B-9BED8E75F491}" dt="2025-11-14T18:57:34.091" v="6069" actId="26606"/>
          <ac:spMkLst>
            <pc:docMk/>
            <pc:sldMk cId="2300787032" sldId="265"/>
            <ac:spMk id="13" creationId="{FE407283-BEAF-CE9D-893F-77F048F29A5E}"/>
          </ac:spMkLst>
        </pc:spChg>
        <pc:spChg chg="add del">
          <ac:chgData name="Regmi, Anu" userId="5c67295c-0dba-4134-b5c5-57eb783de021" providerId="ADAL" clId="{30091271-C777-4F96-BE0B-9BED8E75F491}" dt="2025-11-14T18:56:29.674" v="6048" actId="26606"/>
          <ac:spMkLst>
            <pc:docMk/>
            <pc:sldMk cId="2300787032" sldId="265"/>
            <ac:spMk id="18" creationId="{D42CF425-7213-4F89-B0FF-4C2BDDD9C680}"/>
          </ac:spMkLst>
        </pc:spChg>
        <pc:spChg chg="add del">
          <ac:chgData name="Regmi, Anu" userId="5c67295c-0dba-4134-b5c5-57eb783de021" providerId="ADAL" clId="{30091271-C777-4F96-BE0B-9BED8E75F491}" dt="2025-11-14T18:55:51.324" v="6040" actId="26606"/>
          <ac:spMkLst>
            <pc:docMk/>
            <pc:sldMk cId="2300787032" sldId="265"/>
            <ac:spMk id="23" creationId="{D42CF425-7213-4F89-B0FF-4C2BDDD9C680}"/>
          </ac:spMkLst>
        </pc:spChg>
        <pc:spChg chg="add del">
          <ac:chgData name="Regmi, Anu" userId="5c67295c-0dba-4134-b5c5-57eb783de021" providerId="ADAL" clId="{30091271-C777-4F96-BE0B-9BED8E75F491}" dt="2025-11-14T18:56:29.674" v="6048" actId="26606"/>
          <ac:spMkLst>
            <pc:docMk/>
            <pc:sldMk cId="2300787032" sldId="265"/>
            <ac:spMk id="24" creationId="{202A25CB-1ED1-4C87-AB49-8D3BC684D1CE}"/>
          </ac:spMkLst>
        </pc:spChg>
        <pc:spChg chg="add del">
          <ac:chgData name="Regmi, Anu" userId="5c67295c-0dba-4134-b5c5-57eb783de021" providerId="ADAL" clId="{30091271-C777-4F96-BE0B-9BED8E75F491}" dt="2025-11-14T18:55:51.324" v="6040" actId="26606"/>
          <ac:spMkLst>
            <pc:docMk/>
            <pc:sldMk cId="2300787032" sldId="265"/>
            <ac:spMk id="29" creationId="{202A25CB-1ED1-4C87-AB49-8D3BC684D1CE}"/>
          </ac:spMkLst>
        </pc:spChg>
        <pc:spChg chg="add del">
          <ac:chgData name="Regmi, Anu" userId="5c67295c-0dba-4134-b5c5-57eb783de021" providerId="ADAL" clId="{30091271-C777-4F96-BE0B-9BED8E75F491}" dt="2025-11-14T18:56:29.674" v="6048" actId="26606"/>
          <ac:spMkLst>
            <pc:docMk/>
            <pc:sldMk cId="2300787032" sldId="265"/>
            <ac:spMk id="31" creationId="{EADB8294-BBF5-4EE7-8D08-DDECD12A1E3A}"/>
          </ac:spMkLst>
        </pc:spChg>
        <pc:spChg chg="add del">
          <ac:chgData name="Regmi, Anu" userId="5c67295c-0dba-4134-b5c5-57eb783de021" providerId="ADAL" clId="{30091271-C777-4F96-BE0B-9BED8E75F491}" dt="2025-11-14T18:56:29.674" v="6048" actId="26606"/>
          <ac:spMkLst>
            <pc:docMk/>
            <pc:sldMk cId="2300787032" sldId="265"/>
            <ac:spMk id="33" creationId="{C2AA68CD-BBCC-4482-B4F9-3EBE3A75D098}"/>
          </ac:spMkLst>
        </pc:spChg>
        <pc:spChg chg="add del">
          <ac:chgData name="Regmi, Anu" userId="5c67295c-0dba-4134-b5c5-57eb783de021" providerId="ADAL" clId="{30091271-C777-4F96-BE0B-9BED8E75F491}" dt="2025-11-14T18:56:29.674" v="6048" actId="26606"/>
          <ac:spMkLst>
            <pc:docMk/>
            <pc:sldMk cId="2300787032" sldId="265"/>
            <ac:spMk id="35" creationId="{B58816D9-9E81-4B2B-95D3-C398BF15E19C}"/>
          </ac:spMkLst>
        </pc:spChg>
        <pc:spChg chg="add del">
          <ac:chgData name="Regmi, Anu" userId="5c67295c-0dba-4134-b5c5-57eb783de021" providerId="ADAL" clId="{30091271-C777-4F96-BE0B-9BED8E75F491}" dt="2025-11-14T18:56:29.674" v="6048" actId="26606"/>
          <ac:spMkLst>
            <pc:docMk/>
            <pc:sldMk cId="2300787032" sldId="265"/>
            <ac:spMk id="37" creationId="{BD26E291-370D-448F-BDB9-9A5999D46F05}"/>
          </ac:spMkLst>
        </pc:spChg>
        <pc:spChg chg="add del">
          <ac:chgData name="Regmi, Anu" userId="5c67295c-0dba-4134-b5c5-57eb783de021" providerId="ADAL" clId="{30091271-C777-4F96-BE0B-9BED8E75F491}" dt="2025-11-14T18:57:34.091" v="6069" actId="26606"/>
          <ac:spMkLst>
            <pc:docMk/>
            <pc:sldMk cId="2300787032" sldId="265"/>
            <ac:spMk id="41" creationId="{D42CF425-7213-4F89-B0FF-4C2BDDD9C680}"/>
          </ac:spMkLst>
        </pc:spChg>
        <pc:spChg chg="add del">
          <ac:chgData name="Regmi, Anu" userId="5c67295c-0dba-4134-b5c5-57eb783de021" providerId="ADAL" clId="{30091271-C777-4F96-BE0B-9BED8E75F491}" dt="2025-11-14T18:57:34.091" v="6069" actId="26606"/>
          <ac:spMkLst>
            <pc:docMk/>
            <pc:sldMk cId="2300787032" sldId="265"/>
            <ac:spMk id="44" creationId="{202A25CB-1ED1-4C87-AB49-8D3BC684D1CE}"/>
          </ac:spMkLst>
        </pc:spChg>
        <pc:graphicFrameChg chg="add mod ord modGraphic">
          <ac:chgData name="Regmi, Anu" userId="5c67295c-0dba-4134-b5c5-57eb783de021" providerId="ADAL" clId="{30091271-C777-4F96-BE0B-9BED8E75F491}" dt="2025-11-14T18:57:33.792" v="6068" actId="14100"/>
          <ac:graphicFrameMkLst>
            <pc:docMk/>
            <pc:sldMk cId="2300787032" sldId="265"/>
            <ac:graphicFrameMk id="14" creationId="{E69293A3-E40E-3058-EAC5-AD53C4897893}"/>
          </ac:graphicFrameMkLst>
        </pc:graphicFrameChg>
        <pc:picChg chg="add del mod">
          <ac:chgData name="Regmi, Anu" userId="5c67295c-0dba-4134-b5c5-57eb783de021" providerId="ADAL" clId="{30091271-C777-4F96-BE0B-9BED8E75F491}" dt="2025-11-14T15:58:08.678" v="5173" actId="21"/>
          <ac:picMkLst>
            <pc:docMk/>
            <pc:sldMk cId="2300787032" sldId="265"/>
            <ac:picMk id="7" creationId="{517B8D36-C67C-6481-E0F3-BDC062E68E44}"/>
          </ac:picMkLst>
        </pc:picChg>
        <pc:picChg chg="add mod ord">
          <ac:chgData name="Regmi, Anu" userId="5c67295c-0dba-4134-b5c5-57eb783de021" providerId="ADAL" clId="{30091271-C777-4F96-BE0B-9BED8E75F491}" dt="2025-11-14T18:57:34.091" v="6069" actId="26606"/>
          <ac:picMkLst>
            <pc:docMk/>
            <pc:sldMk cId="2300787032" sldId="265"/>
            <ac:picMk id="10" creationId="{4EC72A16-B04F-53F0-B765-E42AF95CDC99}"/>
          </ac:picMkLst>
        </pc:picChg>
        <pc:picChg chg="add">
          <ac:chgData name="Regmi, Anu" userId="5c67295c-0dba-4134-b5c5-57eb783de021" providerId="ADAL" clId="{30091271-C777-4F96-BE0B-9BED8E75F491}" dt="2025-11-14T18:56:16.111" v="6047" actId="26606"/>
          <ac:picMkLst>
            <pc:docMk/>
            <pc:sldMk cId="2300787032" sldId="265"/>
            <ac:picMk id="17" creationId="{20B62C5A-2250-4380-AB23-DB87446CCED0}"/>
          </ac:picMkLst>
        </pc:picChg>
        <pc:picChg chg="add del">
          <ac:chgData name="Regmi, Anu" userId="5c67295c-0dba-4134-b5c5-57eb783de021" providerId="ADAL" clId="{30091271-C777-4F96-BE0B-9BED8E75F491}" dt="2025-11-14T18:55:51.324" v="6040" actId="26606"/>
          <ac:picMkLst>
            <pc:docMk/>
            <pc:sldMk cId="2300787032" sldId="265"/>
            <ac:picMk id="19" creationId="{412E3267-7ABE-412B-8580-47EC0D1F61FE}"/>
          </ac:picMkLst>
        </pc:picChg>
        <pc:picChg chg="add del">
          <ac:chgData name="Regmi, Anu" userId="5c67295c-0dba-4134-b5c5-57eb783de021" providerId="ADAL" clId="{30091271-C777-4F96-BE0B-9BED8E75F491}" dt="2025-11-14T18:55:51.324" v="6040" actId="26606"/>
          <ac:picMkLst>
            <pc:docMk/>
            <pc:sldMk cId="2300787032" sldId="265"/>
            <ac:picMk id="21" creationId="{20B62C5A-2250-4380-AB23-DB87446CCED0}"/>
          </ac:picMkLst>
        </pc:picChg>
        <pc:picChg chg="del">
          <ac:chgData name="Regmi, Anu" userId="5c67295c-0dba-4134-b5c5-57eb783de021" providerId="ADAL" clId="{30091271-C777-4F96-BE0B-9BED8E75F491}" dt="2025-11-14T18:56:29.674" v="6048" actId="26606"/>
          <ac:picMkLst>
            <pc:docMk/>
            <pc:sldMk cId="2300787032" sldId="265"/>
            <ac:picMk id="22" creationId="{43F38673-6E30-4BAE-AC67-0B283EBF4291}"/>
          </ac:picMkLst>
        </pc:picChg>
        <pc:picChg chg="add del">
          <ac:chgData name="Regmi, Anu" userId="5c67295c-0dba-4134-b5c5-57eb783de021" providerId="ADAL" clId="{30091271-C777-4F96-BE0B-9BED8E75F491}" dt="2025-11-14T18:55:51.324" v="6040" actId="26606"/>
          <ac:picMkLst>
            <pc:docMk/>
            <pc:sldMk cId="2300787032" sldId="265"/>
            <ac:picMk id="25" creationId="{D35DA97D-88F8-4249-B650-4FC9FD50A382}"/>
          </ac:picMkLst>
        </pc:picChg>
        <pc:picChg chg="add del">
          <ac:chgData name="Regmi, Anu" userId="5c67295c-0dba-4134-b5c5-57eb783de021" providerId="ADAL" clId="{30091271-C777-4F96-BE0B-9BED8E75F491}" dt="2025-11-14T18:55:51.324" v="6040" actId="26606"/>
          <ac:picMkLst>
            <pc:docMk/>
            <pc:sldMk cId="2300787032" sldId="265"/>
            <ac:picMk id="27" creationId="{43F38673-6E30-4BAE-AC67-0B283EBF4291}"/>
          </ac:picMkLst>
        </pc:picChg>
        <pc:picChg chg="add del">
          <ac:chgData name="Regmi, Anu" userId="5c67295c-0dba-4134-b5c5-57eb783de021" providerId="ADAL" clId="{30091271-C777-4F96-BE0B-9BED8E75F491}" dt="2025-11-14T18:57:34.091" v="6069" actId="26606"/>
          <ac:picMkLst>
            <pc:docMk/>
            <pc:sldMk cId="2300787032" sldId="265"/>
            <ac:picMk id="39" creationId="{412E3267-7ABE-412B-8580-47EC0D1F61FE}"/>
          </ac:picMkLst>
        </pc:picChg>
        <pc:picChg chg="add del">
          <ac:chgData name="Regmi, Anu" userId="5c67295c-0dba-4134-b5c5-57eb783de021" providerId="ADAL" clId="{30091271-C777-4F96-BE0B-9BED8E75F491}" dt="2025-11-14T18:57:34.091" v="6069" actId="26606"/>
          <ac:picMkLst>
            <pc:docMk/>
            <pc:sldMk cId="2300787032" sldId="265"/>
            <ac:picMk id="40" creationId="{20B62C5A-2250-4380-AB23-DB87446CCED0}"/>
          </ac:picMkLst>
        </pc:picChg>
        <pc:picChg chg="add del">
          <ac:chgData name="Regmi, Anu" userId="5c67295c-0dba-4134-b5c5-57eb783de021" providerId="ADAL" clId="{30091271-C777-4F96-BE0B-9BED8E75F491}" dt="2025-11-14T18:57:34.091" v="6069" actId="26606"/>
          <ac:picMkLst>
            <pc:docMk/>
            <pc:sldMk cId="2300787032" sldId="265"/>
            <ac:picMk id="42" creationId="{D35DA97D-88F8-4249-B650-4FC9FD50A382}"/>
          </ac:picMkLst>
        </pc:picChg>
        <pc:picChg chg="add del">
          <ac:chgData name="Regmi, Anu" userId="5c67295c-0dba-4134-b5c5-57eb783de021" providerId="ADAL" clId="{30091271-C777-4F96-BE0B-9BED8E75F491}" dt="2025-11-14T18:57:34.091" v="6069" actId="26606"/>
          <ac:picMkLst>
            <pc:docMk/>
            <pc:sldMk cId="2300787032" sldId="265"/>
            <ac:picMk id="43" creationId="{43F38673-6E30-4BAE-AC67-0B283EBF4291}"/>
          </ac:picMkLst>
        </pc:picChg>
      </pc:sldChg>
      <pc:sldChg chg="modSp new mod modNotesTx">
        <pc:chgData name="Regmi, Anu" userId="5c67295c-0dba-4134-b5c5-57eb783de021" providerId="ADAL" clId="{30091271-C777-4F96-BE0B-9BED8E75F491}" dt="2025-11-15T16:38:11.281" v="6085" actId="20577"/>
        <pc:sldMkLst>
          <pc:docMk/>
          <pc:sldMk cId="2548881032" sldId="266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2548881032" sldId="266"/>
            <ac:spMk id="2" creationId="{0027E32F-3571-A430-5FF7-DB80BD6F26FF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2548881032" sldId="266"/>
            <ac:spMk id="3" creationId="{A2D00706-FC2C-F58E-629E-F44B1AE9FF07}"/>
          </ac:spMkLst>
        </pc:spChg>
      </pc:sldChg>
      <pc:sldChg chg="addSp modSp new mod modNotesTx">
        <pc:chgData name="Regmi, Anu" userId="5c67295c-0dba-4134-b5c5-57eb783de021" providerId="ADAL" clId="{30091271-C777-4F96-BE0B-9BED8E75F491}" dt="2025-11-15T16:38:15.114" v="6086" actId="20577"/>
        <pc:sldMkLst>
          <pc:docMk/>
          <pc:sldMk cId="2936478915" sldId="267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2936478915" sldId="267"/>
            <ac:spMk id="2" creationId="{CB866853-B887-021E-C501-411193417B6C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2936478915" sldId="267"/>
            <ac:spMk id="3" creationId="{BC04CEC5-57AA-8214-6A4E-C40F585ED8E1}"/>
          </ac:spMkLst>
        </pc:spChg>
        <pc:picChg chg="add mod">
          <ac:chgData name="Regmi, Anu" userId="5c67295c-0dba-4134-b5c5-57eb783de021" providerId="ADAL" clId="{30091271-C777-4F96-BE0B-9BED8E75F491}" dt="2025-11-14T15:59:29.246" v="5205" actId="1076"/>
          <ac:picMkLst>
            <pc:docMk/>
            <pc:sldMk cId="2936478915" sldId="267"/>
            <ac:picMk id="4" creationId="{E410CE51-B19F-3676-F823-CB2C0BB1CFD9}"/>
          </ac:picMkLst>
        </pc:picChg>
        <pc:picChg chg="add mod">
          <ac:chgData name="Regmi, Anu" userId="5c67295c-0dba-4134-b5c5-57eb783de021" providerId="ADAL" clId="{30091271-C777-4F96-BE0B-9BED8E75F491}" dt="2025-11-14T15:59:21.464" v="5200" actId="1076"/>
          <ac:picMkLst>
            <pc:docMk/>
            <pc:sldMk cId="2936478915" sldId="267"/>
            <ac:picMk id="5" creationId="{702BBE47-3EB6-CC09-8C15-004F17FE7826}"/>
          </ac:picMkLst>
        </pc:picChg>
        <pc:picChg chg="add mod">
          <ac:chgData name="Regmi, Anu" userId="5c67295c-0dba-4134-b5c5-57eb783de021" providerId="ADAL" clId="{30091271-C777-4F96-BE0B-9BED8E75F491}" dt="2025-11-14T15:59:31.045" v="5206" actId="1076"/>
          <ac:picMkLst>
            <pc:docMk/>
            <pc:sldMk cId="2936478915" sldId="267"/>
            <ac:picMk id="7" creationId="{517B8D36-C67C-6481-E0F3-BDC062E68E44}"/>
          </ac:picMkLst>
        </pc:picChg>
        <pc:picChg chg="add mod">
          <ac:chgData name="Regmi, Anu" userId="5c67295c-0dba-4134-b5c5-57eb783de021" providerId="ADAL" clId="{30091271-C777-4F96-BE0B-9BED8E75F491}" dt="2025-11-14T15:59:27.107" v="5204" actId="1076"/>
          <ac:picMkLst>
            <pc:docMk/>
            <pc:sldMk cId="2936478915" sldId="267"/>
            <ac:picMk id="6146" creationId="{8846B461-1631-B0CE-D101-830235571FC4}"/>
          </ac:picMkLst>
        </pc:picChg>
      </pc:sldChg>
      <pc:sldChg chg="addSp modSp new del mod">
        <pc:chgData name="Regmi, Anu" userId="5c67295c-0dba-4134-b5c5-57eb783de021" providerId="ADAL" clId="{30091271-C777-4F96-BE0B-9BED8E75F491}" dt="2025-11-14T16:40:19.944" v="5791" actId="47"/>
        <pc:sldMkLst>
          <pc:docMk/>
          <pc:sldMk cId="1356949093" sldId="268"/>
        </pc:sldMkLst>
      </pc:sldChg>
      <pc:sldChg chg="modSp new mod ord modNotesTx">
        <pc:chgData name="Regmi, Anu" userId="5c67295c-0dba-4134-b5c5-57eb783de021" providerId="ADAL" clId="{30091271-C777-4F96-BE0B-9BED8E75F491}" dt="2025-11-15T16:38:18.411" v="6087" actId="20577"/>
        <pc:sldMkLst>
          <pc:docMk/>
          <pc:sldMk cId="2584802509" sldId="269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2584802509" sldId="269"/>
            <ac:spMk id="2" creationId="{38F83F4E-123C-BBF8-A9D2-0A8A6A745279}"/>
          </ac:spMkLst>
        </pc:spChg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2584802509" sldId="269"/>
            <ac:spMk id="3" creationId="{52320377-32D1-6A21-E232-4865831AA0F0}"/>
          </ac:spMkLst>
        </pc:spChg>
      </pc:sldChg>
      <pc:sldChg chg="modSp add mod modNotesTx">
        <pc:chgData name="Regmi, Anu" userId="5c67295c-0dba-4134-b5c5-57eb783de021" providerId="ADAL" clId="{30091271-C777-4F96-BE0B-9BED8E75F491}" dt="2025-11-15T16:38:25.820" v="6088" actId="20577"/>
        <pc:sldMkLst>
          <pc:docMk/>
          <pc:sldMk cId="454937363" sldId="270"/>
        </pc:sldMkLst>
        <pc:spChg chg="mod">
          <ac:chgData name="Regmi, Anu" userId="5c67295c-0dba-4134-b5c5-57eb783de021" providerId="ADAL" clId="{30091271-C777-4F96-BE0B-9BED8E75F491}" dt="2025-11-14T18:58:27.195" v="6075"/>
          <ac:spMkLst>
            <pc:docMk/>
            <pc:sldMk cId="454937363" sldId="270"/>
            <ac:spMk id="2" creationId="{3D8BA7EF-EA7F-80A3-77D5-9CFB70A29EDD}"/>
          </ac:spMkLst>
        </pc:spChg>
        <pc:spChg chg="mod">
          <ac:chgData name="Regmi, Anu" userId="5c67295c-0dba-4134-b5c5-57eb783de021" providerId="ADAL" clId="{30091271-C777-4F96-BE0B-9BED8E75F491}" dt="2025-11-14T18:58:27.355" v="6076" actId="27636"/>
          <ac:spMkLst>
            <pc:docMk/>
            <pc:sldMk cId="454937363" sldId="270"/>
            <ac:spMk id="3" creationId="{8EFD8918-2033-D0DA-3AA7-67F2ED2A33C0}"/>
          </ac:spMkLst>
        </pc:spChg>
      </pc:sldChg>
      <pc:sldChg chg="modSp new del mod ord modNotesTx">
        <pc:chgData name="Regmi, Anu" userId="5c67295c-0dba-4134-b5c5-57eb783de021" providerId="ADAL" clId="{30091271-C777-4F96-BE0B-9BED8E75F491}" dt="2025-11-14T18:42:14.895" v="5926" actId="47"/>
        <pc:sldMkLst>
          <pc:docMk/>
          <pc:sldMk cId="1805016105" sldId="270"/>
        </pc:sldMkLst>
        <pc:spChg chg="mod">
          <ac:chgData name="Regmi, Anu" userId="5c67295c-0dba-4134-b5c5-57eb783de021" providerId="ADAL" clId="{30091271-C777-4F96-BE0B-9BED8E75F491}" dt="2025-11-14T01:07:09.810" v="3234" actId="33524"/>
          <ac:spMkLst>
            <pc:docMk/>
            <pc:sldMk cId="1805016105" sldId="270"/>
            <ac:spMk id="3" creationId="{0A2970C7-6546-B079-D05C-B9FDB2FF3D56}"/>
          </ac:spMkLst>
        </pc:spChg>
      </pc:sldChg>
      <pc:sldChg chg="modSp new del mod">
        <pc:chgData name="Regmi, Anu" userId="5c67295c-0dba-4134-b5c5-57eb783de021" providerId="ADAL" clId="{30091271-C777-4F96-BE0B-9BED8E75F491}" dt="2025-11-14T18:43:07.672" v="5927" actId="47"/>
        <pc:sldMkLst>
          <pc:docMk/>
          <pc:sldMk cId="2845614721" sldId="271"/>
        </pc:sldMkLst>
        <pc:spChg chg="mod">
          <ac:chgData name="Regmi, Anu" userId="5c67295c-0dba-4134-b5c5-57eb783de021" providerId="ADAL" clId="{30091271-C777-4F96-BE0B-9BED8E75F491}" dt="2025-11-14T16:41:03.672" v="5812" actId="20577"/>
          <ac:spMkLst>
            <pc:docMk/>
            <pc:sldMk cId="2845614721" sldId="271"/>
            <ac:spMk id="2" creationId="{ED370BAE-54A1-39D2-B913-E1097B2810AD}"/>
          </ac:spMkLst>
        </pc:spChg>
        <pc:spChg chg="mod">
          <ac:chgData name="Regmi, Anu" userId="5c67295c-0dba-4134-b5c5-57eb783de021" providerId="ADAL" clId="{30091271-C777-4F96-BE0B-9BED8E75F491}" dt="2025-11-14T03:24:31.715" v="3539" actId="20577"/>
          <ac:spMkLst>
            <pc:docMk/>
            <pc:sldMk cId="2845614721" sldId="271"/>
            <ac:spMk id="3" creationId="{47BF937A-7C25-1379-FA9C-9DF2CFC8B38E}"/>
          </ac:spMkLst>
        </pc:spChg>
      </pc:sldChg>
      <pc:sldChg chg="modSp add del mod">
        <pc:chgData name="Regmi, Anu" userId="5c67295c-0dba-4134-b5c5-57eb783de021" providerId="ADAL" clId="{30091271-C777-4F96-BE0B-9BED8E75F491}" dt="2025-11-14T18:40:07.843" v="5821" actId="47"/>
        <pc:sldMkLst>
          <pc:docMk/>
          <pc:sldMk cId="2137604021" sldId="272"/>
        </pc:sldMkLst>
        <pc:spChg chg="mod">
          <ac:chgData name="Regmi, Anu" userId="5c67295c-0dba-4134-b5c5-57eb783de021" providerId="ADAL" clId="{30091271-C777-4F96-BE0B-9BED8E75F491}" dt="2025-11-14T03:54:18.192" v="3846" actId="20577"/>
          <ac:spMkLst>
            <pc:docMk/>
            <pc:sldMk cId="2137604021" sldId="272"/>
            <ac:spMk id="3" creationId="{EB10DB8D-86E8-91B3-3343-175B5A6C855E}"/>
          </ac:spMkLst>
        </pc:spChg>
      </pc:sldChg>
      <pc:sldChg chg="modSp add del mod modNotesTx">
        <pc:chgData name="Regmi, Anu" userId="5c67295c-0dba-4134-b5c5-57eb783de021" providerId="ADAL" clId="{30091271-C777-4F96-BE0B-9BED8E75F491}" dt="2025-11-14T18:40:42.915" v="5822" actId="47"/>
        <pc:sldMkLst>
          <pc:docMk/>
          <pc:sldMk cId="177497091" sldId="273"/>
        </pc:sldMkLst>
        <pc:spChg chg="mod">
          <ac:chgData name="Regmi, Anu" userId="5c67295c-0dba-4134-b5c5-57eb783de021" providerId="ADAL" clId="{30091271-C777-4F96-BE0B-9BED8E75F491}" dt="2025-11-14T11:44:35.097" v="4763" actId="20577"/>
          <ac:spMkLst>
            <pc:docMk/>
            <pc:sldMk cId="177497091" sldId="273"/>
            <ac:spMk id="3" creationId="{9BA8CA61-35E6-20DF-8DD8-1529EF00DB7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53746-2102-400B-8B92-F8D2C4DC75CC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7ACBC-8E73-458D-A02F-7BF4D8306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434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75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95CC3-027A-42C4-38D5-D02EA7956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787C79-59C9-F4FC-89BA-404515AC5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E8C64C-8361-086E-D64B-CA4975D18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BEDB4F-4AB2-A9E5-D6EA-11C8E7883B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586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565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4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23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60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04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42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27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47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02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7ACBC-8E73-458D-A02F-7BF4D8306FE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87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39DBC-C900-C592-5CEC-BFEF87689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E61358-A1D7-DA71-6095-C689E0A8C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57FE0-6B74-310F-C9CC-EEA82FA1F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3654F-7B24-E739-7BF6-BCEADD43D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BAD35-C1F3-64E0-AD02-8B2A125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5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6CD9F-B364-DA26-C5E2-2532FE67F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37DA2-E1EB-52B9-B9B1-D808DACCE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CE188-7AB7-21A4-5E9F-8C3EB55F3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A8F1A-EC3A-FE53-0E28-5EE49CDE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61C10-B6B5-65D6-1FAF-6D569F0E2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1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9367CF-7EF2-C89B-DCBB-8D053B85EA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9D3D12-8C9F-D722-5B25-6334E4824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0CD4C-A971-A497-7DDC-D5EFBB65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26AB7-BF1C-AEDE-99DF-A162AE7F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A04F6-78F7-CBFD-6C1D-DEA7E13E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5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B1AAF-7111-1E17-0A40-3B25C3010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4D218-FDDA-813C-8445-AFD6D267B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F6237-23D7-A63E-87C8-D84BC031E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60966-FCB5-A9E2-5455-69EE2C6B8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13279-A23F-6FE0-B44B-B218FFB77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0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F4EA0-628F-A517-35F0-C05C4F536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59149-F1B8-3B87-DAC3-C457B7591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AB5E0-A732-1F6C-55AF-803FE37AA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985D8-6027-81E7-FA6B-92B9D5842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A1F0F-2F09-6D19-27CA-9DE840C5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1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466FB-D86D-9E44-2D4F-7CE8D68C3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736B6-2D4D-08B0-9B40-137209547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32211-4FD7-D375-608B-3C9AB9A3C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16E725-7DE7-54B5-0451-B1364664D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8FB4C-A583-4EEB-17E5-CA8DCFD76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3B400-A473-9EE4-E61B-E76F05F6C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4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AF0E-26B5-292D-54C8-401381F69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90C669-5CF7-76EA-9BC6-EA7EFD162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3CBDF-1ABA-BBC0-650F-700081D1A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2824F-C63A-424C-0F91-99E51680A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9C4FD-34A9-2FCA-1826-350B21C1CC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FD40E-360D-62CC-9DFF-42630087F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96B677-436A-4FFB-4599-7352AA7D5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FC01C-7C66-DE4F-4B18-9B9542570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5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D54ED-4EDD-15D3-46B5-038FCCCF4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FF852C-03B8-D472-E7F1-F7FF52AE0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8EC35A-A677-2004-0479-865B2FDC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3F6A35-9590-6540-C303-9FEFEC4A7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72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D2D4BD-C2A1-98E6-D66F-83FAEA189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9B602F-E19B-3833-CC0F-6EE66325A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298EF-46D6-D377-BB6C-724EBABA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0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28E9-49CB-DB39-BAA6-D6FD093A6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09610-AA37-DBD6-6C58-095EF1AFE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02D23-F5F0-F83A-0B77-978CF8775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1A61D2-E215-5777-4C91-F31691317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77EB3-90E5-CCD0-F756-18DC74839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9CC11-3D0F-79BB-7D0F-83EA31D5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4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AAD6-346A-5C1C-E6E8-BBF0E176E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680BE0-5C01-A264-199F-6A3E8B353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B136E1-5FE8-7DF5-44B9-B6440281D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CB443-F955-E287-56DF-9C87AE51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9FE72-784E-8B12-00BA-0362430A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141B5-C165-DEBB-9BA2-AFFB050A4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0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A5A25-7999-8793-5E47-82B0F68EE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5747E-0E62-AD24-7EB4-AA8A9CD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2F23D-0D99-E99C-3D06-E2BD834B3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B48BA-977B-4E5F-A4C9-80B3C91FD8E4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168A7-01D4-AC82-F896-ECEA70719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E5796-1FF4-C4A4-F45E-17B36E38F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AA85F4-9FDA-4521-A6AC-B09B69D7F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5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ryapl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ritishaplassociation.org/what-is-apl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yapl.org/" TargetMode="External"/><Relationship Id="rId4" Type="http://schemas.openxmlformats.org/officeDocument/2006/relationships/hyperlink" Target="https://www.aplwiki.com/wiki/APL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plwiki.com/wiki/Precedence" TargetMode="External"/><Relationship Id="rId3" Type="http://schemas.openxmlformats.org/officeDocument/2006/relationships/hyperlink" Target="https://www.aplwiki.com/wiki/Dijkstra" TargetMode="External"/><Relationship Id="rId7" Type="http://schemas.openxmlformats.org/officeDocument/2006/relationships/hyperlink" Target="https://www.aplwiki.com/wiki/Typing_glyph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plwiki.com/wiki/Code_golf" TargetMode="External"/><Relationship Id="rId5" Type="http://schemas.openxmlformats.org/officeDocument/2006/relationships/hyperlink" Target="https://en.wikipedia.org/wiki/Brainfuck" TargetMode="External"/><Relationship Id="rId4" Type="http://schemas.openxmlformats.org/officeDocument/2006/relationships/hyperlink" Target="https://www.aplwiki.com/wiki/Right-to-left_evaluation" TargetMode="External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File:APL_Greek_characters.jpg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en.wikipedia.org/wiki/File:APL-keybd2.s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1026C-4422-67F9-20DE-9663CBABA9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287E9-2037-603A-862B-7A1C9407CF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It’s not just a programming language</a:t>
            </a:r>
          </a:p>
        </p:txBody>
      </p:sp>
    </p:spTree>
    <p:extLst>
      <p:ext uri="{BB962C8B-B14F-4D97-AF65-F5344CB8AC3E}">
        <p14:creationId xmlns:p14="http://schemas.microsoft.com/office/powerpoint/2010/main" val="1664868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83F4E-123C-BBF8-A9D2-0A8A6A745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symbols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20377-32D1-6A21-E232-4865831A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⍝ (lamp) – for comments</a:t>
            </a:r>
          </a:p>
          <a:p>
            <a:r>
              <a:rPr lang="en-US" dirty="0"/>
              <a:t>∧ logical AND  - lowest common factor</a:t>
            </a:r>
          </a:p>
          <a:p>
            <a:r>
              <a:rPr lang="en-US" dirty="0"/>
              <a:t>∨ logical OR – greatest common multiple</a:t>
            </a:r>
          </a:p>
          <a:p>
            <a:r>
              <a:rPr lang="en-US" dirty="0"/>
              <a:t>⍳ (iota) – index generator </a:t>
            </a:r>
          </a:p>
          <a:p>
            <a:r>
              <a:rPr lang="en-US" dirty="0"/>
              <a:t>{} - anonymous functions</a:t>
            </a:r>
          </a:p>
          <a:p>
            <a:r>
              <a:rPr lang="en-US" dirty="0"/>
              <a:t>⍵ - arguments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802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7C422-2ABB-3EB7-069B-A160CF75F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BA7EF-EA7F-80A3-77D5-9CFB70A2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Example -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D8918-2033-D0DA-3AA7-67F2ED2A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{(+⌿⍵)÷≢⍵}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does this even mean???</a:t>
            </a:r>
          </a:p>
          <a:p>
            <a:r>
              <a:rPr lang="en-US" dirty="0">
                <a:hlinkClick r:id="rId3"/>
              </a:rPr>
              <a:t>https://tryapl.org/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4ED6AD-3037-0623-83CD-F056D3B35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5066" y="365125"/>
            <a:ext cx="1622778" cy="146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3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7DDD-4154-FF68-5F14-652DD116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786A2-0894-D2A2-559B-30DB20C7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https://britishaplassociation.org/what-is-apl/</a:t>
            </a:r>
            <a:endParaRPr lang="en-US" dirty="0"/>
          </a:p>
          <a:p>
            <a:r>
              <a:rPr lang="en-US" dirty="0">
                <a:hlinkClick r:id="rId4"/>
              </a:rPr>
              <a:t>https://www.aplwiki.com/wiki/APL</a:t>
            </a:r>
            <a:endParaRPr lang="en-US" dirty="0"/>
          </a:p>
          <a:p>
            <a:r>
              <a:rPr lang="en-US" dirty="0">
                <a:hlinkClick r:id="rId5"/>
              </a:rPr>
              <a:t>https://tryapl.org/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667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9706-7919-37B2-47D4-CD515987F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E69293A3-E40E-3058-EAC5-AD53C48978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4144" y="2141537"/>
          <a:ext cx="8340065" cy="4351338"/>
        </p:xfrm>
        <a:graphic>
          <a:graphicData uri="http://schemas.openxmlformats.org/drawingml/2006/table">
            <a:tbl>
              <a:tblPr/>
              <a:tblGrid>
                <a:gridCol w="1668013">
                  <a:extLst>
                    <a:ext uri="{9D8B030D-6E8A-4147-A177-3AD203B41FA5}">
                      <a16:colId xmlns:a16="http://schemas.microsoft.com/office/drawing/2014/main" val="3910312997"/>
                    </a:ext>
                  </a:extLst>
                </a:gridCol>
                <a:gridCol w="1668013">
                  <a:extLst>
                    <a:ext uri="{9D8B030D-6E8A-4147-A177-3AD203B41FA5}">
                      <a16:colId xmlns:a16="http://schemas.microsoft.com/office/drawing/2014/main" val="232740242"/>
                    </a:ext>
                  </a:extLst>
                </a:gridCol>
                <a:gridCol w="1668013">
                  <a:extLst>
                    <a:ext uri="{9D8B030D-6E8A-4147-A177-3AD203B41FA5}">
                      <a16:colId xmlns:a16="http://schemas.microsoft.com/office/drawing/2014/main" val="3529333471"/>
                    </a:ext>
                  </a:extLst>
                </a:gridCol>
                <a:gridCol w="1668013">
                  <a:extLst>
                    <a:ext uri="{9D8B030D-6E8A-4147-A177-3AD203B41FA5}">
                      <a16:colId xmlns:a16="http://schemas.microsoft.com/office/drawing/2014/main" val="3841778998"/>
                    </a:ext>
                  </a:extLst>
                </a:gridCol>
                <a:gridCol w="1668013">
                  <a:extLst>
                    <a:ext uri="{9D8B030D-6E8A-4147-A177-3AD203B41FA5}">
                      <a16:colId xmlns:a16="http://schemas.microsoft.com/office/drawing/2014/main" val="1849597483"/>
                    </a:ext>
                  </a:extLst>
                </a:gridCol>
              </a:tblGrid>
              <a:tr h="50765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⍝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⍴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⌊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400">
                        <a:effectLst/>
                      </a:endParaRP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522" marR="72522" marT="36261" marB="36261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645673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I know all sorts of languages but I give up now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 strike="noStrike" dirty="0">
                          <a:solidFill>
                            <a:srgbClr val="0645AD"/>
                          </a:solidFill>
                          <a:effectLst/>
                          <a:hlinkClick r:id="rId3" tooltip="Dijkstra"/>
                        </a:rPr>
                        <a:t>Dijkstra</a:t>
                      </a:r>
                      <a:r>
                        <a:rPr lang="en-US" sz="1400" dirty="0">
                          <a:effectLst/>
                        </a:rPr>
                        <a:t> knew </a:t>
                      </a:r>
                      <a:r>
                        <a:rPr lang="en-US" sz="1400" dirty="0" err="1">
                          <a:effectLst/>
                        </a:rPr>
                        <a:t>unicode</a:t>
                      </a:r>
                      <a:r>
                        <a:rPr lang="en-US" sz="1400" dirty="0">
                          <a:effectLst/>
                        </a:rPr>
                        <a:t> was a mistake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how come I've never heard of it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how will I know what it does if it isn't a word?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need a Ph.D. in linear algebra to use it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386958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unusable outside a small set of problems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hieroglyphics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 strike="noStrike">
                          <a:solidFill>
                            <a:srgbClr val="0645AD"/>
                          </a:solidFill>
                          <a:effectLst/>
                          <a:hlinkClick r:id="rId4" tooltip="Right-to-left evaluation"/>
                        </a:rPr>
                        <a:t>RtL</a:t>
                      </a:r>
                      <a:r>
                        <a:rPr lang="en-US" sz="1400">
                          <a:effectLst/>
                        </a:rPr>
                        <a:t> evaluation is purposefully obscure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looks like </a:t>
                      </a:r>
                      <a:r>
                        <a:rPr lang="en-US" sz="1400" u="none" strike="noStrike" dirty="0">
                          <a:solidFill>
                            <a:srgbClr val="3366BB"/>
                          </a:solidFill>
                          <a:effectLst/>
                          <a:hlinkClick r:id="rId5" tooltip="wikipedia:Brainfuck"/>
                        </a:rPr>
                        <a:t>BF</a:t>
                      </a:r>
                      <a:endParaRPr lang="en-US" sz="1400" dirty="0">
                        <a:effectLst/>
                      </a:endParaRP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I don't think anyone understands APL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756292"/>
                  </a:ext>
                </a:extLst>
              </a:tr>
              <a:tr h="9427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I used APL when I was new to computers, my code was bad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I'm not smart enough to remember all these symbols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FREE SPACE: write-only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line noise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wow a language for </a:t>
                      </a:r>
                      <a:r>
                        <a:rPr lang="en-US" sz="1400" u="none" strike="noStrike" dirty="0">
                          <a:solidFill>
                            <a:srgbClr val="0645AD"/>
                          </a:solidFill>
                          <a:effectLst/>
                          <a:hlinkClick r:id="rId6" tooltip="Code golf"/>
                        </a:rPr>
                        <a:t>code golfers</a:t>
                      </a:r>
                      <a:endParaRPr lang="en-US" sz="1400" dirty="0">
                        <a:effectLst/>
                      </a:endParaRP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127660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have you heard of MATLAB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I'm </a:t>
                      </a:r>
                      <a:r>
                        <a:rPr lang="en-US" sz="1400" u="none" strike="noStrike">
                          <a:solidFill>
                            <a:srgbClr val="0645AD"/>
                          </a:solidFill>
                          <a:effectLst/>
                          <a:hlinkClick r:id="rId7" tooltip="Typing glyphs"/>
                        </a:rPr>
                        <a:t>not buying</a:t>
                      </a:r>
                      <a:r>
                        <a:rPr lang="en-US" sz="1400">
                          <a:effectLst/>
                        </a:rPr>
                        <a:t> a keyboard for this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let me explain why regex is bad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I rewrote this with words, see, now it can be understood!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it's only for showing off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26994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ergonomics isn't about character count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just define the functions in a better language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1×2+3 </a:t>
                      </a:r>
                      <a:r>
                        <a:rPr lang="en-US" sz="1400" u="none" strike="noStrike">
                          <a:solidFill>
                            <a:srgbClr val="0645AD"/>
                          </a:solidFill>
                          <a:effectLst/>
                          <a:hlinkClick r:id="rId8" tooltip="Precedence"/>
                        </a:rPr>
                        <a:t>is wrong</a:t>
                      </a:r>
                      <a:endParaRPr lang="en-US" sz="1400">
                        <a:effectLst/>
                      </a:endParaRP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</a:rPr>
                        <a:t>why would you ever learn a new writing system for this?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</a:rPr>
                        <a:t>there's a reason APL's a dead language</a:t>
                      </a:r>
                    </a:p>
                  </a:txBody>
                  <a:tcPr marL="72522" marR="72522" marT="36261" marB="36261" anchor="ctr">
                    <a:lnL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408815"/>
                  </a:ext>
                </a:extLst>
              </a:tr>
            </a:tbl>
          </a:graphicData>
        </a:graphic>
      </p:graphicFrame>
      <p:sp>
        <p:nvSpPr>
          <p:cNvPr id="8" name="AutoShape 6">
            <a:extLst>
              <a:ext uri="{FF2B5EF4-FFF2-40B4-BE49-F238E27FC236}">
                <a16:creationId xmlns:a16="http://schemas.microsoft.com/office/drawing/2014/main" id="{433C4FDD-4EAE-BD7C-7690-00D7AE18FC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EC72A16-B04F-53F0-B765-E42AF95CDC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78369" y="755973"/>
            <a:ext cx="5428478" cy="589894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E407283-BEAF-CE9D-893F-77F048F29A5E}"/>
              </a:ext>
            </a:extLst>
          </p:cNvPr>
          <p:cNvSpPr txBox="1"/>
          <p:nvPr/>
        </p:nvSpPr>
        <p:spPr>
          <a:xfrm>
            <a:off x="6248400" y="305124"/>
            <a:ext cx="3544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APL complaint bingo</a:t>
            </a:r>
          </a:p>
        </p:txBody>
      </p:sp>
    </p:spTree>
    <p:extLst>
      <p:ext uri="{BB962C8B-B14F-4D97-AF65-F5344CB8AC3E}">
        <p14:creationId xmlns:p14="http://schemas.microsoft.com/office/powerpoint/2010/main" val="230078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EFCE7-183D-6F49-DFA1-30C512DB7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…except it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45201-643D-E798-5DDB-59423186B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Programming Language</a:t>
            </a:r>
          </a:p>
          <a:p>
            <a:endParaRPr lang="en-US" dirty="0"/>
          </a:p>
          <a:p>
            <a:r>
              <a:rPr lang="en-US" dirty="0"/>
              <a:t>One of the three longest running programming languages</a:t>
            </a:r>
          </a:p>
          <a:p>
            <a:r>
              <a:rPr lang="en-US" dirty="0"/>
              <a:t>Developed in 1960s by Kenneth E. Iverson</a:t>
            </a:r>
          </a:p>
          <a:p>
            <a:r>
              <a:rPr lang="en-US" dirty="0"/>
              <a:t>Array oriented</a:t>
            </a:r>
          </a:p>
          <a:p>
            <a:r>
              <a:rPr lang="en-US" dirty="0"/>
              <a:t>Mathematical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A0160E-E463-AD03-D29F-440B7882C1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956" y="292502"/>
            <a:ext cx="2146581" cy="214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193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2343-D7B7-D34C-6F01-CD947F874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of APL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35F31-AF3A-1EEE-0813-F6B211DEF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{(+⌿⍵)÷≢⍵}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does this even mean???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4883AE-113E-4479-CDEB-C7C0F38A6A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2772" y="1439946"/>
            <a:ext cx="1622778" cy="146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978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FDF4A-B933-3D97-60CE-49163DEDA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beginnings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91B87-6A81-19FF-08FC-94DB81765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Kenneth E. Iverson</a:t>
            </a:r>
          </a:p>
          <a:p>
            <a:r>
              <a:rPr lang="en-US" dirty="0"/>
              <a:t>Developed a mathematical notation for                              manipulating arrays</a:t>
            </a:r>
          </a:p>
          <a:p>
            <a:endParaRPr lang="en-US" dirty="0"/>
          </a:p>
          <a:p>
            <a:r>
              <a:rPr lang="en-US" dirty="0"/>
              <a:t>1957 –  began developing a mathematical notation </a:t>
            </a:r>
          </a:p>
          <a:p>
            <a:r>
              <a:rPr lang="en-US" dirty="0"/>
              <a:t>1960 – began working at IBM</a:t>
            </a:r>
          </a:p>
          <a:p>
            <a:r>
              <a:rPr lang="en-US" dirty="0"/>
              <a:t>1962 – notation published in his book, A Programming Language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7DC773-71A2-31AA-494C-0E72663FC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0218" y="284102"/>
            <a:ext cx="2382334" cy="331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805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77139-3586-25A0-C23C-389F20D1F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Preface of his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C1F86-EBC0-BCEC-3785-611C61132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“Applied mathematics is largely concerned with the design and analysis of explicit procedures for calculating the exact or approximate values of various functions. Such explicit procedures are called algorithms or </a:t>
            </a:r>
            <a:r>
              <a:rPr lang="en-US" i="1" dirty="0"/>
              <a:t>programs</a:t>
            </a:r>
            <a:r>
              <a:rPr lang="en-US" dirty="0"/>
              <a:t>. Because an effective notation for the description of programs exhibits considerable syntactic structure, it is called a </a:t>
            </a:r>
            <a:r>
              <a:rPr lang="en-US" i="1" dirty="0"/>
              <a:t>programming language</a:t>
            </a:r>
            <a:r>
              <a:rPr lang="en-US" dirty="0"/>
              <a:t>.”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A75C6D-5F08-F19C-DAF7-AF130D87A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8632" y="3850823"/>
            <a:ext cx="2047398" cy="285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19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A5522-C10D-6B23-2DAE-715A5635C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22380-5BF6-935A-72C3-539FE1195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Implementations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84277-25A5-7CEA-04A4-8D9FC76FF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Early 1960s - partial implementation of notation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FORTRAN IV, IBSYS</a:t>
            </a:r>
          </a:p>
          <a:p>
            <a:pPr>
              <a:lnSpc>
                <a:spcPct val="120000"/>
              </a:lnSpc>
            </a:pPr>
            <a:r>
              <a:rPr lang="en-US" dirty="0"/>
              <a:t>Completed late 1965 – IVSYS</a:t>
            </a:r>
          </a:p>
          <a:p>
            <a:pPr>
              <a:lnSpc>
                <a:spcPct val="120000"/>
              </a:lnSpc>
            </a:pPr>
            <a:r>
              <a:rPr lang="en-US" dirty="0"/>
              <a:t>Used English reserve words instead of APL’s graphic symbols </a:t>
            </a:r>
          </a:p>
          <a:p>
            <a:pPr>
              <a:lnSpc>
                <a:spcPct val="120000"/>
              </a:lnSpc>
            </a:pPr>
            <a:r>
              <a:rPr lang="en-US" dirty="0"/>
              <a:t>1966 adapted for time-sharing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IBM system/360 Model 50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705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4CB5C-E2C2-04AF-7AD2-03391465E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APL’s Legacy and Influence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2C72B-5B08-7E5E-48F2-D9115135B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1979 - Iverson receives Turing Award</a:t>
            </a:r>
          </a:p>
          <a:p>
            <a:endParaRPr lang="en-US" dirty="0"/>
          </a:p>
          <a:p>
            <a:r>
              <a:rPr lang="en-US" dirty="0"/>
              <a:t>Inspired languages</a:t>
            </a:r>
          </a:p>
          <a:p>
            <a:pPr lvl="1"/>
            <a:r>
              <a:rPr lang="en-US" dirty="0"/>
              <a:t>MATLAB</a:t>
            </a:r>
          </a:p>
          <a:p>
            <a:pPr lvl="1"/>
            <a:r>
              <a:rPr lang="en-US" dirty="0"/>
              <a:t>J (created by Iverson)</a:t>
            </a:r>
          </a:p>
          <a:p>
            <a:pPr lvl="1"/>
            <a:r>
              <a:rPr lang="en-US" dirty="0"/>
              <a:t>C++</a:t>
            </a:r>
          </a:p>
          <a:p>
            <a:pPr lvl="1"/>
            <a:r>
              <a:rPr lang="en-US" dirty="0"/>
              <a:t>Python</a:t>
            </a:r>
          </a:p>
          <a:p>
            <a:pPr lvl="1"/>
            <a:r>
              <a:rPr lang="en-US" dirty="0"/>
              <a:t>Wolfram language</a:t>
            </a:r>
          </a:p>
        </p:txBody>
      </p:sp>
    </p:spTree>
    <p:extLst>
      <p:ext uri="{BB962C8B-B14F-4D97-AF65-F5344CB8AC3E}">
        <p14:creationId xmlns:p14="http://schemas.microsoft.com/office/powerpoint/2010/main" val="3611862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7E32F-3571-A430-5FF7-DB80BD6F2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APL unique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00706-FC2C-F58E-629E-F44B1AE9F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Symbolic notation</a:t>
            </a:r>
          </a:p>
          <a:p>
            <a:pPr lvl="1"/>
            <a:r>
              <a:rPr lang="en-US" dirty="0"/>
              <a:t>Non-ASCII symbols</a:t>
            </a:r>
          </a:p>
          <a:p>
            <a:pPr lvl="1"/>
            <a:r>
              <a:rPr lang="en-US" dirty="0"/>
              <a:t>Complex expressions can be written in a single line</a:t>
            </a:r>
          </a:p>
          <a:p>
            <a:r>
              <a:rPr lang="en-US" dirty="0"/>
              <a:t>Array-centric design</a:t>
            </a:r>
          </a:p>
          <a:p>
            <a:pPr lvl="1"/>
            <a:r>
              <a:rPr lang="en-US" dirty="0"/>
              <a:t>Everything is an array – single numbers to multidimensional matrices</a:t>
            </a:r>
          </a:p>
          <a:p>
            <a:r>
              <a:rPr lang="en-US" dirty="0"/>
              <a:t>Concise and expressive</a:t>
            </a:r>
          </a:p>
          <a:p>
            <a:pPr lvl="1"/>
            <a:r>
              <a:rPr lang="en-US" dirty="0"/>
              <a:t>Entire algorithms fit on a single line</a:t>
            </a:r>
          </a:p>
        </p:txBody>
      </p:sp>
    </p:spTree>
    <p:extLst>
      <p:ext uri="{BB962C8B-B14F-4D97-AF65-F5344CB8AC3E}">
        <p14:creationId xmlns:p14="http://schemas.microsoft.com/office/powerpoint/2010/main" val="2548881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66853-B887-021E-C501-411193417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CEC5-57AA-8214-6A4E-C40F585ED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Although difficult to get used to, APL was Fun. I know of a large bank ...">
            <a:extLst>
              <a:ext uri="{FF2B5EF4-FFF2-40B4-BE49-F238E27FC236}">
                <a16:creationId xmlns:a16="http://schemas.microsoft.com/office/drawing/2014/main" id="{8846B461-1631-B0CE-D101-830235571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207" y="3429000"/>
            <a:ext cx="5775593" cy="202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keyboard with different symbols&#10;&#10;AI-generated content may be incorrect.">
            <a:hlinkClick r:id="rId4"/>
            <a:extLst>
              <a:ext uri="{FF2B5EF4-FFF2-40B4-BE49-F238E27FC236}">
                <a16:creationId xmlns:a16="http://schemas.microsoft.com/office/drawing/2014/main" id="{E410CE51-B19F-3676-F823-CB2C0BB1CF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39" y="1596488"/>
            <a:ext cx="5584127" cy="1697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metal ball shaped object next to a box&#10;&#10;AI-generated content may be incorrect.">
            <a:hlinkClick r:id="rId6"/>
            <a:extLst>
              <a:ext uri="{FF2B5EF4-FFF2-40B4-BE49-F238E27FC236}">
                <a16:creationId xmlns:a16="http://schemas.microsoft.com/office/drawing/2014/main" id="{702BBE47-3EB6-CC09-8C15-004F17FE78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52" y="1626095"/>
            <a:ext cx="3548605" cy="2375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7B8D36-C67C-6481-E0F3-BDC062E68E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65812" y="4231055"/>
            <a:ext cx="3348089" cy="226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478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2782</TotalTime>
  <Words>533</Words>
  <Application>Microsoft Office PowerPoint</Application>
  <PresentationFormat>Widescreen</PresentationFormat>
  <Paragraphs>117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APL</vt:lpstr>
      <vt:lpstr>…except it is</vt:lpstr>
      <vt:lpstr>An Example of APL code</vt:lpstr>
      <vt:lpstr>Math beginnings</vt:lpstr>
      <vt:lpstr>Preface of his book</vt:lpstr>
      <vt:lpstr>Early Implementations</vt:lpstr>
      <vt:lpstr>APL’s Legacy and Influence</vt:lpstr>
      <vt:lpstr>What makes APL unique</vt:lpstr>
      <vt:lpstr>Hardware</vt:lpstr>
      <vt:lpstr>Key symbols</vt:lpstr>
      <vt:lpstr>Back to Example - Demo</vt:lpstr>
      <vt:lpstr>Recommended resources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Regmi, Anu</dc:creator>
  <cp:lastModifiedBy>Regmi, Anu</cp:lastModifiedBy>
  <cp:revision>1</cp:revision>
  <dcterms:created xsi:type="dcterms:W3CDTF">2025-11-11T23:07:23Z</dcterms:created>
  <dcterms:modified xsi:type="dcterms:W3CDTF">2025-11-15T16:38:37Z</dcterms:modified>
</cp:coreProperties>
</file>