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9EDCC-2429-9FE9-1E83-159ACC2F1603}" v="4" dt="2023-11-08T18:51:38.185"/>
    <p1510:client id="{7A1FF00B-F189-4927-BBE7-5F68E86BF22D}" v="797" dt="2023-11-08T15:03:20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khdecoded.com/programming-languages-on-high-demand-in-2021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khdecoded.com/programming-languages-on-high-demand-in-2021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khdecoded.com/programming-languages-on-high-demand-in-2021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khdecoded.com/programming-languages-on-high-demand-in-2021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khdecoded.com/programming-languages-on-high-demand-in-2021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programiz.com/swift/online-compile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khdecoded.com/programming-languages-on-high-demand-in-2021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codecamp.org/news/optional-types-in-swift/" TargetMode="External"/><Relationship Id="rId2" Type="http://schemas.openxmlformats.org/officeDocument/2006/relationships/hyperlink" Target="https://developer.apple.com/documentation/swift/unsafepoint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xyte.com/blog/introduciton-to-swift" TargetMode="External"/><Relationship Id="rId4" Type="http://schemas.openxmlformats.org/officeDocument/2006/relationships/hyperlink" Target="https://www.swift.org/abou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4714483-7072-431F-9DBE-87F44E4D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5892E1-F4A5-4991-AC52-4F417B14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F597F8-76AA-44FA-8E6A-06223B66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6E12753-0A63-43EE-B28A-C989D033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26FA385-76DA-40E9-9257-AA3E07FF6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2D75CA-F374-4878-8106-3EA5E970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8667A5-74E3-4EFD-8C45-F48F47427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1512EE2-F4CC-4E18-9CDA-B92C11122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99E503B-9B4D-4EE3-A50F-15AC374F6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2683E3F-F855-4549-84F8-42064EC0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C90B1E-0223-4440-AF22-8F32F6F0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2D2E879-0004-4D84-8137-1C0933403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BE75A2-0D83-4F8E-84CC-D3BCD565B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90F7F49-1039-49EF-A9BD-153DB590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E85F508-9EA4-4B4D-8171-648670650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32F3179-0CD5-40C8-9939-D8355006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CE155D-684B-4F5E-B835-C52765E3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4F84AF8-E1A7-41D4-A102-8F87CAE37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ED126F1-DB23-4314-B6C7-FE89E3C58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ACB2B6F-8883-4A00-88DD-98CDDD46B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B9A2180-808A-4423-BB2B-6464B290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Doves Flying">
            <a:extLst>
              <a:ext uri="{FF2B5EF4-FFF2-40B4-BE49-F238E27FC236}">
                <a16:creationId xmlns:a16="http://schemas.microsoft.com/office/drawing/2014/main" id="{D9D6A7D2-61F4-B955-0509-A5F8CBE90D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r="6250" b="6250"/>
          <a:stretch/>
        </p:blipFill>
        <p:spPr>
          <a:xfrm>
            <a:off x="782667" y="29548"/>
            <a:ext cx="10691283" cy="6013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8173" y="630936"/>
            <a:ext cx="7315200" cy="2702018"/>
          </a:xfrm>
          <a:noFill/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ea typeface="Calibri Light"/>
                <a:cs typeface="Calibri Light"/>
              </a:rPr>
              <a:t>Swift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8174" y="3427487"/>
            <a:ext cx="7315200" cy="261590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Johnathan Kneice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9B281-C121-0796-0D3B-F2F685DBE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ea typeface="Calibri Light"/>
                <a:cs typeface="Calibri Light"/>
              </a:rPr>
              <a:t>History of Swift</a:t>
            </a:r>
            <a:endParaRPr lang="en-US" sz="540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0394-FC08-7129-5604-2A5112527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Calibri"/>
                <a:cs typeface="Calibri"/>
              </a:rPr>
              <a:t>Development started in 2010</a:t>
            </a:r>
          </a:p>
          <a:p>
            <a:r>
              <a:rPr lang="en-US" sz="2200" dirty="0">
                <a:ea typeface="Calibri"/>
                <a:cs typeface="Calibri"/>
              </a:rPr>
              <a:t>Created by</a:t>
            </a:r>
          </a:p>
          <a:p>
            <a:pPr lvl="1"/>
            <a:r>
              <a:rPr lang="en-US" sz="2200" dirty="0">
                <a:ea typeface="+mn-lt"/>
                <a:cs typeface="+mn-lt"/>
              </a:rPr>
              <a:t>Chris Lattner</a:t>
            </a:r>
            <a:r>
              <a:rPr lang="en-US" sz="2200" dirty="0">
                <a:ea typeface="Calibri"/>
                <a:cs typeface="Calibri"/>
              </a:rPr>
              <a:t>, </a:t>
            </a:r>
          </a:p>
          <a:p>
            <a:pPr lvl="2"/>
            <a:r>
              <a:rPr lang="en-US" sz="2200" dirty="0">
                <a:ea typeface="Calibri"/>
                <a:cs typeface="Calibri"/>
              </a:rPr>
              <a:t>Creator of clang</a:t>
            </a:r>
          </a:p>
          <a:p>
            <a:pPr lvl="1"/>
            <a:r>
              <a:rPr lang="en-US" sz="2200" dirty="0">
                <a:ea typeface="Calibri"/>
                <a:cs typeface="Calibri"/>
              </a:rPr>
              <a:t>Bertrand </a:t>
            </a:r>
            <a:r>
              <a:rPr lang="en-US" sz="2200" dirty="0" err="1">
                <a:ea typeface="Calibri"/>
                <a:cs typeface="Calibri"/>
              </a:rPr>
              <a:t>Serlet</a:t>
            </a:r>
          </a:p>
          <a:p>
            <a:pPr lvl="2"/>
            <a:r>
              <a:rPr lang="en-US" sz="2200" dirty="0">
                <a:ea typeface="Calibri"/>
                <a:cs typeface="Calibri"/>
              </a:rPr>
              <a:t>Head of apple development team</a:t>
            </a:r>
          </a:p>
          <a:p>
            <a:r>
              <a:rPr lang="en-US" sz="2200" dirty="0">
                <a:ea typeface="Calibri"/>
                <a:cs typeface="Calibri"/>
              </a:rPr>
              <a:t>Created to be a better alternative to Objective-C.</a:t>
            </a:r>
          </a:p>
          <a:p>
            <a:r>
              <a:rPr lang="en-US" sz="2200" dirty="0">
                <a:ea typeface="Calibri"/>
                <a:cs typeface="Calibri"/>
              </a:rPr>
              <a:t>Original called Shiny because it was "Shiny and New"</a:t>
            </a:r>
          </a:p>
          <a:p>
            <a:r>
              <a:rPr lang="en-US" sz="2200" dirty="0">
                <a:ea typeface="Calibri"/>
                <a:cs typeface="Calibri"/>
              </a:rPr>
              <a:t>Was released in 2014.</a:t>
            </a:r>
          </a:p>
          <a:p>
            <a:endParaRPr lang="en-US" sz="2200">
              <a:ea typeface="Calibri"/>
              <a:cs typeface="Calibri"/>
            </a:endParaRPr>
          </a:p>
        </p:txBody>
      </p:sp>
      <p:pic>
        <p:nvPicPr>
          <p:cNvPr id="4" name="Picture 3" descr="A white bird on a red and orange background&#10;&#10;Description automatically generated">
            <a:extLst>
              <a:ext uri="{FF2B5EF4-FFF2-40B4-BE49-F238E27FC236}">
                <a16:creationId xmlns:a16="http://schemas.microsoft.com/office/drawing/2014/main" id="{45C9EA07-3EB9-BF81-99A6-7BAB914E4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77" r="15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ECF3A3-D810-8578-4165-F19A967AC32E}"/>
              </a:ext>
            </a:extLst>
          </p:cNvPr>
          <p:cNvSpPr txBox="1"/>
          <p:nvPr/>
        </p:nvSpPr>
        <p:spPr>
          <a:xfrm>
            <a:off x="9162204" y="5990433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088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ird on a red and orange background&#10;&#10;Description automatically generated">
            <a:extLst>
              <a:ext uri="{FF2B5EF4-FFF2-40B4-BE49-F238E27FC236}">
                <a16:creationId xmlns:a16="http://schemas.microsoft.com/office/drawing/2014/main" id="{4BCF3992-8ECB-7924-D5E1-1139B9A1C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955" b="19795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667E8-7446-3AF8-AA03-A6B80FCA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  <a:ea typeface="Calibri Light"/>
                <a:cs typeface="Calibri Light"/>
              </a:rPr>
              <a:t>Why swift over Objective-C</a:t>
            </a:r>
            <a:endParaRPr lang="en-US" sz="50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17DD4-40A8-7ECD-50CB-CE63481AD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Apple was impressed but was considering just slowly fixing Objective-C</a:t>
            </a:r>
          </a:p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They came to the conclusion that if they fixed all of the problems with Objective-C it would no longer be a C family language.</a:t>
            </a:r>
          </a:p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Was much easier to read then Objective-C</a:t>
            </a:r>
          </a:p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Was as fast as C.</a:t>
            </a:r>
          </a:p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A safe language.</a:t>
            </a:r>
          </a:p>
          <a:p>
            <a:r>
              <a:rPr lang="en-US" sz="2000">
                <a:solidFill>
                  <a:schemeClr val="bg1"/>
                </a:solidFill>
                <a:ea typeface="Calibri"/>
                <a:cs typeface="Calibri"/>
              </a:rPr>
              <a:t>Swift is takes a lot from Objective-C</a:t>
            </a:r>
          </a:p>
          <a:p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2897B-8910-3EA9-E3E8-256DAE57B0E6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453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ird on a red background&#10;&#10;Description automatically generated">
            <a:extLst>
              <a:ext uri="{FF2B5EF4-FFF2-40B4-BE49-F238E27FC236}">
                <a16:creationId xmlns:a16="http://schemas.microsoft.com/office/drawing/2014/main" id="{985FBD84-3E43-B56F-AB69-C6C6B8653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955" b="197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1AC777-342F-3052-96AB-DB9ABE7C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Safety of Swift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C0ACC-F085-F9D9-B46C-0FD60A9DA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Swift handles Memory unlike C</a:t>
            </a:r>
          </a:p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Eliminates unsafe classes and pointers</a:t>
            </a:r>
          </a:p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Objects cannot be nil</a:t>
            </a:r>
          </a:p>
          <a:p>
            <a:pPr lvl="1"/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Achieves this by using optional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var variable:String?</a:t>
            </a:r>
          </a:p>
          <a:p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If it is nil the optional will handle it</a:t>
            </a:r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5063C-273C-06CC-3BEF-6E3520D86514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2006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ird on a red background&#10;&#10;Description automatically generated">
            <a:extLst>
              <a:ext uri="{FF2B5EF4-FFF2-40B4-BE49-F238E27FC236}">
                <a16:creationId xmlns:a16="http://schemas.microsoft.com/office/drawing/2014/main" id="{A8F1498C-7594-82EB-6E95-85FFDB299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955" b="197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7B334-6E5B-E1E0-CFF7-74106A4B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What is swift used for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0DD88-86E9-C44F-E188-F8E9FA125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Can be used to make applications for all apple platforms</a:t>
            </a:r>
          </a:p>
          <a:p>
            <a:pPr lvl="1"/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IOS</a:t>
            </a:r>
          </a:p>
          <a:p>
            <a:pPr lvl="1"/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MacOS</a:t>
            </a:r>
          </a:p>
          <a:p>
            <a:pPr lvl="1"/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WatchOS</a:t>
            </a:r>
          </a:p>
          <a:p>
            <a:pPr lvl="1"/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TVOS</a:t>
            </a:r>
          </a:p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Can be used for web Devlopment</a:t>
            </a:r>
          </a:p>
          <a:p>
            <a:pPr lvl="1"/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Vapor</a:t>
            </a:r>
          </a:p>
          <a:p>
            <a:pPr lvl="1"/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Kitura</a:t>
            </a:r>
          </a:p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Machine learning</a:t>
            </a:r>
          </a:p>
          <a:p>
            <a:pPr lvl="1"/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Tensorflow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C4AE7-A5DE-50C0-DA1D-1FAB2169DDEB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146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white bird on a red background&#10;&#10;Description automatically generated">
            <a:extLst>
              <a:ext uri="{FF2B5EF4-FFF2-40B4-BE49-F238E27FC236}">
                <a16:creationId xmlns:a16="http://schemas.microsoft.com/office/drawing/2014/main" id="{9157269B-BAAE-92B2-E907-2FA01C4C43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955" b="197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5213EC-71B9-79C2-3E32-0B55F7F9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Demo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1FE0E0-270F-EB08-06BD-843CBB07B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a typeface="+mn-lt"/>
                <a:cs typeface="+mn-lt"/>
                <a:hlinkClick r:id="rId4"/>
              </a:rPr>
              <a:t>https://www.programiz.com/swift/online-compiler/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40AC4-D455-AFFB-9DDC-666B97C1B18B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421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white bird on a red background&#10;&#10;Description automatically generated">
            <a:extLst>
              <a:ext uri="{FF2B5EF4-FFF2-40B4-BE49-F238E27FC236}">
                <a16:creationId xmlns:a16="http://schemas.microsoft.com/office/drawing/2014/main" id="{CF7F47D5-FA03-DDCF-7D5A-D37B09537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955" b="197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F409A3-47F2-444B-2507-513F9F7A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Questions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A7FC0C-0C8A-8E70-A29A-71132ADAE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52637-76AA-9D6B-60C8-BEAF1607B2CD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8324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D80C-E773-9511-B200-035CBB53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F3BFB-02F7-52EC-D7C6-A32414144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https://developer.apple.com/documentation/swift/unsafepointer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https://www.freecodecamp.org/news/optional-types-in-swift/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4"/>
              </a:rPr>
              <a:t>https://www.swift.org/about/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5"/>
              </a:rPr>
              <a:t>https://exyte.com/blog/introduciton-to-swift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218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Swift</vt:lpstr>
      <vt:lpstr>History of Swift</vt:lpstr>
      <vt:lpstr>Why swift over Objective-C</vt:lpstr>
      <vt:lpstr>Safety of Swift</vt:lpstr>
      <vt:lpstr>What is swift used for</vt:lpstr>
      <vt:lpstr>Demo</vt:lpstr>
      <vt:lpstr>Questions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195</cp:revision>
  <dcterms:created xsi:type="dcterms:W3CDTF">2023-11-08T14:07:27Z</dcterms:created>
  <dcterms:modified xsi:type="dcterms:W3CDTF">2023-11-21T17:22:20Z</dcterms:modified>
</cp:coreProperties>
</file>