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ac Herbst" initials="IH" lastIdx="1" clrIdx="0">
    <p:extLst>
      <p:ext uri="{19B8F6BF-5375-455C-9EA6-DF929625EA0E}">
        <p15:presenceInfo xmlns:p15="http://schemas.microsoft.com/office/powerpoint/2012/main" userId="Isaac Herb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2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9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0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9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7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2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0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4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4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4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4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3B2E98"/>
            </a:gs>
            <a:gs pos="25000">
              <a:schemeClr val="bg2">
                <a:lumMod val="2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8CD8F-FBEE-43DC-AF85-869E24CF4F42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DFB95-1F28-4799-A5E0-4E191B2B2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8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otterbein.catalog.acalog.com/index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rvey.stackoverflow.co/2023/#technology-most-popular-technologies" TargetMode="External"/><Relationship Id="rId2" Type="http://schemas.openxmlformats.org/officeDocument/2006/relationships/hyperlink" Target="https://pypl.github.io/PYPL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" TargetMode="External"/><Relationship Id="rId5" Type="http://schemas.openxmlformats.org/officeDocument/2006/relationships/hyperlink" Target="https://www.jetbrains.com/lp/php-25/" TargetMode="External"/><Relationship Id="rId4" Type="http://schemas.openxmlformats.org/officeDocument/2006/relationships/hyperlink" Target="https://www.php.net/manual/en/history.ph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1F4D-4D15-4D5C-9E0C-D4266AA678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214078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1F8DD-114B-4AEA-909E-8D870724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History</a:t>
            </a: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00A36-5B6B-43B7-B395-9439917C9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in 1993 by Rasmus </a:t>
            </a:r>
            <a:r>
              <a:rPr lang="en-US" dirty="0" err="1"/>
              <a:t>Lerdorf</a:t>
            </a:r>
            <a:r>
              <a:rPr lang="en-US" dirty="0"/>
              <a:t>, released publicly in 1995 via a source code dump on a Usenet discussion group</a:t>
            </a:r>
          </a:p>
          <a:p>
            <a:r>
              <a:rPr lang="en-US" dirty="0"/>
              <a:t>Originally stood for Personal Home Page/Forms Interpreter (PHP/FI)</a:t>
            </a:r>
          </a:p>
          <a:p>
            <a:r>
              <a:rPr lang="en-US" dirty="0"/>
              <a:t>Not meant to be a “good” language, had questionable design choices</a:t>
            </a:r>
          </a:p>
          <a:p>
            <a:r>
              <a:rPr lang="en-US" dirty="0"/>
              <a:t>Was reworked to be better with PHP 3.0 in 1998</a:t>
            </a:r>
          </a:p>
          <a:p>
            <a:r>
              <a:rPr lang="en-US" dirty="0"/>
              <a:t>First became ubiquitous with PHP 4.0 in 1999</a:t>
            </a:r>
          </a:p>
          <a:p>
            <a:r>
              <a:rPr lang="en-US" dirty="0"/>
              <a:t>Now stands for the PHP Hypertext Preprocessor</a:t>
            </a:r>
          </a:p>
        </p:txBody>
      </p:sp>
    </p:spTree>
    <p:extLst>
      <p:ext uri="{BB962C8B-B14F-4D97-AF65-F5344CB8AC3E}">
        <p14:creationId xmlns:p14="http://schemas.microsoft.com/office/powerpoint/2010/main" val="104719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7B487-A54E-454F-906F-C2B2C267D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ACDEB-079E-437C-A581-F16C03C9F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for server side web development</a:t>
            </a:r>
          </a:p>
          <a:p>
            <a:r>
              <a:rPr lang="en-US" dirty="0"/>
              <a:t>Creates dynamic pages</a:t>
            </a:r>
          </a:p>
          <a:p>
            <a:r>
              <a:rPr lang="en-US" dirty="0"/>
              <a:t>Embeds directly into HTML, or can be linked from external file</a:t>
            </a:r>
          </a:p>
        </p:txBody>
      </p:sp>
    </p:spTree>
    <p:extLst>
      <p:ext uri="{BB962C8B-B14F-4D97-AF65-F5344CB8AC3E}">
        <p14:creationId xmlns:p14="http://schemas.microsoft.com/office/powerpoint/2010/main" val="378961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D9EF3-EA12-4A8C-880E-E9098AAF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6E203-DDA3-4F37-B52B-62CD84578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32127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Script is contained in </a:t>
            </a:r>
            <a:r>
              <a:rPr lang="en-US" dirty="0">
                <a:solidFill>
                  <a:srgbClr val="C00000"/>
                </a:solidFill>
              </a:rPr>
              <a:t>&lt;?php ?&gt;</a:t>
            </a:r>
          </a:p>
          <a:p>
            <a:r>
              <a:rPr lang="en-US" dirty="0"/>
              <a:t>Loosely typed, all variables start with $</a:t>
            </a:r>
          </a:p>
          <a:p>
            <a:r>
              <a:rPr lang="en-US" dirty="0"/>
              <a:t>Types: String, Integer, Float, Boolean, Array, Object, NULL, Resource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&lt;?php</a:t>
            </a:r>
          </a:p>
          <a:p>
            <a:pPr marL="0" indent="0">
              <a:buNone/>
            </a:pPr>
            <a:r>
              <a:rPr lang="en-US" dirty="0"/>
              <a:t>$x =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$y =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"4"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"Output: " </a:t>
            </a:r>
            <a:r>
              <a:rPr lang="en-US" dirty="0"/>
              <a:t>. ($x + $y); </a:t>
            </a:r>
            <a:r>
              <a:rPr lang="en-US" dirty="0">
                <a:solidFill>
                  <a:srgbClr val="00B050"/>
                </a:solidFill>
              </a:rPr>
              <a:t>#Output: 9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47756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2C1F5-6829-49D7-91D3-CB7942B0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58BB0-0B07-482B-A359-F4B8240B9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Embeds directly into other languages (mainly HTML)</a:t>
            </a:r>
          </a:p>
          <a:p>
            <a:r>
              <a:rPr lang="en-US" dirty="0"/>
              <a:t>Previous program made as a webpage: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html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body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# previous slide’s code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&lt;/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body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&lt;/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html</a:t>
            </a:r>
            <a:r>
              <a:rPr lang="en-US" dirty="0">
                <a:solidFill>
                  <a:srgbClr val="0070C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1476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4F495-E7E9-4694-B163-F755AB3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demos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44E93-523A-4DD1-A644-1E5DA61F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example.php</a:t>
            </a:r>
            <a:endParaRPr lang="en-US" dirty="0"/>
          </a:p>
          <a:p>
            <a:r>
              <a:rPr lang="en-US" dirty="0" err="1"/>
              <a:t>primes.php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309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C01A-E88D-4C87-B602-B42C2350C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 that use PHP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BD61D-4393-4B6F-AFE5-E9FB2E5B7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facebook.com</a:t>
            </a:r>
          </a:p>
          <a:p>
            <a:r>
              <a:rPr lang="en-US" dirty="0"/>
              <a:t>Wikipedia.com</a:t>
            </a:r>
          </a:p>
          <a:p>
            <a:r>
              <a:rPr lang="en-US" dirty="0"/>
              <a:t>Slack.com</a:t>
            </a:r>
          </a:p>
          <a:p>
            <a:r>
              <a:rPr lang="en-US" dirty="0"/>
              <a:t>Wordpress.com</a:t>
            </a:r>
          </a:p>
          <a:p>
            <a:r>
              <a:rPr lang="en-US" dirty="0"/>
              <a:t>php.net</a:t>
            </a:r>
          </a:p>
          <a:p>
            <a:r>
              <a:rPr lang="en-US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otterbein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course catalog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93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2F96E-85A3-4FDA-8260-0E666B6EE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https://pypl.github.io/PYPL.html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https://survey.stackoverflow.co/2023/#technology-most-popular-technologies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https://www.php.net/manual/en/history.php.php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https://www.jetbrains.com/lp/php-25/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https://www.w3schools.com/php/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0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Sans Serif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1006</TotalTime>
  <Words>288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Sans Serif</vt:lpstr>
      <vt:lpstr>Arial</vt:lpstr>
      <vt:lpstr>Segoe UI</vt:lpstr>
      <vt:lpstr>Office Theme</vt:lpstr>
      <vt:lpstr>PHP</vt:lpstr>
      <vt:lpstr>History</vt:lpstr>
      <vt:lpstr>Web language</vt:lpstr>
      <vt:lpstr>Language structure</vt:lpstr>
      <vt:lpstr>Scripting language</vt:lpstr>
      <vt:lpstr>Code demos</vt:lpstr>
      <vt:lpstr>Websites that use PHP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Isaac Herbst</dc:creator>
  <cp:lastModifiedBy>Isaac Herbst</cp:lastModifiedBy>
  <cp:revision>20</cp:revision>
  <dcterms:created xsi:type="dcterms:W3CDTF">2023-11-15T03:56:47Z</dcterms:created>
  <dcterms:modified xsi:type="dcterms:W3CDTF">2023-11-17T14:09:32Z</dcterms:modified>
</cp:coreProperties>
</file>