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0" r:id="rId8"/>
    <p:sldId id="261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DB742D-FAD2-4BE4-B772-EAE613F1324B}" v="53" dt="2023-11-15T18:50:20.7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48" d="100"/>
          <a:sy n="48" d="100"/>
        </p:scale>
        <p:origin x="1018" y="-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vis Clodfelter" userId="c94ac8ff084b6295" providerId="LiveId" clId="{6ADB742D-FAD2-4BE4-B772-EAE613F1324B}"/>
    <pc:docChg chg="undo custSel addSld delSld modSld sldOrd">
      <pc:chgData name="Travis Clodfelter" userId="c94ac8ff084b6295" providerId="LiveId" clId="{6ADB742D-FAD2-4BE4-B772-EAE613F1324B}" dt="2023-12-01T20:23:19.401" v="4285" actId="313"/>
      <pc:docMkLst>
        <pc:docMk/>
      </pc:docMkLst>
      <pc:sldChg chg="modSp">
        <pc:chgData name="Travis Clodfelter" userId="c94ac8ff084b6295" providerId="LiveId" clId="{6ADB742D-FAD2-4BE4-B772-EAE613F1324B}" dt="2023-11-15T14:42:57.691" v="3512"/>
        <pc:sldMkLst>
          <pc:docMk/>
          <pc:sldMk cId="3147864342" sldId="256"/>
        </pc:sldMkLst>
        <pc:spChg chg="mod">
          <ac:chgData name="Travis Clodfelter" userId="c94ac8ff084b6295" providerId="LiveId" clId="{6ADB742D-FAD2-4BE4-B772-EAE613F1324B}" dt="2023-11-15T14:42:57.691" v="3512"/>
          <ac:spMkLst>
            <pc:docMk/>
            <pc:sldMk cId="3147864342" sldId="256"/>
            <ac:spMk id="2" creationId="{6ABD5C62-9F9E-91B0-94A5-4A88625400AC}"/>
          </ac:spMkLst>
        </pc:spChg>
        <pc:spChg chg="mod">
          <ac:chgData name="Travis Clodfelter" userId="c94ac8ff084b6295" providerId="LiveId" clId="{6ADB742D-FAD2-4BE4-B772-EAE613F1324B}" dt="2023-11-15T14:42:57.691" v="3512"/>
          <ac:spMkLst>
            <pc:docMk/>
            <pc:sldMk cId="3147864342" sldId="256"/>
            <ac:spMk id="3" creationId="{EAA9E73C-0068-27E5-940C-BB2FFC890261}"/>
          </ac:spMkLst>
        </pc:spChg>
      </pc:sldChg>
      <pc:sldChg chg="addSp modSp new mod setBg">
        <pc:chgData name="Travis Clodfelter" userId="c94ac8ff084b6295" providerId="LiveId" clId="{6ADB742D-FAD2-4BE4-B772-EAE613F1324B}" dt="2023-11-15T18:07:29.824" v="4142" actId="313"/>
        <pc:sldMkLst>
          <pc:docMk/>
          <pc:sldMk cId="3950006848" sldId="257"/>
        </pc:sldMkLst>
        <pc:spChg chg="mod">
          <ac:chgData name="Travis Clodfelter" userId="c94ac8ff084b6295" providerId="LiveId" clId="{6ADB742D-FAD2-4BE4-B772-EAE613F1324B}" dt="2023-11-15T14:43:08.359" v="3515" actId="26606"/>
          <ac:spMkLst>
            <pc:docMk/>
            <pc:sldMk cId="3950006848" sldId="257"/>
            <ac:spMk id="2" creationId="{82652C42-FAED-C9F2-33EB-79B535F052D8}"/>
          </ac:spMkLst>
        </pc:spChg>
        <pc:spChg chg="mod">
          <ac:chgData name="Travis Clodfelter" userId="c94ac8ff084b6295" providerId="LiveId" clId="{6ADB742D-FAD2-4BE4-B772-EAE613F1324B}" dt="2023-11-15T18:07:29.824" v="4142" actId="313"/>
          <ac:spMkLst>
            <pc:docMk/>
            <pc:sldMk cId="3950006848" sldId="257"/>
            <ac:spMk id="3" creationId="{3F0CCB02-34C3-94F3-C6FF-4C859068FE71}"/>
          </ac:spMkLst>
        </pc:spChg>
        <pc:picChg chg="add">
          <ac:chgData name="Travis Clodfelter" userId="c94ac8ff084b6295" providerId="LiveId" clId="{6ADB742D-FAD2-4BE4-B772-EAE613F1324B}" dt="2023-11-15T14:43:08.359" v="3515" actId="26606"/>
          <ac:picMkLst>
            <pc:docMk/>
            <pc:sldMk cId="3950006848" sldId="257"/>
            <ac:picMk id="5" creationId="{E7FF3D97-6891-EEF0-C101-1BC1722A15FA}"/>
          </ac:picMkLst>
        </pc:picChg>
      </pc:sldChg>
      <pc:sldChg chg="new del">
        <pc:chgData name="Travis Clodfelter" userId="c94ac8ff084b6295" providerId="LiveId" clId="{6ADB742D-FAD2-4BE4-B772-EAE613F1324B}" dt="2023-11-14T05:10:54.814" v="2" actId="2696"/>
        <pc:sldMkLst>
          <pc:docMk/>
          <pc:sldMk cId="3575179159" sldId="258"/>
        </pc:sldMkLst>
      </pc:sldChg>
      <pc:sldChg chg="addSp delSp modSp new mod setBg">
        <pc:chgData name="Travis Clodfelter" userId="c94ac8ff084b6295" providerId="LiveId" clId="{6ADB742D-FAD2-4BE4-B772-EAE613F1324B}" dt="2023-12-01T20:23:19.401" v="4285" actId="313"/>
        <pc:sldMkLst>
          <pc:docMk/>
          <pc:sldMk cId="3676632599" sldId="258"/>
        </pc:sldMkLst>
        <pc:spChg chg="mod">
          <ac:chgData name="Travis Clodfelter" userId="c94ac8ff084b6295" providerId="LiveId" clId="{6ADB742D-FAD2-4BE4-B772-EAE613F1324B}" dt="2023-11-15T14:43:30.475" v="3520" actId="26606"/>
          <ac:spMkLst>
            <pc:docMk/>
            <pc:sldMk cId="3676632599" sldId="258"/>
            <ac:spMk id="2" creationId="{F71EAFE9-0F16-858A-8F3D-5C8F73C444BE}"/>
          </ac:spMkLst>
        </pc:spChg>
        <pc:spChg chg="del">
          <ac:chgData name="Travis Clodfelter" userId="c94ac8ff084b6295" providerId="LiveId" clId="{6ADB742D-FAD2-4BE4-B772-EAE613F1324B}" dt="2023-11-14T07:00:28.285" v="314"/>
          <ac:spMkLst>
            <pc:docMk/>
            <pc:sldMk cId="3676632599" sldId="258"/>
            <ac:spMk id="3" creationId="{71CE461C-9670-6E73-A016-C08DE699D590}"/>
          </ac:spMkLst>
        </pc:spChg>
        <pc:graphicFrameChg chg="add mod modGraphic">
          <ac:chgData name="Travis Clodfelter" userId="c94ac8ff084b6295" providerId="LiveId" clId="{6ADB742D-FAD2-4BE4-B772-EAE613F1324B}" dt="2023-12-01T20:23:19.401" v="4285" actId="313"/>
          <ac:graphicFrameMkLst>
            <pc:docMk/>
            <pc:sldMk cId="3676632599" sldId="258"/>
            <ac:graphicFrameMk id="4" creationId="{05DB8F59-4289-0DF5-DCF4-0FC467C9A1B2}"/>
          </ac:graphicFrameMkLst>
        </pc:graphicFrameChg>
      </pc:sldChg>
      <pc:sldChg chg="addSp delSp modSp new mod setBg delDesignElem">
        <pc:chgData name="Travis Clodfelter" userId="c94ac8ff084b6295" providerId="LiveId" clId="{6ADB742D-FAD2-4BE4-B772-EAE613F1324B}" dt="2023-11-15T16:02:33.171" v="3712" actId="5793"/>
        <pc:sldMkLst>
          <pc:docMk/>
          <pc:sldMk cId="3788157162" sldId="259"/>
        </pc:sldMkLst>
        <pc:spChg chg="mod">
          <ac:chgData name="Travis Clodfelter" userId="c94ac8ff084b6295" providerId="LiveId" clId="{6ADB742D-FAD2-4BE4-B772-EAE613F1324B}" dt="2023-11-15T14:43:50.086" v="3522" actId="26606"/>
          <ac:spMkLst>
            <pc:docMk/>
            <pc:sldMk cId="3788157162" sldId="259"/>
            <ac:spMk id="2" creationId="{5DA25A66-401B-022E-0625-3A62DE088EE9}"/>
          </ac:spMkLst>
        </pc:spChg>
        <pc:spChg chg="add mod">
          <ac:chgData name="Travis Clodfelter" userId="c94ac8ff084b6295" providerId="LiveId" clId="{6ADB742D-FAD2-4BE4-B772-EAE613F1324B}" dt="2023-11-15T16:02:33.171" v="3712" actId="5793"/>
          <ac:spMkLst>
            <pc:docMk/>
            <pc:sldMk cId="3788157162" sldId="259"/>
            <ac:spMk id="3" creationId="{5BCF45B3-D001-C07C-58EE-5078D6A336F7}"/>
          </ac:spMkLst>
        </pc:spChg>
        <pc:spChg chg="del">
          <ac:chgData name="Travis Clodfelter" userId="c94ac8ff084b6295" providerId="LiveId" clId="{6ADB742D-FAD2-4BE4-B772-EAE613F1324B}" dt="2023-11-14T14:24:27.447" v="359"/>
          <ac:spMkLst>
            <pc:docMk/>
            <pc:sldMk cId="3788157162" sldId="259"/>
            <ac:spMk id="3" creationId="{A072A81C-3361-1918-281A-6D26D519721E}"/>
          </ac:spMkLst>
        </pc:spChg>
        <pc:spChg chg="add mod">
          <ac:chgData name="Travis Clodfelter" userId="c94ac8ff084b6295" providerId="LiveId" clId="{6ADB742D-FAD2-4BE4-B772-EAE613F1324B}" dt="2023-11-15T15:03:54.270" v="3540" actId="1076"/>
          <ac:spMkLst>
            <pc:docMk/>
            <pc:sldMk cId="3788157162" sldId="259"/>
            <ac:spMk id="5" creationId="{6B1FEDEE-1D3D-0367-E3F8-36D69D316056}"/>
          </ac:spMkLst>
        </pc:spChg>
        <pc:spChg chg="add del mod">
          <ac:chgData name="Travis Clodfelter" userId="c94ac8ff084b6295" providerId="LiveId" clId="{6ADB742D-FAD2-4BE4-B772-EAE613F1324B}" dt="2023-11-15T16:02:07.217" v="3697"/>
          <ac:spMkLst>
            <pc:docMk/>
            <pc:sldMk cId="3788157162" sldId="259"/>
            <ac:spMk id="7" creationId="{CDB2B77E-041D-6416-0AA9-3ADC29A86B81}"/>
          </ac:spMkLst>
        </pc:spChg>
        <pc:spChg chg="add del">
          <ac:chgData name="Travis Clodfelter" userId="c94ac8ff084b6295" providerId="LiveId" clId="{6ADB742D-FAD2-4BE4-B772-EAE613F1324B}" dt="2023-11-15T14:42:57.691" v="3512"/>
          <ac:spMkLst>
            <pc:docMk/>
            <pc:sldMk cId="3788157162" sldId="259"/>
            <ac:spMk id="10" creationId="{FE1EC756-41E9-4FD6-AD48-EF46A28137B7}"/>
          </ac:spMkLst>
        </pc:spChg>
        <pc:spChg chg="add del">
          <ac:chgData name="Travis Clodfelter" userId="c94ac8ff084b6295" providerId="LiveId" clId="{6ADB742D-FAD2-4BE4-B772-EAE613F1324B}" dt="2023-11-15T14:42:57.691" v="3512"/>
          <ac:spMkLst>
            <pc:docMk/>
            <pc:sldMk cId="3788157162" sldId="259"/>
            <ac:spMk id="12" creationId="{E66F6371-9EA5-9354-29DC-1D07B921F79C}"/>
          </ac:spMkLst>
        </pc:spChg>
        <pc:graphicFrameChg chg="add mod ord modGraphic">
          <ac:chgData name="Travis Clodfelter" userId="c94ac8ff084b6295" providerId="LiveId" clId="{6ADB742D-FAD2-4BE4-B772-EAE613F1324B}" dt="2023-11-15T14:43:50.086" v="3522" actId="26606"/>
          <ac:graphicFrameMkLst>
            <pc:docMk/>
            <pc:sldMk cId="3788157162" sldId="259"/>
            <ac:graphicFrameMk id="4" creationId="{A5811B9C-6C09-1A16-0C98-D7937E71460A}"/>
          </ac:graphicFrameMkLst>
        </pc:graphicFrameChg>
        <pc:graphicFrameChg chg="add del mod">
          <ac:chgData name="Travis Clodfelter" userId="c94ac8ff084b6295" providerId="LiveId" clId="{6ADB742D-FAD2-4BE4-B772-EAE613F1324B}" dt="2023-11-15T16:02:07.217" v="3697"/>
          <ac:graphicFrameMkLst>
            <pc:docMk/>
            <pc:sldMk cId="3788157162" sldId="259"/>
            <ac:graphicFrameMk id="6" creationId="{2DDC7137-F9E9-D108-1963-98082C17B06B}"/>
          </ac:graphicFrameMkLst>
        </pc:graphicFrameChg>
      </pc:sldChg>
      <pc:sldChg chg="modSp new mod">
        <pc:chgData name="Travis Clodfelter" userId="c94ac8ff084b6295" providerId="LiveId" clId="{6ADB742D-FAD2-4BE4-B772-EAE613F1324B}" dt="2023-11-15T14:42:57.691" v="3512"/>
        <pc:sldMkLst>
          <pc:docMk/>
          <pc:sldMk cId="674350658" sldId="260"/>
        </pc:sldMkLst>
        <pc:spChg chg="mod">
          <ac:chgData name="Travis Clodfelter" userId="c94ac8ff084b6295" providerId="LiveId" clId="{6ADB742D-FAD2-4BE4-B772-EAE613F1324B}" dt="2023-11-15T14:42:57.691" v="3512"/>
          <ac:spMkLst>
            <pc:docMk/>
            <pc:sldMk cId="674350658" sldId="260"/>
            <ac:spMk id="2" creationId="{E9428B4B-582A-8A88-D27A-156611E37728}"/>
          </ac:spMkLst>
        </pc:spChg>
        <pc:spChg chg="mod">
          <ac:chgData name="Travis Clodfelter" userId="c94ac8ff084b6295" providerId="LiveId" clId="{6ADB742D-FAD2-4BE4-B772-EAE613F1324B}" dt="2023-11-15T14:42:57.691" v="3512"/>
          <ac:spMkLst>
            <pc:docMk/>
            <pc:sldMk cId="674350658" sldId="260"/>
            <ac:spMk id="3" creationId="{63BB21C8-D984-17B1-F871-401C14BA1D0E}"/>
          </ac:spMkLst>
        </pc:spChg>
        <pc:spChg chg="mod">
          <ac:chgData name="Travis Clodfelter" userId="c94ac8ff084b6295" providerId="LiveId" clId="{6ADB742D-FAD2-4BE4-B772-EAE613F1324B}" dt="2023-11-15T14:42:57.691" v="3512"/>
          <ac:spMkLst>
            <pc:docMk/>
            <pc:sldMk cId="674350658" sldId="260"/>
            <ac:spMk id="4" creationId="{EE3F36B5-3ABD-C9A9-6105-257619DFE7A2}"/>
          </ac:spMkLst>
        </pc:spChg>
        <pc:spChg chg="mod">
          <ac:chgData name="Travis Clodfelter" userId="c94ac8ff084b6295" providerId="LiveId" clId="{6ADB742D-FAD2-4BE4-B772-EAE613F1324B}" dt="2023-11-15T14:42:57.691" v="3512"/>
          <ac:spMkLst>
            <pc:docMk/>
            <pc:sldMk cId="674350658" sldId="260"/>
            <ac:spMk id="5" creationId="{09E27175-0BC7-0D57-6F1C-255C17F738EC}"/>
          </ac:spMkLst>
        </pc:spChg>
        <pc:spChg chg="mod">
          <ac:chgData name="Travis Clodfelter" userId="c94ac8ff084b6295" providerId="LiveId" clId="{6ADB742D-FAD2-4BE4-B772-EAE613F1324B}" dt="2023-11-15T14:42:57.691" v="3512"/>
          <ac:spMkLst>
            <pc:docMk/>
            <pc:sldMk cId="674350658" sldId="260"/>
            <ac:spMk id="6" creationId="{043C325A-8C02-2B2B-4658-CAC9ED8113B2}"/>
          </ac:spMkLst>
        </pc:spChg>
      </pc:sldChg>
      <pc:sldChg chg="new del">
        <pc:chgData name="Travis Clodfelter" userId="c94ac8ff084b6295" providerId="LiveId" clId="{6ADB742D-FAD2-4BE4-B772-EAE613F1324B}" dt="2023-11-14T05:11:24.848" v="6" actId="2696"/>
        <pc:sldMkLst>
          <pc:docMk/>
          <pc:sldMk cId="2529511652" sldId="260"/>
        </pc:sldMkLst>
      </pc:sldChg>
      <pc:sldChg chg="addSp modSp new mod setBg addAnim">
        <pc:chgData name="Travis Clodfelter" userId="c94ac8ff084b6295" providerId="LiveId" clId="{6ADB742D-FAD2-4BE4-B772-EAE613F1324B}" dt="2023-11-15T14:45:14.960" v="3534"/>
        <pc:sldMkLst>
          <pc:docMk/>
          <pc:sldMk cId="1727627127" sldId="261"/>
        </pc:sldMkLst>
        <pc:spChg chg="mod">
          <ac:chgData name="Travis Clodfelter" userId="c94ac8ff084b6295" providerId="LiveId" clId="{6ADB742D-FAD2-4BE4-B772-EAE613F1324B}" dt="2023-11-15T14:45:14.960" v="3533" actId="26606"/>
          <ac:spMkLst>
            <pc:docMk/>
            <pc:sldMk cId="1727627127" sldId="261"/>
            <ac:spMk id="2" creationId="{D1C60A3E-9064-347F-2034-1438D230DA61}"/>
          </ac:spMkLst>
        </pc:spChg>
        <pc:spChg chg="mod">
          <ac:chgData name="Travis Clodfelter" userId="c94ac8ff084b6295" providerId="LiveId" clId="{6ADB742D-FAD2-4BE4-B772-EAE613F1324B}" dt="2023-11-15T14:45:14.960" v="3533" actId="26606"/>
          <ac:spMkLst>
            <pc:docMk/>
            <pc:sldMk cId="1727627127" sldId="261"/>
            <ac:spMk id="3" creationId="{5501D65E-AE52-AFF9-DC95-561F3BADE27F}"/>
          </ac:spMkLst>
        </pc:spChg>
        <pc:spChg chg="add">
          <ac:chgData name="Travis Clodfelter" userId="c94ac8ff084b6295" providerId="LiveId" clId="{6ADB742D-FAD2-4BE4-B772-EAE613F1324B}" dt="2023-11-15T14:45:14.960" v="3533" actId="26606"/>
          <ac:spMkLst>
            <pc:docMk/>
            <pc:sldMk cId="1727627127" sldId="261"/>
            <ac:spMk id="8" creationId="{A6F05DDE-5F2C-44F5-BACC-DED4737B11B8}"/>
          </ac:spMkLst>
        </pc:spChg>
        <pc:spChg chg="add">
          <ac:chgData name="Travis Clodfelter" userId="c94ac8ff084b6295" providerId="LiveId" clId="{6ADB742D-FAD2-4BE4-B772-EAE613F1324B}" dt="2023-11-15T14:45:14.960" v="3533" actId="26606"/>
          <ac:spMkLst>
            <pc:docMk/>
            <pc:sldMk cId="1727627127" sldId="261"/>
            <ac:spMk id="10" creationId="{B6BC6A0D-8979-47FF-B606-70528EF8E548}"/>
          </ac:spMkLst>
        </pc:spChg>
        <pc:spChg chg="add">
          <ac:chgData name="Travis Clodfelter" userId="c94ac8ff084b6295" providerId="LiveId" clId="{6ADB742D-FAD2-4BE4-B772-EAE613F1324B}" dt="2023-11-15T14:45:14.960" v="3533" actId="26606"/>
          <ac:spMkLst>
            <pc:docMk/>
            <pc:sldMk cId="1727627127" sldId="261"/>
            <ac:spMk id="12" creationId="{3B92CCBF-1641-4D35-9B74-6E4981730FF5}"/>
          </ac:spMkLst>
        </pc:spChg>
      </pc:sldChg>
      <pc:sldChg chg="addSp delSp modSp new mod ord setBg modClrScheme delDesignElem chgLayout">
        <pc:chgData name="Travis Clodfelter" userId="c94ac8ff084b6295" providerId="LiveId" clId="{6ADB742D-FAD2-4BE4-B772-EAE613F1324B}" dt="2023-11-15T16:08:16.023" v="3817" actId="14100"/>
        <pc:sldMkLst>
          <pc:docMk/>
          <pc:sldMk cId="1159107980" sldId="262"/>
        </pc:sldMkLst>
        <pc:spChg chg="mod ord">
          <ac:chgData name="Travis Clodfelter" userId="c94ac8ff084b6295" providerId="LiveId" clId="{6ADB742D-FAD2-4BE4-B772-EAE613F1324B}" dt="2023-11-15T14:44:27.342" v="3525" actId="26606"/>
          <ac:spMkLst>
            <pc:docMk/>
            <pc:sldMk cId="1159107980" sldId="262"/>
            <ac:spMk id="2" creationId="{EDE546B4-EA13-1A09-8473-4BEDB9E109D3}"/>
          </ac:spMkLst>
        </pc:spChg>
        <pc:spChg chg="mod ord">
          <ac:chgData name="Travis Clodfelter" userId="c94ac8ff084b6295" providerId="LiveId" clId="{6ADB742D-FAD2-4BE4-B772-EAE613F1324B}" dt="2023-11-15T16:08:16.023" v="3817" actId="14100"/>
          <ac:spMkLst>
            <pc:docMk/>
            <pc:sldMk cId="1159107980" sldId="262"/>
            <ac:spMk id="3" creationId="{82EEB091-1E1F-2ABA-5E94-D37D4C49E5D4}"/>
          </ac:spMkLst>
        </pc:spChg>
        <pc:spChg chg="add mod ord">
          <ac:chgData name="Travis Clodfelter" userId="c94ac8ff084b6295" providerId="LiveId" clId="{6ADB742D-FAD2-4BE4-B772-EAE613F1324B}" dt="2023-11-15T14:46:03.513" v="3539" actId="14100"/>
          <ac:spMkLst>
            <pc:docMk/>
            <pc:sldMk cId="1159107980" sldId="262"/>
            <ac:spMk id="4" creationId="{F6CFA959-5D9B-8839-2589-836F0E6F4C9D}"/>
          </ac:spMkLst>
        </pc:spChg>
        <pc:spChg chg="add del">
          <ac:chgData name="Travis Clodfelter" userId="c94ac8ff084b6295" providerId="LiveId" clId="{6ADB742D-FAD2-4BE4-B772-EAE613F1324B}" dt="2023-11-15T14:42:57.691" v="3512"/>
          <ac:spMkLst>
            <pc:docMk/>
            <pc:sldMk cId="1159107980" sldId="262"/>
            <ac:spMk id="9" creationId="{4C608BEB-860E-4094-8511-78603564A75E}"/>
          </ac:spMkLst>
        </pc:spChg>
        <pc:spChg chg="add del">
          <ac:chgData name="Travis Clodfelter" userId="c94ac8ff084b6295" providerId="LiveId" clId="{6ADB742D-FAD2-4BE4-B772-EAE613F1324B}" dt="2023-11-15T14:44:27.342" v="3525" actId="26606"/>
          <ac:spMkLst>
            <pc:docMk/>
            <pc:sldMk cId="1159107980" sldId="262"/>
            <ac:spMk id="10" creationId="{0E99ED6D-365F-4CAE-942F-ECA78F74BD7F}"/>
          </ac:spMkLst>
        </pc:spChg>
        <pc:spChg chg="add del">
          <ac:chgData name="Travis Clodfelter" userId="c94ac8ff084b6295" providerId="LiveId" clId="{6ADB742D-FAD2-4BE4-B772-EAE613F1324B}" dt="2023-11-15T14:44:27.342" v="3525" actId="26606"/>
          <ac:spMkLst>
            <pc:docMk/>
            <pc:sldMk cId="1159107980" sldId="262"/>
            <ac:spMk id="12" creationId="{CD0FF873-0D97-4AE7-A97E-539910376DCF}"/>
          </ac:spMkLst>
        </pc:spChg>
        <pc:cxnChg chg="add del">
          <ac:chgData name="Travis Clodfelter" userId="c94ac8ff084b6295" providerId="LiveId" clId="{6ADB742D-FAD2-4BE4-B772-EAE613F1324B}" dt="2023-11-15T14:42:57.691" v="3512"/>
          <ac:cxnSpMkLst>
            <pc:docMk/>
            <pc:sldMk cId="1159107980" sldId="262"/>
            <ac:cxnSpMk id="11" creationId="{1F16A8D4-FE87-4604-88B2-394B5D1EB437}"/>
          </ac:cxnSpMkLst>
        </pc:cxnChg>
      </pc:sldChg>
      <pc:sldChg chg="modSp new mod">
        <pc:chgData name="Travis Clodfelter" userId="c94ac8ff084b6295" providerId="LiveId" clId="{6ADB742D-FAD2-4BE4-B772-EAE613F1324B}" dt="2023-11-15T18:50:20.694" v="4146" actId="20577"/>
        <pc:sldMkLst>
          <pc:docMk/>
          <pc:sldMk cId="355936455" sldId="263"/>
        </pc:sldMkLst>
        <pc:spChg chg="mod">
          <ac:chgData name="Travis Clodfelter" userId="c94ac8ff084b6295" providerId="LiveId" clId="{6ADB742D-FAD2-4BE4-B772-EAE613F1324B}" dt="2023-11-15T14:42:57.691" v="3512"/>
          <ac:spMkLst>
            <pc:docMk/>
            <pc:sldMk cId="355936455" sldId="263"/>
            <ac:spMk id="2" creationId="{71142927-773D-C0CE-1EC8-D2FACB3B860A}"/>
          </ac:spMkLst>
        </pc:spChg>
        <pc:spChg chg="mod">
          <ac:chgData name="Travis Clodfelter" userId="c94ac8ff084b6295" providerId="LiveId" clId="{6ADB742D-FAD2-4BE4-B772-EAE613F1324B}" dt="2023-11-15T18:50:20.694" v="4146" actId="20577"/>
          <ac:spMkLst>
            <pc:docMk/>
            <pc:sldMk cId="355936455" sldId="263"/>
            <ac:spMk id="3" creationId="{A26C4D5A-E623-DDF4-C6A9-453139EEE0FA}"/>
          </ac:spMkLst>
        </pc:spChg>
      </pc:sldChg>
      <pc:sldChg chg="addSp delSp modSp new mod ord setBg">
        <pc:chgData name="Travis Clodfelter" userId="c94ac8ff084b6295" providerId="LiveId" clId="{6ADB742D-FAD2-4BE4-B772-EAE613F1324B}" dt="2023-11-15T14:45:00.577" v="3532" actId="26606"/>
        <pc:sldMkLst>
          <pc:docMk/>
          <pc:sldMk cId="2310076113" sldId="264"/>
        </pc:sldMkLst>
        <pc:spChg chg="mod">
          <ac:chgData name="Travis Clodfelter" userId="c94ac8ff084b6295" providerId="LiveId" clId="{6ADB742D-FAD2-4BE4-B772-EAE613F1324B}" dt="2023-11-15T14:44:51.071" v="3527" actId="26606"/>
          <ac:spMkLst>
            <pc:docMk/>
            <pc:sldMk cId="2310076113" sldId="264"/>
            <ac:spMk id="2" creationId="{74F344A2-3E5C-731F-EBF7-E38D71479412}"/>
          </ac:spMkLst>
        </pc:spChg>
        <pc:spChg chg="add del mod">
          <ac:chgData name="Travis Clodfelter" userId="c94ac8ff084b6295" providerId="LiveId" clId="{6ADB742D-FAD2-4BE4-B772-EAE613F1324B}" dt="2023-11-15T14:45:00.577" v="3532" actId="26606"/>
          <ac:spMkLst>
            <pc:docMk/>
            <pc:sldMk cId="2310076113" sldId="264"/>
            <ac:spMk id="3" creationId="{F15F0A72-BA6E-E474-0754-F35F43C3A8E9}"/>
          </ac:spMkLst>
        </pc:spChg>
        <pc:graphicFrameChg chg="add del">
          <ac:chgData name="Travis Clodfelter" userId="c94ac8ff084b6295" providerId="LiveId" clId="{6ADB742D-FAD2-4BE4-B772-EAE613F1324B}" dt="2023-11-15T14:44:57.694" v="3529" actId="26606"/>
          <ac:graphicFrameMkLst>
            <pc:docMk/>
            <pc:sldMk cId="2310076113" sldId="264"/>
            <ac:graphicFrameMk id="7" creationId="{944FD198-6ED6-C32B-F39A-DB620C8FDAA6}"/>
          </ac:graphicFrameMkLst>
        </pc:graphicFrameChg>
        <pc:graphicFrameChg chg="add del">
          <ac:chgData name="Travis Clodfelter" userId="c94ac8ff084b6295" providerId="LiveId" clId="{6ADB742D-FAD2-4BE4-B772-EAE613F1324B}" dt="2023-11-15T14:45:00.553" v="3531" actId="26606"/>
          <ac:graphicFrameMkLst>
            <pc:docMk/>
            <pc:sldMk cId="2310076113" sldId="264"/>
            <ac:graphicFrameMk id="9" creationId="{8BA64445-B7CE-FD54-0393-7E7ED72170ED}"/>
          </ac:graphicFrameMkLst>
        </pc:graphicFrameChg>
        <pc:graphicFrameChg chg="add">
          <ac:chgData name="Travis Clodfelter" userId="c94ac8ff084b6295" providerId="LiveId" clId="{6ADB742D-FAD2-4BE4-B772-EAE613F1324B}" dt="2023-11-15T14:45:00.577" v="3532" actId="26606"/>
          <ac:graphicFrameMkLst>
            <pc:docMk/>
            <pc:sldMk cId="2310076113" sldId="264"/>
            <ac:graphicFrameMk id="11" creationId="{AFF41107-5DEC-F894-E424-0F16D941847E}"/>
          </ac:graphicFrameMkLst>
        </pc:graphicFrameChg>
        <pc:picChg chg="add del">
          <ac:chgData name="Travis Clodfelter" userId="c94ac8ff084b6295" providerId="LiveId" clId="{6ADB742D-FAD2-4BE4-B772-EAE613F1324B}" dt="2023-11-15T14:44:51.071" v="3527" actId="26606"/>
          <ac:picMkLst>
            <pc:docMk/>
            <pc:sldMk cId="2310076113" sldId="264"/>
            <ac:picMk id="5" creationId="{6EE34DE1-139E-DB19-702B-9D610FCE7750}"/>
          </ac:picMkLst>
        </pc:picChg>
      </pc:sldChg>
      <pc:sldChg chg="new del">
        <pc:chgData name="Travis Clodfelter" userId="c94ac8ff084b6295" providerId="LiveId" clId="{6ADB742D-FAD2-4BE4-B772-EAE613F1324B}" dt="2023-11-14T14:58:47.258" v="536" actId="2696"/>
        <pc:sldMkLst>
          <pc:docMk/>
          <pc:sldMk cId="3259496705" sldId="264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A24A80-35E6-4C28-9934-50FFFD90C30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9427BAF-6D4C-4D46-9AA2-1A4570A592EC}">
      <dgm:prSet/>
      <dgm:spPr/>
      <dgm:t>
        <a:bodyPr/>
        <a:lstStyle/>
        <a:p>
          <a:r>
            <a:rPr lang="en-US" baseline="0"/>
            <a:t>A &amp; A+ </a:t>
          </a:r>
          <a:r>
            <a:rPr lang="en-US" b="1" baseline="0"/>
            <a:t>: APL with graphical extensions</a:t>
          </a:r>
          <a:endParaRPr lang="en-US"/>
        </a:p>
      </dgm:t>
    </dgm:pt>
    <dgm:pt modelId="{817287C7-288C-4605-9538-CAA68F70D50E}" type="parTrans" cxnId="{1F9803F4-2360-43AA-893B-A66582DBB53B}">
      <dgm:prSet/>
      <dgm:spPr/>
      <dgm:t>
        <a:bodyPr/>
        <a:lstStyle/>
        <a:p>
          <a:endParaRPr lang="en-US"/>
        </a:p>
      </dgm:t>
    </dgm:pt>
    <dgm:pt modelId="{95D70A74-5F84-4F2E-BD56-856270758BE7}" type="sibTrans" cxnId="{1F9803F4-2360-43AA-893B-A66582DBB53B}">
      <dgm:prSet/>
      <dgm:spPr/>
      <dgm:t>
        <a:bodyPr/>
        <a:lstStyle/>
        <a:p>
          <a:endParaRPr lang="en-US"/>
        </a:p>
      </dgm:t>
    </dgm:pt>
    <dgm:pt modelId="{47F8B177-0FE1-4E45-8459-FE07D2C57271}">
      <dgm:prSet/>
      <dgm:spPr/>
      <dgm:t>
        <a:bodyPr/>
        <a:lstStyle/>
        <a:p>
          <a:r>
            <a:rPr lang="en-US" baseline="0"/>
            <a:t>FP : </a:t>
          </a:r>
          <a:r>
            <a:rPr lang="en-US" b="1" baseline="0"/>
            <a:t>Functional programming language </a:t>
          </a:r>
          <a:endParaRPr lang="en-US"/>
        </a:p>
      </dgm:t>
    </dgm:pt>
    <dgm:pt modelId="{8ECDC99A-3140-45F0-A0FE-AFAB0910EC58}" type="parTrans" cxnId="{B05CFCBE-0ED2-4057-B0CA-818378747685}">
      <dgm:prSet/>
      <dgm:spPr/>
      <dgm:t>
        <a:bodyPr/>
        <a:lstStyle/>
        <a:p>
          <a:endParaRPr lang="en-US"/>
        </a:p>
      </dgm:t>
    </dgm:pt>
    <dgm:pt modelId="{948CE7B3-4889-4865-819C-2BDCCCE7E10A}" type="sibTrans" cxnId="{B05CFCBE-0ED2-4057-B0CA-818378747685}">
      <dgm:prSet/>
      <dgm:spPr/>
      <dgm:t>
        <a:bodyPr/>
        <a:lstStyle/>
        <a:p>
          <a:endParaRPr lang="en-US"/>
        </a:p>
      </dgm:t>
    </dgm:pt>
    <dgm:pt modelId="{3CADC575-DAE5-4CBA-B417-805FE3779CE7}">
      <dgm:prSet/>
      <dgm:spPr/>
      <dgm:t>
        <a:bodyPr/>
        <a:lstStyle/>
        <a:p>
          <a:r>
            <a:rPr lang="en-US" baseline="0"/>
            <a:t>IVY : </a:t>
          </a:r>
          <a:r>
            <a:rPr lang="en-US" b="1" baseline="0"/>
            <a:t>interpreter for APL-like language</a:t>
          </a:r>
          <a:endParaRPr lang="en-US"/>
        </a:p>
      </dgm:t>
    </dgm:pt>
    <dgm:pt modelId="{89A103FC-4676-465F-BA35-87BFE702F847}" type="parTrans" cxnId="{A8724A2B-C21A-4302-BB41-D751066CF9B0}">
      <dgm:prSet/>
      <dgm:spPr/>
      <dgm:t>
        <a:bodyPr/>
        <a:lstStyle/>
        <a:p>
          <a:endParaRPr lang="en-US"/>
        </a:p>
      </dgm:t>
    </dgm:pt>
    <dgm:pt modelId="{27EF4534-AD52-4EAC-8430-6739ABC2A9F0}" type="sibTrans" cxnId="{A8724A2B-C21A-4302-BB41-D751066CF9B0}">
      <dgm:prSet/>
      <dgm:spPr/>
      <dgm:t>
        <a:bodyPr/>
        <a:lstStyle/>
        <a:p>
          <a:endParaRPr lang="en-US"/>
        </a:p>
      </dgm:t>
    </dgm:pt>
    <dgm:pt modelId="{A00FD367-05D0-45F4-BFB6-BA8B9674A810}">
      <dgm:prSet/>
      <dgm:spPr/>
      <dgm:t>
        <a:bodyPr/>
        <a:lstStyle/>
        <a:p>
          <a:r>
            <a:rPr lang="en-US" baseline="0"/>
            <a:t>J  : </a:t>
          </a:r>
          <a:r>
            <a:rPr lang="en-US" b="1" baseline="0"/>
            <a:t>Uses ASCII with diagraphs </a:t>
          </a:r>
          <a:endParaRPr lang="en-US"/>
        </a:p>
      </dgm:t>
    </dgm:pt>
    <dgm:pt modelId="{51B8B282-3A15-4133-8A5D-D4F2000578A7}" type="parTrans" cxnId="{25CA0CA5-C0D5-45A2-80E7-B7F3D3CBDF5A}">
      <dgm:prSet/>
      <dgm:spPr/>
      <dgm:t>
        <a:bodyPr/>
        <a:lstStyle/>
        <a:p>
          <a:endParaRPr lang="en-US"/>
        </a:p>
      </dgm:t>
    </dgm:pt>
    <dgm:pt modelId="{183E5CDB-12F9-435F-B5F4-6265718EA19D}" type="sibTrans" cxnId="{25CA0CA5-C0D5-45A2-80E7-B7F3D3CBDF5A}">
      <dgm:prSet/>
      <dgm:spPr/>
      <dgm:t>
        <a:bodyPr/>
        <a:lstStyle/>
        <a:p>
          <a:endParaRPr lang="en-US"/>
        </a:p>
      </dgm:t>
    </dgm:pt>
    <dgm:pt modelId="{D9C9AA15-9526-4B0A-BECA-9B4301794AA3}">
      <dgm:prSet/>
      <dgm:spPr/>
      <dgm:t>
        <a:bodyPr/>
        <a:lstStyle/>
        <a:p>
          <a:r>
            <a:rPr lang="en-US" baseline="0"/>
            <a:t>K : </a:t>
          </a:r>
          <a:r>
            <a:rPr lang="en-US" b="1" baseline="0"/>
            <a:t>Proprietary of APL</a:t>
          </a:r>
          <a:endParaRPr lang="en-US"/>
        </a:p>
      </dgm:t>
    </dgm:pt>
    <dgm:pt modelId="{D521898F-CB0B-4282-B223-51A969BAF75D}" type="parTrans" cxnId="{CC58DC9F-D46F-49B4-A03C-4B841C4C10DE}">
      <dgm:prSet/>
      <dgm:spPr/>
      <dgm:t>
        <a:bodyPr/>
        <a:lstStyle/>
        <a:p>
          <a:endParaRPr lang="en-US"/>
        </a:p>
      </dgm:t>
    </dgm:pt>
    <dgm:pt modelId="{4FD7D039-7AE5-4512-86BE-A51B2078AA4B}" type="sibTrans" cxnId="{CC58DC9F-D46F-49B4-A03C-4B841C4C10DE}">
      <dgm:prSet/>
      <dgm:spPr/>
      <dgm:t>
        <a:bodyPr/>
        <a:lstStyle/>
        <a:p>
          <a:endParaRPr lang="en-US"/>
        </a:p>
      </dgm:t>
    </dgm:pt>
    <dgm:pt modelId="{9F876819-FA2F-474A-BDFA-8FF534FCA265}">
      <dgm:prSet/>
      <dgm:spPr/>
      <dgm:t>
        <a:bodyPr/>
        <a:lstStyle/>
        <a:p>
          <a:r>
            <a:rPr lang="en-US" baseline="0"/>
            <a:t>MATLAB : </a:t>
          </a:r>
          <a:r>
            <a:rPr lang="en-US" b="1" baseline="0"/>
            <a:t>numerical computation tool</a:t>
          </a:r>
          <a:endParaRPr lang="en-US"/>
        </a:p>
      </dgm:t>
    </dgm:pt>
    <dgm:pt modelId="{F4A6455D-DE6E-4F74-B4A7-4D62E96C85F6}" type="parTrans" cxnId="{808B9722-BC91-4A20-B730-574916382834}">
      <dgm:prSet/>
      <dgm:spPr/>
      <dgm:t>
        <a:bodyPr/>
        <a:lstStyle/>
        <a:p>
          <a:endParaRPr lang="en-US"/>
        </a:p>
      </dgm:t>
    </dgm:pt>
    <dgm:pt modelId="{F0117F7A-5FE2-464B-B754-C54DB70BF60B}" type="sibTrans" cxnId="{808B9722-BC91-4A20-B730-574916382834}">
      <dgm:prSet/>
      <dgm:spPr/>
      <dgm:t>
        <a:bodyPr/>
        <a:lstStyle/>
        <a:p>
          <a:endParaRPr lang="en-US"/>
        </a:p>
      </dgm:t>
    </dgm:pt>
    <dgm:pt modelId="{156A5E60-9CC3-4317-A51C-EB8BFFE61374}">
      <dgm:prSet/>
      <dgm:spPr/>
      <dgm:t>
        <a:bodyPr/>
        <a:lstStyle/>
        <a:p>
          <a:r>
            <a:rPr lang="en-US" baseline="0"/>
            <a:t>NIAL : </a:t>
          </a:r>
          <a:r>
            <a:rPr lang="en-US" b="1" baseline="0"/>
            <a:t>high level array programming with a functional programming notation</a:t>
          </a:r>
          <a:endParaRPr lang="en-US"/>
        </a:p>
      </dgm:t>
    </dgm:pt>
    <dgm:pt modelId="{E0C8FC0B-3105-4767-97C4-11EBA8A42BB1}" type="parTrans" cxnId="{02D57A4C-8EBF-48EC-9C48-CF01C8B1DA98}">
      <dgm:prSet/>
      <dgm:spPr/>
      <dgm:t>
        <a:bodyPr/>
        <a:lstStyle/>
        <a:p>
          <a:endParaRPr lang="en-US"/>
        </a:p>
      </dgm:t>
    </dgm:pt>
    <dgm:pt modelId="{68FA5DA5-4D8D-42E0-BFFE-75DA8A742948}" type="sibTrans" cxnId="{02D57A4C-8EBF-48EC-9C48-CF01C8B1DA98}">
      <dgm:prSet/>
      <dgm:spPr/>
      <dgm:t>
        <a:bodyPr/>
        <a:lstStyle/>
        <a:p>
          <a:endParaRPr lang="en-US"/>
        </a:p>
      </dgm:t>
    </dgm:pt>
    <dgm:pt modelId="{E1541539-7ADA-4D67-9580-107221992497}">
      <dgm:prSet/>
      <dgm:spPr/>
      <dgm:t>
        <a:bodyPr/>
        <a:lstStyle/>
        <a:p>
          <a:r>
            <a:rPr lang="en-US" baseline="0"/>
            <a:t>Polymorphic Programming Language : </a:t>
          </a:r>
          <a:r>
            <a:rPr lang="en-US" b="1" baseline="0"/>
            <a:t>interactive and extensible  </a:t>
          </a:r>
          <a:endParaRPr lang="en-US"/>
        </a:p>
      </dgm:t>
    </dgm:pt>
    <dgm:pt modelId="{0F8EDD2F-6164-458E-9AC6-E51E14017424}" type="parTrans" cxnId="{B4538D1D-4007-448A-B04E-1870F52BC539}">
      <dgm:prSet/>
      <dgm:spPr/>
      <dgm:t>
        <a:bodyPr/>
        <a:lstStyle/>
        <a:p>
          <a:endParaRPr lang="en-US"/>
        </a:p>
      </dgm:t>
    </dgm:pt>
    <dgm:pt modelId="{D3215911-76B2-4272-919F-D5BBBC0E86DE}" type="sibTrans" cxnId="{B4538D1D-4007-448A-B04E-1870F52BC539}">
      <dgm:prSet/>
      <dgm:spPr/>
      <dgm:t>
        <a:bodyPr/>
        <a:lstStyle/>
        <a:p>
          <a:endParaRPr lang="en-US"/>
        </a:p>
      </dgm:t>
    </dgm:pt>
    <dgm:pt modelId="{2D541F91-9C0C-439C-84F8-140DEC6A2DCE}">
      <dgm:prSet/>
      <dgm:spPr/>
      <dgm:t>
        <a:bodyPr/>
        <a:lstStyle/>
        <a:p>
          <a:r>
            <a:rPr lang="en-US" baseline="0"/>
            <a:t>S : </a:t>
          </a:r>
          <a:r>
            <a:rPr lang="en-US" b="1" baseline="0"/>
            <a:t>a statistical programming language (Now known as R)</a:t>
          </a:r>
          <a:endParaRPr lang="en-US"/>
        </a:p>
      </dgm:t>
    </dgm:pt>
    <dgm:pt modelId="{E735F085-7975-4531-B1F3-BA9B412690AD}" type="parTrans" cxnId="{AA4F365F-4CEA-4993-8E36-328F2001DF13}">
      <dgm:prSet/>
      <dgm:spPr/>
      <dgm:t>
        <a:bodyPr/>
        <a:lstStyle/>
        <a:p>
          <a:endParaRPr lang="en-US"/>
        </a:p>
      </dgm:t>
    </dgm:pt>
    <dgm:pt modelId="{EF1D905E-918A-4CAC-AEA2-CAC7CB8C2C6A}" type="sibTrans" cxnId="{AA4F365F-4CEA-4993-8E36-328F2001DF13}">
      <dgm:prSet/>
      <dgm:spPr/>
      <dgm:t>
        <a:bodyPr/>
        <a:lstStyle/>
        <a:p>
          <a:endParaRPr lang="en-US"/>
        </a:p>
      </dgm:t>
    </dgm:pt>
    <dgm:pt modelId="{56D6B7AD-596F-448A-9699-A47D118C4ABC}">
      <dgm:prSet/>
      <dgm:spPr/>
      <dgm:t>
        <a:bodyPr/>
        <a:lstStyle/>
        <a:p>
          <a:r>
            <a:rPr lang="en-US" baseline="0"/>
            <a:t>Snap! : </a:t>
          </a:r>
          <a:r>
            <a:rPr lang="en-US" b="1" baseline="0"/>
            <a:t>low-code block based programming language</a:t>
          </a:r>
          <a:endParaRPr lang="en-US"/>
        </a:p>
      </dgm:t>
    </dgm:pt>
    <dgm:pt modelId="{69BA1EF0-DAB3-48F9-864E-B046FEB22561}" type="parTrans" cxnId="{EDCB074E-AC2A-4A3E-9EB7-15008CE0E08D}">
      <dgm:prSet/>
      <dgm:spPr/>
      <dgm:t>
        <a:bodyPr/>
        <a:lstStyle/>
        <a:p>
          <a:endParaRPr lang="en-US"/>
        </a:p>
      </dgm:t>
    </dgm:pt>
    <dgm:pt modelId="{33405E07-3EF2-4110-8117-890DEBA5D806}" type="sibTrans" cxnId="{EDCB074E-AC2A-4A3E-9EB7-15008CE0E08D}">
      <dgm:prSet/>
      <dgm:spPr/>
      <dgm:t>
        <a:bodyPr/>
        <a:lstStyle/>
        <a:p>
          <a:endParaRPr lang="en-US"/>
        </a:p>
      </dgm:t>
    </dgm:pt>
    <dgm:pt modelId="{4FBA681D-3935-4502-8D83-178E2AA79FC0}">
      <dgm:prSet/>
      <dgm:spPr/>
      <dgm:t>
        <a:bodyPr/>
        <a:lstStyle/>
        <a:p>
          <a:r>
            <a:rPr lang="en-US" baseline="0"/>
            <a:t>Speakeasy : </a:t>
          </a:r>
          <a:r>
            <a:rPr lang="en-US" b="1" baseline="0"/>
            <a:t>numerical computing interactive enironment</a:t>
          </a:r>
          <a:endParaRPr lang="en-US"/>
        </a:p>
      </dgm:t>
    </dgm:pt>
    <dgm:pt modelId="{657DC449-B965-4499-8713-F380F990F64A}" type="parTrans" cxnId="{BCF2E534-1331-40A9-A1FE-3A4A9A5B9D70}">
      <dgm:prSet/>
      <dgm:spPr/>
      <dgm:t>
        <a:bodyPr/>
        <a:lstStyle/>
        <a:p>
          <a:endParaRPr lang="en-US"/>
        </a:p>
      </dgm:t>
    </dgm:pt>
    <dgm:pt modelId="{C00A3F61-FF17-4583-A0CF-3F0322BDDF25}" type="sibTrans" cxnId="{BCF2E534-1331-40A9-A1FE-3A4A9A5B9D70}">
      <dgm:prSet/>
      <dgm:spPr/>
      <dgm:t>
        <a:bodyPr/>
        <a:lstStyle/>
        <a:p>
          <a:endParaRPr lang="en-US"/>
        </a:p>
      </dgm:t>
    </dgm:pt>
    <dgm:pt modelId="{093223A5-2DAD-41FB-B967-0AFCA5946CFD}">
      <dgm:prSet/>
      <dgm:spPr/>
      <dgm:t>
        <a:bodyPr/>
        <a:lstStyle/>
        <a:p>
          <a:r>
            <a:rPr lang="en-US" baseline="0"/>
            <a:t>Wolfram Language: </a:t>
          </a:r>
          <a:r>
            <a:rPr lang="en-US" b="1" baseline="0"/>
            <a:t>language for Mathmatica</a:t>
          </a:r>
          <a:endParaRPr lang="en-US"/>
        </a:p>
      </dgm:t>
    </dgm:pt>
    <dgm:pt modelId="{CD3B5161-753E-41A2-9D77-7CDC9B197BCA}" type="parTrans" cxnId="{CEB58C0A-F7F5-413A-8C30-8F71B637CC47}">
      <dgm:prSet/>
      <dgm:spPr/>
      <dgm:t>
        <a:bodyPr/>
        <a:lstStyle/>
        <a:p>
          <a:endParaRPr lang="en-US"/>
        </a:p>
      </dgm:t>
    </dgm:pt>
    <dgm:pt modelId="{19195272-3052-4B9A-B0B7-1A687A419726}" type="sibTrans" cxnId="{CEB58C0A-F7F5-413A-8C30-8F71B637CC47}">
      <dgm:prSet/>
      <dgm:spPr/>
      <dgm:t>
        <a:bodyPr/>
        <a:lstStyle/>
        <a:p>
          <a:endParaRPr lang="en-US"/>
        </a:p>
      </dgm:t>
    </dgm:pt>
    <dgm:pt modelId="{EC4CCABE-DABD-4745-8273-E09D9F7AD599}" type="pres">
      <dgm:prSet presAssocID="{02A24A80-35E6-4C28-9934-50FFFD90C30B}" presName="diagram" presStyleCnt="0">
        <dgm:presLayoutVars>
          <dgm:dir/>
          <dgm:resizeHandles val="exact"/>
        </dgm:presLayoutVars>
      </dgm:prSet>
      <dgm:spPr/>
    </dgm:pt>
    <dgm:pt modelId="{41FE5936-50E4-4D5C-98FA-1EE818C86255}" type="pres">
      <dgm:prSet presAssocID="{39427BAF-6D4C-4D46-9AA2-1A4570A592EC}" presName="node" presStyleLbl="node1" presStyleIdx="0" presStyleCnt="12">
        <dgm:presLayoutVars>
          <dgm:bulletEnabled val="1"/>
        </dgm:presLayoutVars>
      </dgm:prSet>
      <dgm:spPr/>
    </dgm:pt>
    <dgm:pt modelId="{95B68AD7-70D8-4A5E-9226-DA9BE9306D36}" type="pres">
      <dgm:prSet presAssocID="{95D70A74-5F84-4F2E-BD56-856270758BE7}" presName="sibTrans" presStyleCnt="0"/>
      <dgm:spPr/>
    </dgm:pt>
    <dgm:pt modelId="{91A1EC96-6DB0-4DB8-AE1C-57488F8BA0B9}" type="pres">
      <dgm:prSet presAssocID="{47F8B177-0FE1-4E45-8459-FE07D2C57271}" presName="node" presStyleLbl="node1" presStyleIdx="1" presStyleCnt="12">
        <dgm:presLayoutVars>
          <dgm:bulletEnabled val="1"/>
        </dgm:presLayoutVars>
      </dgm:prSet>
      <dgm:spPr/>
    </dgm:pt>
    <dgm:pt modelId="{3A4577C0-9FBE-4123-BBBD-BDCB60106CF0}" type="pres">
      <dgm:prSet presAssocID="{948CE7B3-4889-4865-819C-2BDCCCE7E10A}" presName="sibTrans" presStyleCnt="0"/>
      <dgm:spPr/>
    </dgm:pt>
    <dgm:pt modelId="{62865412-D94E-4DF6-9E6C-AC81FC5AC436}" type="pres">
      <dgm:prSet presAssocID="{3CADC575-DAE5-4CBA-B417-805FE3779CE7}" presName="node" presStyleLbl="node1" presStyleIdx="2" presStyleCnt="12">
        <dgm:presLayoutVars>
          <dgm:bulletEnabled val="1"/>
        </dgm:presLayoutVars>
      </dgm:prSet>
      <dgm:spPr/>
    </dgm:pt>
    <dgm:pt modelId="{EB1E7A45-B88F-4DE4-9288-F9E3A1C3D435}" type="pres">
      <dgm:prSet presAssocID="{27EF4534-AD52-4EAC-8430-6739ABC2A9F0}" presName="sibTrans" presStyleCnt="0"/>
      <dgm:spPr/>
    </dgm:pt>
    <dgm:pt modelId="{FB16A0B9-65A3-4DD1-8E6C-EAA4C1978EA6}" type="pres">
      <dgm:prSet presAssocID="{A00FD367-05D0-45F4-BFB6-BA8B9674A810}" presName="node" presStyleLbl="node1" presStyleIdx="3" presStyleCnt="12">
        <dgm:presLayoutVars>
          <dgm:bulletEnabled val="1"/>
        </dgm:presLayoutVars>
      </dgm:prSet>
      <dgm:spPr/>
    </dgm:pt>
    <dgm:pt modelId="{8B456ECC-C082-4A27-B541-3B0E3131E022}" type="pres">
      <dgm:prSet presAssocID="{183E5CDB-12F9-435F-B5F4-6265718EA19D}" presName="sibTrans" presStyleCnt="0"/>
      <dgm:spPr/>
    </dgm:pt>
    <dgm:pt modelId="{539340A3-9CD0-41E3-9B27-76E4EE784E99}" type="pres">
      <dgm:prSet presAssocID="{D9C9AA15-9526-4B0A-BECA-9B4301794AA3}" presName="node" presStyleLbl="node1" presStyleIdx="4" presStyleCnt="12">
        <dgm:presLayoutVars>
          <dgm:bulletEnabled val="1"/>
        </dgm:presLayoutVars>
      </dgm:prSet>
      <dgm:spPr/>
    </dgm:pt>
    <dgm:pt modelId="{C01E90A2-122E-448C-B6DD-02C59E1B2C51}" type="pres">
      <dgm:prSet presAssocID="{4FD7D039-7AE5-4512-86BE-A51B2078AA4B}" presName="sibTrans" presStyleCnt="0"/>
      <dgm:spPr/>
    </dgm:pt>
    <dgm:pt modelId="{8C809EFE-2529-419E-AE92-9E8AE064F6E9}" type="pres">
      <dgm:prSet presAssocID="{9F876819-FA2F-474A-BDFA-8FF534FCA265}" presName="node" presStyleLbl="node1" presStyleIdx="5" presStyleCnt="12">
        <dgm:presLayoutVars>
          <dgm:bulletEnabled val="1"/>
        </dgm:presLayoutVars>
      </dgm:prSet>
      <dgm:spPr/>
    </dgm:pt>
    <dgm:pt modelId="{96461341-D4C5-40DA-B43A-2805D51FA9D3}" type="pres">
      <dgm:prSet presAssocID="{F0117F7A-5FE2-464B-B754-C54DB70BF60B}" presName="sibTrans" presStyleCnt="0"/>
      <dgm:spPr/>
    </dgm:pt>
    <dgm:pt modelId="{3AD3CB52-B3D3-423A-90AE-48230E84DA8C}" type="pres">
      <dgm:prSet presAssocID="{156A5E60-9CC3-4317-A51C-EB8BFFE61374}" presName="node" presStyleLbl="node1" presStyleIdx="6" presStyleCnt="12">
        <dgm:presLayoutVars>
          <dgm:bulletEnabled val="1"/>
        </dgm:presLayoutVars>
      </dgm:prSet>
      <dgm:spPr/>
    </dgm:pt>
    <dgm:pt modelId="{9805F91C-D37A-4593-9C9C-59F3FD8BF846}" type="pres">
      <dgm:prSet presAssocID="{68FA5DA5-4D8D-42E0-BFFE-75DA8A742948}" presName="sibTrans" presStyleCnt="0"/>
      <dgm:spPr/>
    </dgm:pt>
    <dgm:pt modelId="{65155D72-BE33-44F3-86A6-DBE6A25D4C30}" type="pres">
      <dgm:prSet presAssocID="{E1541539-7ADA-4D67-9580-107221992497}" presName="node" presStyleLbl="node1" presStyleIdx="7" presStyleCnt="12">
        <dgm:presLayoutVars>
          <dgm:bulletEnabled val="1"/>
        </dgm:presLayoutVars>
      </dgm:prSet>
      <dgm:spPr/>
    </dgm:pt>
    <dgm:pt modelId="{7D51ACB3-C596-41ED-A364-320B062DC33C}" type="pres">
      <dgm:prSet presAssocID="{D3215911-76B2-4272-919F-D5BBBC0E86DE}" presName="sibTrans" presStyleCnt="0"/>
      <dgm:spPr/>
    </dgm:pt>
    <dgm:pt modelId="{F1726F0C-E51C-4A45-9E34-2F11E64EC0F4}" type="pres">
      <dgm:prSet presAssocID="{2D541F91-9C0C-439C-84F8-140DEC6A2DCE}" presName="node" presStyleLbl="node1" presStyleIdx="8" presStyleCnt="12">
        <dgm:presLayoutVars>
          <dgm:bulletEnabled val="1"/>
        </dgm:presLayoutVars>
      </dgm:prSet>
      <dgm:spPr/>
    </dgm:pt>
    <dgm:pt modelId="{A212798A-9146-42AA-954A-8114C43793AF}" type="pres">
      <dgm:prSet presAssocID="{EF1D905E-918A-4CAC-AEA2-CAC7CB8C2C6A}" presName="sibTrans" presStyleCnt="0"/>
      <dgm:spPr/>
    </dgm:pt>
    <dgm:pt modelId="{4D7B0C7B-F081-4056-8D0A-74AA973D26A4}" type="pres">
      <dgm:prSet presAssocID="{56D6B7AD-596F-448A-9699-A47D118C4ABC}" presName="node" presStyleLbl="node1" presStyleIdx="9" presStyleCnt="12">
        <dgm:presLayoutVars>
          <dgm:bulletEnabled val="1"/>
        </dgm:presLayoutVars>
      </dgm:prSet>
      <dgm:spPr/>
    </dgm:pt>
    <dgm:pt modelId="{3D4F2A48-60D9-4A86-9995-3AE08711552D}" type="pres">
      <dgm:prSet presAssocID="{33405E07-3EF2-4110-8117-890DEBA5D806}" presName="sibTrans" presStyleCnt="0"/>
      <dgm:spPr/>
    </dgm:pt>
    <dgm:pt modelId="{D82FCB80-6663-4337-9D87-A97650F0F75D}" type="pres">
      <dgm:prSet presAssocID="{4FBA681D-3935-4502-8D83-178E2AA79FC0}" presName="node" presStyleLbl="node1" presStyleIdx="10" presStyleCnt="12">
        <dgm:presLayoutVars>
          <dgm:bulletEnabled val="1"/>
        </dgm:presLayoutVars>
      </dgm:prSet>
      <dgm:spPr/>
    </dgm:pt>
    <dgm:pt modelId="{11D1D927-7AA5-4EFB-BF06-8A64C1141DF1}" type="pres">
      <dgm:prSet presAssocID="{C00A3F61-FF17-4583-A0CF-3F0322BDDF25}" presName="sibTrans" presStyleCnt="0"/>
      <dgm:spPr/>
    </dgm:pt>
    <dgm:pt modelId="{7DCE37F7-9ECC-441E-B1E1-63EBA861E0F3}" type="pres">
      <dgm:prSet presAssocID="{093223A5-2DAD-41FB-B967-0AFCA5946CFD}" presName="node" presStyleLbl="node1" presStyleIdx="11" presStyleCnt="12">
        <dgm:presLayoutVars>
          <dgm:bulletEnabled val="1"/>
        </dgm:presLayoutVars>
      </dgm:prSet>
      <dgm:spPr/>
    </dgm:pt>
  </dgm:ptLst>
  <dgm:cxnLst>
    <dgm:cxn modelId="{D60C8B09-BE85-4AA2-B3EA-E7530AA4E8C1}" type="presOf" srcId="{4FBA681D-3935-4502-8D83-178E2AA79FC0}" destId="{D82FCB80-6663-4337-9D87-A97650F0F75D}" srcOrd="0" destOrd="0" presId="urn:microsoft.com/office/officeart/2005/8/layout/default"/>
    <dgm:cxn modelId="{CEB58C0A-F7F5-413A-8C30-8F71B637CC47}" srcId="{02A24A80-35E6-4C28-9934-50FFFD90C30B}" destId="{093223A5-2DAD-41FB-B967-0AFCA5946CFD}" srcOrd="11" destOrd="0" parTransId="{CD3B5161-753E-41A2-9D77-7CDC9B197BCA}" sibTransId="{19195272-3052-4B9A-B0B7-1A687A419726}"/>
    <dgm:cxn modelId="{77D3DF0A-DF2D-4CF6-980C-42AFDD354CE5}" type="presOf" srcId="{56D6B7AD-596F-448A-9699-A47D118C4ABC}" destId="{4D7B0C7B-F081-4056-8D0A-74AA973D26A4}" srcOrd="0" destOrd="0" presId="urn:microsoft.com/office/officeart/2005/8/layout/default"/>
    <dgm:cxn modelId="{B4538D1D-4007-448A-B04E-1870F52BC539}" srcId="{02A24A80-35E6-4C28-9934-50FFFD90C30B}" destId="{E1541539-7ADA-4D67-9580-107221992497}" srcOrd="7" destOrd="0" parTransId="{0F8EDD2F-6164-458E-9AC6-E51E14017424}" sibTransId="{D3215911-76B2-4272-919F-D5BBBC0E86DE}"/>
    <dgm:cxn modelId="{E7291922-41B7-4F66-9929-AA91F0E86B1F}" type="presOf" srcId="{A00FD367-05D0-45F4-BFB6-BA8B9674A810}" destId="{FB16A0B9-65A3-4DD1-8E6C-EAA4C1978EA6}" srcOrd="0" destOrd="0" presId="urn:microsoft.com/office/officeart/2005/8/layout/default"/>
    <dgm:cxn modelId="{808B9722-BC91-4A20-B730-574916382834}" srcId="{02A24A80-35E6-4C28-9934-50FFFD90C30B}" destId="{9F876819-FA2F-474A-BDFA-8FF534FCA265}" srcOrd="5" destOrd="0" parTransId="{F4A6455D-DE6E-4F74-B4A7-4D62E96C85F6}" sibTransId="{F0117F7A-5FE2-464B-B754-C54DB70BF60B}"/>
    <dgm:cxn modelId="{63BF8129-168D-4A25-BFD0-BFFCB9FEC33D}" type="presOf" srcId="{02A24A80-35E6-4C28-9934-50FFFD90C30B}" destId="{EC4CCABE-DABD-4745-8273-E09D9F7AD599}" srcOrd="0" destOrd="0" presId="urn:microsoft.com/office/officeart/2005/8/layout/default"/>
    <dgm:cxn modelId="{A8724A2B-C21A-4302-BB41-D751066CF9B0}" srcId="{02A24A80-35E6-4C28-9934-50FFFD90C30B}" destId="{3CADC575-DAE5-4CBA-B417-805FE3779CE7}" srcOrd="2" destOrd="0" parTransId="{89A103FC-4676-465F-BA35-87BFE702F847}" sibTransId="{27EF4534-AD52-4EAC-8430-6739ABC2A9F0}"/>
    <dgm:cxn modelId="{188B4A2F-3FEB-49DA-81CC-D059489DD766}" type="presOf" srcId="{156A5E60-9CC3-4317-A51C-EB8BFFE61374}" destId="{3AD3CB52-B3D3-423A-90AE-48230E84DA8C}" srcOrd="0" destOrd="0" presId="urn:microsoft.com/office/officeart/2005/8/layout/default"/>
    <dgm:cxn modelId="{80BDA331-FA48-4B89-B21F-8DBF39D804F3}" type="presOf" srcId="{093223A5-2DAD-41FB-B967-0AFCA5946CFD}" destId="{7DCE37F7-9ECC-441E-B1E1-63EBA861E0F3}" srcOrd="0" destOrd="0" presId="urn:microsoft.com/office/officeart/2005/8/layout/default"/>
    <dgm:cxn modelId="{BCF2E534-1331-40A9-A1FE-3A4A9A5B9D70}" srcId="{02A24A80-35E6-4C28-9934-50FFFD90C30B}" destId="{4FBA681D-3935-4502-8D83-178E2AA79FC0}" srcOrd="10" destOrd="0" parTransId="{657DC449-B965-4499-8713-F380F990F64A}" sibTransId="{C00A3F61-FF17-4583-A0CF-3F0322BDDF25}"/>
    <dgm:cxn modelId="{AA4F365F-4CEA-4993-8E36-328F2001DF13}" srcId="{02A24A80-35E6-4C28-9934-50FFFD90C30B}" destId="{2D541F91-9C0C-439C-84F8-140DEC6A2DCE}" srcOrd="8" destOrd="0" parTransId="{E735F085-7975-4531-B1F3-BA9B412690AD}" sibTransId="{EF1D905E-918A-4CAC-AEA2-CAC7CB8C2C6A}"/>
    <dgm:cxn modelId="{D8BA935F-6982-40A7-B74E-9FA20D50857D}" type="presOf" srcId="{D9C9AA15-9526-4B0A-BECA-9B4301794AA3}" destId="{539340A3-9CD0-41E3-9B27-76E4EE784E99}" srcOrd="0" destOrd="0" presId="urn:microsoft.com/office/officeart/2005/8/layout/default"/>
    <dgm:cxn modelId="{82FAC368-0FB4-44FF-9D1F-9E05CBA9CA81}" type="presOf" srcId="{9F876819-FA2F-474A-BDFA-8FF534FCA265}" destId="{8C809EFE-2529-419E-AE92-9E8AE064F6E9}" srcOrd="0" destOrd="0" presId="urn:microsoft.com/office/officeart/2005/8/layout/default"/>
    <dgm:cxn modelId="{02D57A4C-8EBF-48EC-9C48-CF01C8B1DA98}" srcId="{02A24A80-35E6-4C28-9934-50FFFD90C30B}" destId="{156A5E60-9CC3-4317-A51C-EB8BFFE61374}" srcOrd="6" destOrd="0" parTransId="{E0C8FC0B-3105-4767-97C4-11EBA8A42BB1}" sibTransId="{68FA5DA5-4D8D-42E0-BFFE-75DA8A742948}"/>
    <dgm:cxn modelId="{EDCB074E-AC2A-4A3E-9EB7-15008CE0E08D}" srcId="{02A24A80-35E6-4C28-9934-50FFFD90C30B}" destId="{56D6B7AD-596F-448A-9699-A47D118C4ABC}" srcOrd="9" destOrd="0" parTransId="{69BA1EF0-DAB3-48F9-864E-B046FEB22561}" sibTransId="{33405E07-3EF2-4110-8117-890DEBA5D806}"/>
    <dgm:cxn modelId="{AB3E9D73-7F4C-456F-90E0-E077816B0AD4}" type="presOf" srcId="{39427BAF-6D4C-4D46-9AA2-1A4570A592EC}" destId="{41FE5936-50E4-4D5C-98FA-1EE818C86255}" srcOrd="0" destOrd="0" presId="urn:microsoft.com/office/officeart/2005/8/layout/default"/>
    <dgm:cxn modelId="{B32A0F59-8002-4E0F-8803-41B673FA1F31}" type="presOf" srcId="{E1541539-7ADA-4D67-9580-107221992497}" destId="{65155D72-BE33-44F3-86A6-DBE6A25D4C30}" srcOrd="0" destOrd="0" presId="urn:microsoft.com/office/officeart/2005/8/layout/default"/>
    <dgm:cxn modelId="{31A37E7D-D7A6-45DB-B75A-08CA141FBECE}" type="presOf" srcId="{2D541F91-9C0C-439C-84F8-140DEC6A2DCE}" destId="{F1726F0C-E51C-4A45-9E34-2F11E64EC0F4}" srcOrd="0" destOrd="0" presId="urn:microsoft.com/office/officeart/2005/8/layout/default"/>
    <dgm:cxn modelId="{4C20787F-35A9-4036-A264-7416056481B1}" type="presOf" srcId="{47F8B177-0FE1-4E45-8459-FE07D2C57271}" destId="{91A1EC96-6DB0-4DB8-AE1C-57488F8BA0B9}" srcOrd="0" destOrd="0" presId="urn:microsoft.com/office/officeart/2005/8/layout/default"/>
    <dgm:cxn modelId="{CC58DC9F-D46F-49B4-A03C-4B841C4C10DE}" srcId="{02A24A80-35E6-4C28-9934-50FFFD90C30B}" destId="{D9C9AA15-9526-4B0A-BECA-9B4301794AA3}" srcOrd="4" destOrd="0" parTransId="{D521898F-CB0B-4282-B223-51A969BAF75D}" sibTransId="{4FD7D039-7AE5-4512-86BE-A51B2078AA4B}"/>
    <dgm:cxn modelId="{25CA0CA5-C0D5-45A2-80E7-B7F3D3CBDF5A}" srcId="{02A24A80-35E6-4C28-9934-50FFFD90C30B}" destId="{A00FD367-05D0-45F4-BFB6-BA8B9674A810}" srcOrd="3" destOrd="0" parTransId="{51B8B282-3A15-4133-8A5D-D4F2000578A7}" sibTransId="{183E5CDB-12F9-435F-B5F4-6265718EA19D}"/>
    <dgm:cxn modelId="{D1B9E9AD-7192-4895-A290-08131DEDDDFF}" type="presOf" srcId="{3CADC575-DAE5-4CBA-B417-805FE3779CE7}" destId="{62865412-D94E-4DF6-9E6C-AC81FC5AC436}" srcOrd="0" destOrd="0" presId="urn:microsoft.com/office/officeart/2005/8/layout/default"/>
    <dgm:cxn modelId="{B05CFCBE-0ED2-4057-B0CA-818378747685}" srcId="{02A24A80-35E6-4C28-9934-50FFFD90C30B}" destId="{47F8B177-0FE1-4E45-8459-FE07D2C57271}" srcOrd="1" destOrd="0" parTransId="{8ECDC99A-3140-45F0-A0FE-AFAB0910EC58}" sibTransId="{948CE7B3-4889-4865-819C-2BDCCCE7E10A}"/>
    <dgm:cxn modelId="{1F9803F4-2360-43AA-893B-A66582DBB53B}" srcId="{02A24A80-35E6-4C28-9934-50FFFD90C30B}" destId="{39427BAF-6D4C-4D46-9AA2-1A4570A592EC}" srcOrd="0" destOrd="0" parTransId="{817287C7-288C-4605-9538-CAA68F70D50E}" sibTransId="{95D70A74-5F84-4F2E-BD56-856270758BE7}"/>
    <dgm:cxn modelId="{026F618C-EC49-4933-9197-411BBB59E905}" type="presParOf" srcId="{EC4CCABE-DABD-4745-8273-E09D9F7AD599}" destId="{41FE5936-50E4-4D5C-98FA-1EE818C86255}" srcOrd="0" destOrd="0" presId="urn:microsoft.com/office/officeart/2005/8/layout/default"/>
    <dgm:cxn modelId="{78DEBAEB-72A8-41FE-82D4-F2681F3CB1ED}" type="presParOf" srcId="{EC4CCABE-DABD-4745-8273-E09D9F7AD599}" destId="{95B68AD7-70D8-4A5E-9226-DA9BE9306D36}" srcOrd="1" destOrd="0" presId="urn:microsoft.com/office/officeart/2005/8/layout/default"/>
    <dgm:cxn modelId="{3D1D1813-A948-4E79-B27C-2578CC1E787F}" type="presParOf" srcId="{EC4CCABE-DABD-4745-8273-E09D9F7AD599}" destId="{91A1EC96-6DB0-4DB8-AE1C-57488F8BA0B9}" srcOrd="2" destOrd="0" presId="urn:microsoft.com/office/officeart/2005/8/layout/default"/>
    <dgm:cxn modelId="{1664D0A1-3E16-48C3-AEE7-C6F52F4C21D4}" type="presParOf" srcId="{EC4CCABE-DABD-4745-8273-E09D9F7AD599}" destId="{3A4577C0-9FBE-4123-BBBD-BDCB60106CF0}" srcOrd="3" destOrd="0" presId="urn:microsoft.com/office/officeart/2005/8/layout/default"/>
    <dgm:cxn modelId="{CD768ED2-E069-4B29-8EB8-336277E0C6CF}" type="presParOf" srcId="{EC4CCABE-DABD-4745-8273-E09D9F7AD599}" destId="{62865412-D94E-4DF6-9E6C-AC81FC5AC436}" srcOrd="4" destOrd="0" presId="urn:microsoft.com/office/officeart/2005/8/layout/default"/>
    <dgm:cxn modelId="{99C4516A-FF49-4165-A40A-B7053E29132D}" type="presParOf" srcId="{EC4CCABE-DABD-4745-8273-E09D9F7AD599}" destId="{EB1E7A45-B88F-4DE4-9288-F9E3A1C3D435}" srcOrd="5" destOrd="0" presId="urn:microsoft.com/office/officeart/2005/8/layout/default"/>
    <dgm:cxn modelId="{514E94C3-B612-4C43-8BAE-5E160BE713C4}" type="presParOf" srcId="{EC4CCABE-DABD-4745-8273-E09D9F7AD599}" destId="{FB16A0B9-65A3-4DD1-8E6C-EAA4C1978EA6}" srcOrd="6" destOrd="0" presId="urn:microsoft.com/office/officeart/2005/8/layout/default"/>
    <dgm:cxn modelId="{4E1ABE43-5918-4E15-A061-1DB58CB68099}" type="presParOf" srcId="{EC4CCABE-DABD-4745-8273-E09D9F7AD599}" destId="{8B456ECC-C082-4A27-B541-3B0E3131E022}" srcOrd="7" destOrd="0" presId="urn:microsoft.com/office/officeart/2005/8/layout/default"/>
    <dgm:cxn modelId="{41A26C30-33E4-4742-BDD4-DA5E66D00870}" type="presParOf" srcId="{EC4CCABE-DABD-4745-8273-E09D9F7AD599}" destId="{539340A3-9CD0-41E3-9B27-76E4EE784E99}" srcOrd="8" destOrd="0" presId="urn:microsoft.com/office/officeart/2005/8/layout/default"/>
    <dgm:cxn modelId="{F1501AFE-2972-4A56-9FE3-E452E566C9EF}" type="presParOf" srcId="{EC4CCABE-DABD-4745-8273-E09D9F7AD599}" destId="{C01E90A2-122E-448C-B6DD-02C59E1B2C51}" srcOrd="9" destOrd="0" presId="urn:microsoft.com/office/officeart/2005/8/layout/default"/>
    <dgm:cxn modelId="{9E9815B8-E79F-44DD-986A-39278492BC87}" type="presParOf" srcId="{EC4CCABE-DABD-4745-8273-E09D9F7AD599}" destId="{8C809EFE-2529-419E-AE92-9E8AE064F6E9}" srcOrd="10" destOrd="0" presId="urn:microsoft.com/office/officeart/2005/8/layout/default"/>
    <dgm:cxn modelId="{563E5073-3A2A-43FD-9BBD-B4BF783BE662}" type="presParOf" srcId="{EC4CCABE-DABD-4745-8273-E09D9F7AD599}" destId="{96461341-D4C5-40DA-B43A-2805D51FA9D3}" srcOrd="11" destOrd="0" presId="urn:microsoft.com/office/officeart/2005/8/layout/default"/>
    <dgm:cxn modelId="{2CEEB615-D3F6-4CBE-B480-85533DFBB9C6}" type="presParOf" srcId="{EC4CCABE-DABD-4745-8273-E09D9F7AD599}" destId="{3AD3CB52-B3D3-423A-90AE-48230E84DA8C}" srcOrd="12" destOrd="0" presId="urn:microsoft.com/office/officeart/2005/8/layout/default"/>
    <dgm:cxn modelId="{89BF18AA-0921-479A-A187-8DC3D1120D0E}" type="presParOf" srcId="{EC4CCABE-DABD-4745-8273-E09D9F7AD599}" destId="{9805F91C-D37A-4593-9C9C-59F3FD8BF846}" srcOrd="13" destOrd="0" presId="urn:microsoft.com/office/officeart/2005/8/layout/default"/>
    <dgm:cxn modelId="{3BDEB131-4AE5-42F7-B221-CCC5354BB240}" type="presParOf" srcId="{EC4CCABE-DABD-4745-8273-E09D9F7AD599}" destId="{65155D72-BE33-44F3-86A6-DBE6A25D4C30}" srcOrd="14" destOrd="0" presId="urn:microsoft.com/office/officeart/2005/8/layout/default"/>
    <dgm:cxn modelId="{230C8A20-90FF-44A4-B3F0-F2BA7BAF0FE0}" type="presParOf" srcId="{EC4CCABE-DABD-4745-8273-E09D9F7AD599}" destId="{7D51ACB3-C596-41ED-A364-320B062DC33C}" srcOrd="15" destOrd="0" presId="urn:microsoft.com/office/officeart/2005/8/layout/default"/>
    <dgm:cxn modelId="{D5BAC99A-6A84-4957-B220-55F69F4A034B}" type="presParOf" srcId="{EC4CCABE-DABD-4745-8273-E09D9F7AD599}" destId="{F1726F0C-E51C-4A45-9E34-2F11E64EC0F4}" srcOrd="16" destOrd="0" presId="urn:microsoft.com/office/officeart/2005/8/layout/default"/>
    <dgm:cxn modelId="{CCDF05DE-35AD-4F5B-A09A-2832ED309ADC}" type="presParOf" srcId="{EC4CCABE-DABD-4745-8273-E09D9F7AD599}" destId="{A212798A-9146-42AA-954A-8114C43793AF}" srcOrd="17" destOrd="0" presId="urn:microsoft.com/office/officeart/2005/8/layout/default"/>
    <dgm:cxn modelId="{26C342CB-DE40-4C72-8BD0-53B48CD42D52}" type="presParOf" srcId="{EC4CCABE-DABD-4745-8273-E09D9F7AD599}" destId="{4D7B0C7B-F081-4056-8D0A-74AA973D26A4}" srcOrd="18" destOrd="0" presId="urn:microsoft.com/office/officeart/2005/8/layout/default"/>
    <dgm:cxn modelId="{4C66F85F-E48C-41A4-8303-4A051D9C9329}" type="presParOf" srcId="{EC4CCABE-DABD-4745-8273-E09D9F7AD599}" destId="{3D4F2A48-60D9-4A86-9995-3AE08711552D}" srcOrd="19" destOrd="0" presId="urn:microsoft.com/office/officeart/2005/8/layout/default"/>
    <dgm:cxn modelId="{DD3E4684-E0EA-436D-A2F3-28C6A57C6D5E}" type="presParOf" srcId="{EC4CCABE-DABD-4745-8273-E09D9F7AD599}" destId="{D82FCB80-6663-4337-9D87-A97650F0F75D}" srcOrd="20" destOrd="0" presId="urn:microsoft.com/office/officeart/2005/8/layout/default"/>
    <dgm:cxn modelId="{E7293361-15BD-44FF-8C04-34F4A023488A}" type="presParOf" srcId="{EC4CCABE-DABD-4745-8273-E09D9F7AD599}" destId="{11D1D927-7AA5-4EFB-BF06-8A64C1141DF1}" srcOrd="21" destOrd="0" presId="urn:microsoft.com/office/officeart/2005/8/layout/default"/>
    <dgm:cxn modelId="{D35EAF38-71FD-4D95-B2CD-B42438296E6A}" type="presParOf" srcId="{EC4CCABE-DABD-4745-8273-E09D9F7AD599}" destId="{7DCE37F7-9ECC-441E-B1E1-63EBA861E0F3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FE5936-50E4-4D5C-98FA-1EE818C86255}">
      <dsp:nvSpPr>
        <dsp:cNvPr id="0" name=""/>
        <dsp:cNvSpPr/>
      </dsp:nvSpPr>
      <dsp:spPr>
        <a:xfrm>
          <a:off x="2518" y="177918"/>
          <a:ext cx="1997749" cy="1198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A &amp; A+ </a:t>
          </a:r>
          <a:r>
            <a:rPr lang="en-US" sz="1400" b="1" kern="1200" baseline="0"/>
            <a:t>: APL with graphical extensions</a:t>
          </a:r>
          <a:endParaRPr lang="en-US" sz="1400" kern="1200"/>
        </a:p>
      </dsp:txBody>
      <dsp:txXfrm>
        <a:off x="2518" y="177918"/>
        <a:ext cx="1997749" cy="1198649"/>
      </dsp:txXfrm>
    </dsp:sp>
    <dsp:sp modelId="{91A1EC96-6DB0-4DB8-AE1C-57488F8BA0B9}">
      <dsp:nvSpPr>
        <dsp:cNvPr id="0" name=""/>
        <dsp:cNvSpPr/>
      </dsp:nvSpPr>
      <dsp:spPr>
        <a:xfrm>
          <a:off x="2200042" y="177918"/>
          <a:ext cx="1997749" cy="1198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FP : </a:t>
          </a:r>
          <a:r>
            <a:rPr lang="en-US" sz="1400" b="1" kern="1200" baseline="0"/>
            <a:t>Functional programming language </a:t>
          </a:r>
          <a:endParaRPr lang="en-US" sz="1400" kern="1200"/>
        </a:p>
      </dsp:txBody>
      <dsp:txXfrm>
        <a:off x="2200042" y="177918"/>
        <a:ext cx="1997749" cy="1198649"/>
      </dsp:txXfrm>
    </dsp:sp>
    <dsp:sp modelId="{62865412-D94E-4DF6-9E6C-AC81FC5AC436}">
      <dsp:nvSpPr>
        <dsp:cNvPr id="0" name=""/>
        <dsp:cNvSpPr/>
      </dsp:nvSpPr>
      <dsp:spPr>
        <a:xfrm>
          <a:off x="4397567" y="177918"/>
          <a:ext cx="1997749" cy="1198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IVY : </a:t>
          </a:r>
          <a:r>
            <a:rPr lang="en-US" sz="1400" b="1" kern="1200" baseline="0"/>
            <a:t>interpreter for APL-like language</a:t>
          </a:r>
          <a:endParaRPr lang="en-US" sz="1400" kern="1200"/>
        </a:p>
      </dsp:txBody>
      <dsp:txXfrm>
        <a:off x="4397567" y="177918"/>
        <a:ext cx="1997749" cy="1198649"/>
      </dsp:txXfrm>
    </dsp:sp>
    <dsp:sp modelId="{FB16A0B9-65A3-4DD1-8E6C-EAA4C1978EA6}">
      <dsp:nvSpPr>
        <dsp:cNvPr id="0" name=""/>
        <dsp:cNvSpPr/>
      </dsp:nvSpPr>
      <dsp:spPr>
        <a:xfrm>
          <a:off x="6595092" y="177918"/>
          <a:ext cx="1997749" cy="1198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J  : </a:t>
          </a:r>
          <a:r>
            <a:rPr lang="en-US" sz="1400" b="1" kern="1200" baseline="0"/>
            <a:t>Uses ASCII with diagraphs </a:t>
          </a:r>
          <a:endParaRPr lang="en-US" sz="1400" kern="1200"/>
        </a:p>
      </dsp:txBody>
      <dsp:txXfrm>
        <a:off x="6595092" y="177918"/>
        <a:ext cx="1997749" cy="1198649"/>
      </dsp:txXfrm>
    </dsp:sp>
    <dsp:sp modelId="{539340A3-9CD0-41E3-9B27-76E4EE784E99}">
      <dsp:nvSpPr>
        <dsp:cNvPr id="0" name=""/>
        <dsp:cNvSpPr/>
      </dsp:nvSpPr>
      <dsp:spPr>
        <a:xfrm>
          <a:off x="2518" y="1576343"/>
          <a:ext cx="1997749" cy="1198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K : </a:t>
          </a:r>
          <a:r>
            <a:rPr lang="en-US" sz="1400" b="1" kern="1200" baseline="0"/>
            <a:t>Proprietary of APL</a:t>
          </a:r>
          <a:endParaRPr lang="en-US" sz="1400" kern="1200"/>
        </a:p>
      </dsp:txBody>
      <dsp:txXfrm>
        <a:off x="2518" y="1576343"/>
        <a:ext cx="1997749" cy="1198649"/>
      </dsp:txXfrm>
    </dsp:sp>
    <dsp:sp modelId="{8C809EFE-2529-419E-AE92-9E8AE064F6E9}">
      <dsp:nvSpPr>
        <dsp:cNvPr id="0" name=""/>
        <dsp:cNvSpPr/>
      </dsp:nvSpPr>
      <dsp:spPr>
        <a:xfrm>
          <a:off x="2200042" y="1576343"/>
          <a:ext cx="1997749" cy="1198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MATLAB : </a:t>
          </a:r>
          <a:r>
            <a:rPr lang="en-US" sz="1400" b="1" kern="1200" baseline="0"/>
            <a:t>numerical computation tool</a:t>
          </a:r>
          <a:endParaRPr lang="en-US" sz="1400" kern="1200"/>
        </a:p>
      </dsp:txBody>
      <dsp:txXfrm>
        <a:off x="2200042" y="1576343"/>
        <a:ext cx="1997749" cy="1198649"/>
      </dsp:txXfrm>
    </dsp:sp>
    <dsp:sp modelId="{3AD3CB52-B3D3-423A-90AE-48230E84DA8C}">
      <dsp:nvSpPr>
        <dsp:cNvPr id="0" name=""/>
        <dsp:cNvSpPr/>
      </dsp:nvSpPr>
      <dsp:spPr>
        <a:xfrm>
          <a:off x="4397567" y="1576343"/>
          <a:ext cx="1997749" cy="1198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NIAL : </a:t>
          </a:r>
          <a:r>
            <a:rPr lang="en-US" sz="1400" b="1" kern="1200" baseline="0"/>
            <a:t>high level array programming with a functional programming notation</a:t>
          </a:r>
          <a:endParaRPr lang="en-US" sz="1400" kern="1200"/>
        </a:p>
      </dsp:txBody>
      <dsp:txXfrm>
        <a:off x="4397567" y="1576343"/>
        <a:ext cx="1997749" cy="1198649"/>
      </dsp:txXfrm>
    </dsp:sp>
    <dsp:sp modelId="{65155D72-BE33-44F3-86A6-DBE6A25D4C30}">
      <dsp:nvSpPr>
        <dsp:cNvPr id="0" name=""/>
        <dsp:cNvSpPr/>
      </dsp:nvSpPr>
      <dsp:spPr>
        <a:xfrm>
          <a:off x="6595092" y="1576343"/>
          <a:ext cx="1997749" cy="1198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Polymorphic Programming Language : </a:t>
          </a:r>
          <a:r>
            <a:rPr lang="en-US" sz="1400" b="1" kern="1200" baseline="0"/>
            <a:t>interactive and extensible  </a:t>
          </a:r>
          <a:endParaRPr lang="en-US" sz="1400" kern="1200"/>
        </a:p>
      </dsp:txBody>
      <dsp:txXfrm>
        <a:off x="6595092" y="1576343"/>
        <a:ext cx="1997749" cy="1198649"/>
      </dsp:txXfrm>
    </dsp:sp>
    <dsp:sp modelId="{F1726F0C-E51C-4A45-9E34-2F11E64EC0F4}">
      <dsp:nvSpPr>
        <dsp:cNvPr id="0" name=""/>
        <dsp:cNvSpPr/>
      </dsp:nvSpPr>
      <dsp:spPr>
        <a:xfrm>
          <a:off x="2518" y="2974768"/>
          <a:ext cx="1997749" cy="1198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S : </a:t>
          </a:r>
          <a:r>
            <a:rPr lang="en-US" sz="1400" b="1" kern="1200" baseline="0"/>
            <a:t>a statistical programming language (Now known as R)</a:t>
          </a:r>
          <a:endParaRPr lang="en-US" sz="1400" kern="1200"/>
        </a:p>
      </dsp:txBody>
      <dsp:txXfrm>
        <a:off x="2518" y="2974768"/>
        <a:ext cx="1997749" cy="1198649"/>
      </dsp:txXfrm>
    </dsp:sp>
    <dsp:sp modelId="{4D7B0C7B-F081-4056-8D0A-74AA973D26A4}">
      <dsp:nvSpPr>
        <dsp:cNvPr id="0" name=""/>
        <dsp:cNvSpPr/>
      </dsp:nvSpPr>
      <dsp:spPr>
        <a:xfrm>
          <a:off x="2200042" y="2974768"/>
          <a:ext cx="1997749" cy="1198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Snap! : </a:t>
          </a:r>
          <a:r>
            <a:rPr lang="en-US" sz="1400" b="1" kern="1200" baseline="0"/>
            <a:t>low-code block based programming language</a:t>
          </a:r>
          <a:endParaRPr lang="en-US" sz="1400" kern="1200"/>
        </a:p>
      </dsp:txBody>
      <dsp:txXfrm>
        <a:off x="2200042" y="2974768"/>
        <a:ext cx="1997749" cy="1198649"/>
      </dsp:txXfrm>
    </dsp:sp>
    <dsp:sp modelId="{D82FCB80-6663-4337-9D87-A97650F0F75D}">
      <dsp:nvSpPr>
        <dsp:cNvPr id="0" name=""/>
        <dsp:cNvSpPr/>
      </dsp:nvSpPr>
      <dsp:spPr>
        <a:xfrm>
          <a:off x="4397567" y="2974768"/>
          <a:ext cx="1997749" cy="1198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Speakeasy : </a:t>
          </a:r>
          <a:r>
            <a:rPr lang="en-US" sz="1400" b="1" kern="1200" baseline="0"/>
            <a:t>numerical computing interactive enironment</a:t>
          </a:r>
          <a:endParaRPr lang="en-US" sz="1400" kern="1200"/>
        </a:p>
      </dsp:txBody>
      <dsp:txXfrm>
        <a:off x="4397567" y="2974768"/>
        <a:ext cx="1997749" cy="1198649"/>
      </dsp:txXfrm>
    </dsp:sp>
    <dsp:sp modelId="{7DCE37F7-9ECC-441E-B1E1-63EBA861E0F3}">
      <dsp:nvSpPr>
        <dsp:cNvPr id="0" name=""/>
        <dsp:cNvSpPr/>
      </dsp:nvSpPr>
      <dsp:spPr>
        <a:xfrm>
          <a:off x="6595092" y="2974768"/>
          <a:ext cx="1997749" cy="11986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baseline="0"/>
            <a:t>Wolfram Language: </a:t>
          </a:r>
          <a:r>
            <a:rPr lang="en-US" sz="1400" b="1" kern="1200" baseline="0"/>
            <a:t>language for Mathmatica</a:t>
          </a:r>
          <a:endParaRPr lang="en-US" sz="1400" kern="1200"/>
        </a:p>
      </dsp:txBody>
      <dsp:txXfrm>
        <a:off x="6595092" y="2974768"/>
        <a:ext cx="1997749" cy="11986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DEADC264-C23B-4BD4-85D2-7943AB8BFEDC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71ADC9D-03C0-4B1D-975B-1D6FFB03404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82495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C264-C23B-4BD4-85D2-7943AB8BFEDC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DC9D-03C0-4B1D-975B-1D6FFB03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8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C264-C23B-4BD4-85D2-7943AB8BFEDC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DC9D-03C0-4B1D-975B-1D6FFB03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77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C264-C23B-4BD4-85D2-7943AB8BFEDC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DC9D-03C0-4B1D-975B-1D6FFB03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95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C264-C23B-4BD4-85D2-7943AB8BFEDC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DC9D-03C0-4B1D-975B-1D6FFB03404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5841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C264-C23B-4BD4-85D2-7943AB8BFEDC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DC9D-03C0-4B1D-975B-1D6FFB03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6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C264-C23B-4BD4-85D2-7943AB8BFEDC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DC9D-03C0-4B1D-975B-1D6FFB03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93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C264-C23B-4BD4-85D2-7943AB8BFEDC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DC9D-03C0-4B1D-975B-1D6FFB03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30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C264-C23B-4BD4-85D2-7943AB8BFEDC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DC9D-03C0-4B1D-975B-1D6FFB03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5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C264-C23B-4BD4-85D2-7943AB8BFEDC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DC9D-03C0-4B1D-975B-1D6FFB03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5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C264-C23B-4BD4-85D2-7943AB8BFEDC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DC9D-03C0-4B1D-975B-1D6FFB03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066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DEADC264-C23B-4BD4-85D2-7943AB8BFEDC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71ADC9D-03C0-4B1D-975B-1D6FFB03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7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Array_programm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Orthogonal" TargetMode="External"/><Relationship Id="rId2" Type="http://schemas.openxmlformats.org/officeDocument/2006/relationships/hyperlink" Target="https://en.wikipedia.org/wiki/APL_(programming_language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Row-_and_column-major_order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ryapl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PL_(programming_language)" TargetMode="External"/><Relationship Id="rId3" Type="http://schemas.openxmlformats.org/officeDocument/2006/relationships/hyperlink" Target="https://en.wikipedia.org/wiki/APL_syntax_and_symbols" TargetMode="External"/><Relationship Id="rId7" Type="http://schemas.openxmlformats.org/officeDocument/2006/relationships/hyperlink" Target="https://github.com/interregna/arraylanguage-companies" TargetMode="External"/><Relationship Id="rId2" Type="http://schemas.openxmlformats.org/officeDocument/2006/relationships/hyperlink" Target="https://tryapl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athspp.com/blog/why-apl-is-a-language-worth-knowing" TargetMode="External"/><Relationship Id="rId5" Type="http://schemas.openxmlformats.org/officeDocument/2006/relationships/hyperlink" Target="https://microapl.com/APL/introduction_chapter1.html" TargetMode="External"/><Relationship Id="rId4" Type="http://schemas.openxmlformats.org/officeDocument/2006/relationships/hyperlink" Target="https://aplwiki.com/wiki/Category:Primitive_operato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D5C62-9F9E-91B0-94A5-4A88625400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A9E73C-0068-27E5-940C-BB2FFC8902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Travis Clodfelter Jr.</a:t>
            </a:r>
          </a:p>
        </p:txBody>
      </p:sp>
    </p:spTree>
    <p:extLst>
      <p:ext uri="{BB962C8B-B14F-4D97-AF65-F5344CB8AC3E}">
        <p14:creationId xmlns:p14="http://schemas.microsoft.com/office/powerpoint/2010/main" val="3147864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52C42-FAED-C9F2-33EB-79B535F05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6091428" cy="1325562"/>
          </a:xfrm>
        </p:spPr>
        <p:txBody>
          <a:bodyPr>
            <a:normAutofit/>
          </a:bodyPr>
          <a:lstStyle/>
          <a:p>
            <a:r>
              <a:rPr lang="en-US" dirty="0"/>
              <a:t>History of APL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CCB02-34C3-94F3-C6FF-4C859068F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2005739"/>
            <a:ext cx="6091428" cy="4174398"/>
          </a:xfrm>
        </p:spPr>
        <p:txBody>
          <a:bodyPr>
            <a:normAutofit fontScale="92500" lnSpcReduction="20000"/>
          </a:bodyPr>
          <a:lstStyle/>
          <a:p>
            <a:r>
              <a:rPr lang="en-US" sz="1500" dirty="0"/>
              <a:t>The name comes from the book on mathematical notation “A Programming Language” published in 1962 By Kenneth E. Iverson.</a:t>
            </a:r>
          </a:p>
          <a:p>
            <a:r>
              <a:rPr lang="en-US" sz="1500" dirty="0"/>
              <a:t>While working for IBM his notation was used for research reports on computer systems .</a:t>
            </a:r>
          </a:p>
          <a:p>
            <a:r>
              <a:rPr lang="en-US" sz="1500" dirty="0"/>
              <a:t>Herbert </a:t>
            </a:r>
            <a:r>
              <a:rPr lang="en-US" sz="1500" dirty="0" err="1"/>
              <a:t>Hellerman</a:t>
            </a:r>
            <a:r>
              <a:rPr lang="en-US" sz="1500" dirty="0"/>
              <a:t> (worked for IBM’s Systems research institute) implemented on an IBM 1620 computer had high school students test their code in his lab. The implementation was called Personalized Array Translator. </a:t>
            </a:r>
          </a:p>
          <a:p>
            <a:r>
              <a:rPr lang="en-US" sz="1500" dirty="0"/>
              <a:t>By 1965, Iverson and his team worked on implementation for APL notation using FORTRAN IV which was finalized and named IVSYS(Iverson System) </a:t>
            </a:r>
          </a:p>
          <a:p>
            <a:r>
              <a:rPr lang="en-US" sz="1500" dirty="0"/>
              <a:t>In 1966 the first interactive login and creation of an APL workspace was launched, and the first public version was released in 1968</a:t>
            </a:r>
          </a:p>
          <a:p>
            <a:r>
              <a:rPr lang="en-US" sz="1500" dirty="0"/>
              <a:t>In the 80’s IBM implemented APL2 which added nested arrays.</a:t>
            </a:r>
          </a:p>
          <a:p>
            <a:r>
              <a:rPr lang="en-US" sz="1500" dirty="0"/>
              <a:t>New implementations like APLX and </a:t>
            </a:r>
            <a:r>
              <a:rPr lang="en-US" sz="1500" dirty="0" err="1"/>
              <a:t>Dyalog</a:t>
            </a:r>
            <a:r>
              <a:rPr lang="en-US" sz="1500" dirty="0"/>
              <a:t> add new extensions for OOP, support for .NET, operating system interfaces and lambda calculus.</a:t>
            </a:r>
          </a:p>
          <a:p>
            <a:endParaRPr lang="en-US" sz="1500" dirty="0"/>
          </a:p>
        </p:txBody>
      </p:sp>
      <p:pic>
        <p:nvPicPr>
          <p:cNvPr id="5" name="Picture 4" descr="Complex maths formulae on a blackboard">
            <a:extLst>
              <a:ext uri="{FF2B5EF4-FFF2-40B4-BE49-F238E27FC236}">
                <a16:creationId xmlns:a16="http://schemas.microsoft.com/office/drawing/2014/main" id="{E7FF3D97-6891-EEF0-C101-1BC1722A15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040" r="24116" b="-1"/>
          <a:stretch/>
        </p:blipFill>
        <p:spPr>
          <a:xfrm>
            <a:off x="7737169" y="10"/>
            <a:ext cx="355520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006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EAFE9-0F16-858A-8F3D-5C8F73C44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>
            <a:normAutofit/>
          </a:bodyPr>
          <a:lstStyle/>
          <a:p>
            <a:r>
              <a:rPr lang="en-US" dirty="0"/>
              <a:t>APL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5DB8F59-4289-0DF5-DCF4-0FC467C9A1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214175"/>
              </p:ext>
            </p:extLst>
          </p:nvPr>
        </p:nvGraphicFramePr>
        <p:xfrm>
          <a:off x="1262063" y="2043893"/>
          <a:ext cx="8785735" cy="5027626"/>
        </p:xfrm>
        <a:graphic>
          <a:graphicData uri="http://schemas.openxmlformats.org/drawingml/2006/table">
            <a:tbl>
              <a:tblPr/>
              <a:tblGrid>
                <a:gridCol w="8785735">
                  <a:extLst>
                    <a:ext uri="{9D8B030D-6E8A-4147-A177-3AD203B41FA5}">
                      <a16:colId xmlns:a16="http://schemas.microsoft.com/office/drawing/2014/main" val="1561030418"/>
                    </a:ext>
                  </a:extLst>
                </a:gridCol>
              </a:tblGrid>
              <a:tr h="4139803">
                <a:tc>
                  <a:txBody>
                    <a:bodyPr/>
                    <a:lstStyle/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Array oriented Programming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285750" marR="0" lvl="0" indent="-2857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Read from right to left</a:t>
                      </a:r>
                    </a:p>
                    <a:p>
                      <a:pPr marL="285750" marR="0" lvl="0" indent="-2857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Dynamically typed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Functional</a:t>
                      </a:r>
                      <a:endParaRPr lang="en-US" sz="2800" u="non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Structural</a:t>
                      </a:r>
                      <a:endParaRPr lang="en-US" sz="2800" u="non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Modular</a:t>
                      </a:r>
                    </a:p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Open Source</a:t>
                      </a:r>
                    </a:p>
                    <a:p>
                      <a:pPr marL="285750" indent="-2857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Created for </a:t>
                      </a:r>
                      <a:r>
                        <a:rPr lang="en-US" sz="2800" u="none" strike="noStrike">
                          <a:solidFill>
                            <a:schemeClr val="tx1"/>
                          </a:solidFill>
                          <a:effectLst/>
                        </a:rPr>
                        <a:t>shorter programming </a:t>
                      </a:r>
                      <a:r>
                        <a:rPr lang="en-US" sz="2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so more thought is put into the problem rather than the coding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endParaRPr lang="en-US" sz="1800" u="none" strike="noStrike" dirty="0">
                        <a:solidFill>
                          <a:schemeClr val="tx1"/>
                        </a:solidFill>
                        <a:effectLst/>
                        <a:hlinkClick r:id="rId2" tooltip="Array programming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br>
                        <a:rPr lang="en-US" sz="1800" u="none" strike="noStrike" dirty="0">
                          <a:solidFill>
                            <a:srgbClr val="0563C1"/>
                          </a:solidFill>
                          <a:effectLst/>
                          <a:hlinkClick r:id="rId2" tooltip="Array programming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</a:br>
                      <a:endParaRPr lang="en-US" sz="1800" u="none" strike="noStrike" dirty="0">
                        <a:solidFill>
                          <a:srgbClr val="3366CC"/>
                        </a:solidFill>
                        <a:effectLst/>
                      </a:endParaRPr>
                    </a:p>
                    <a:p>
                      <a:pPr algn="l" fontAlgn="t"/>
                      <a:endParaRPr lang="en-US" sz="1800" dirty="0">
                        <a:effectLst/>
                      </a:endParaRPr>
                    </a:p>
                  </a:txBody>
                  <a:tcPr marL="89865" marR="89865" marT="44933" marB="44933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658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632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25A66-401B-022E-0625-3A62DE088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5" y="307447"/>
            <a:ext cx="10693884" cy="110993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Functions and Operators</a:t>
            </a: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5811B9C-6C09-1A16-0C98-D7937E7146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772252"/>
              </p:ext>
            </p:extLst>
          </p:nvPr>
        </p:nvGraphicFramePr>
        <p:xfrm>
          <a:off x="736122" y="2527872"/>
          <a:ext cx="5804955" cy="3435532"/>
        </p:xfrm>
        <a:graphic>
          <a:graphicData uri="http://schemas.openxmlformats.org/drawingml/2006/table">
            <a:tbl>
              <a:tblPr/>
              <a:tblGrid>
                <a:gridCol w="2023342">
                  <a:extLst>
                    <a:ext uri="{9D8B030D-6E8A-4147-A177-3AD203B41FA5}">
                      <a16:colId xmlns:a16="http://schemas.microsoft.com/office/drawing/2014/main" val="351717034"/>
                    </a:ext>
                  </a:extLst>
                </a:gridCol>
                <a:gridCol w="3781613">
                  <a:extLst>
                    <a:ext uri="{9D8B030D-6E8A-4147-A177-3AD203B41FA5}">
                      <a16:colId xmlns:a16="http://schemas.microsoft.com/office/drawing/2014/main" val="2771708835"/>
                    </a:ext>
                  </a:extLst>
                </a:gridCol>
              </a:tblGrid>
              <a:tr h="199952">
                <a:tc gridSpan="2"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Terminology of APL operators</a:t>
                      </a:r>
                    </a:p>
                  </a:txBody>
                  <a:tcPr marL="45443" marR="45443" marT="22722" marB="227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9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843026"/>
                  </a:ext>
                </a:extLst>
              </a:tr>
              <a:tr h="199952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Term</a:t>
                      </a:r>
                    </a:p>
                  </a:txBody>
                  <a:tcPr marL="45443" marR="45443" marT="22722" marB="22722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Description</a:t>
                      </a:r>
                    </a:p>
                  </a:txBody>
                  <a:tcPr marL="45443" marR="45443" marT="22722" marB="22722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860744"/>
                  </a:ext>
                </a:extLst>
              </a:tr>
              <a:tr h="88160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function</a:t>
                      </a:r>
                    </a:p>
                  </a:txBody>
                  <a:tcPr marL="45443" marR="45443" marT="22722" marB="22722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800"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operation or mapping that takes zero, one (right) or two (left &amp; right) arguments which may be scalars, arrays, or more complicated structures, and may return a similarly complex result. A function may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be:Primitive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: built-in and represented by a single glyph;</a:t>
                      </a:r>
                      <a:r>
                        <a:rPr lang="en-US" sz="900" b="0" i="0" u="none" strike="noStrike" baseline="30000" dirty="0">
                          <a:solidFill>
                            <a:srgbClr val="3366CC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[68]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800"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Defined: as a named and ordered collection of program statements;</a:t>
                      </a:r>
                      <a:r>
                        <a:rPr lang="en-US" sz="900" b="0" i="0" u="none" strike="noStrike" baseline="30000" dirty="0">
                          <a:solidFill>
                            <a:srgbClr val="3366CC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[68]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800"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Derived: as a combination of an operator with its arguments.</a:t>
                      </a:r>
                      <a:r>
                        <a:rPr lang="en-US" sz="900" b="0" i="0" u="none" strike="noStrike" baseline="30000" dirty="0">
                          <a:solidFill>
                            <a:srgbClr val="3366CC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[68]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443" marR="45443" marT="22722" marB="22722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078147"/>
                  </a:ext>
                </a:extLst>
              </a:tr>
              <a:tr h="47261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array</a:t>
                      </a:r>
                    </a:p>
                  </a:txBody>
                  <a:tcPr marL="45443" marR="45443" marT="22722" marB="22722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data valued object of zero or more </a:t>
                      </a:r>
                      <a:r>
                        <a:rPr lang="en-US" sz="900" b="0" i="0" u="none" strike="noStrike">
                          <a:solidFill>
                            <a:srgbClr val="3366CC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orthogonal</a:t>
                      </a:r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dimensions in </a:t>
                      </a:r>
                      <a:r>
                        <a:rPr lang="en-US" sz="900" b="0" i="0" u="none" strike="noStrike">
                          <a:solidFill>
                            <a:srgbClr val="3366CC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row-major</a:t>
                      </a:r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order in which each item is a primitive scalar datum or another array.</a:t>
                      </a:r>
                      <a:r>
                        <a:rPr lang="en-US" sz="900" b="0" i="0" u="none" strike="noStrike" baseline="30000">
                          <a:solidFill>
                            <a:srgbClr val="3366CC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[69]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443" marR="45443" marT="22722" marB="22722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549448"/>
                  </a:ext>
                </a:extLst>
              </a:tr>
              <a:tr h="199952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niladic</a:t>
                      </a:r>
                    </a:p>
                  </a:txBody>
                  <a:tcPr marL="45443" marR="45443" marT="22722" marB="22722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not taking or requiring any arguments, nullary</a:t>
                      </a:r>
                      <a:r>
                        <a:rPr lang="en-US" sz="900" b="0" i="0" u="none" strike="noStrike" baseline="30000">
                          <a:solidFill>
                            <a:srgbClr val="3366CC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[70]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443" marR="45443" marT="22722" marB="22722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167863"/>
                  </a:ext>
                </a:extLst>
              </a:tr>
              <a:tr h="336282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monadic</a:t>
                      </a:r>
                    </a:p>
                  </a:txBody>
                  <a:tcPr marL="45443" marR="45443" marT="22722" marB="22722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requiring only one argument; on the right for a function, on the left for an operator, unary</a:t>
                      </a:r>
                      <a:r>
                        <a:rPr lang="en-US" sz="900" b="0" i="0" u="none" strike="noStrike" baseline="30000">
                          <a:solidFill>
                            <a:srgbClr val="3366CC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[70]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443" marR="45443" marT="22722" marB="22722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807750"/>
                  </a:ext>
                </a:extLst>
              </a:tr>
              <a:tr h="199952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dyadic</a:t>
                      </a:r>
                    </a:p>
                  </a:txBody>
                  <a:tcPr marL="45443" marR="45443" marT="22722" marB="22722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requiring both a left and a right argument, binary</a:t>
                      </a:r>
                      <a:r>
                        <a:rPr lang="en-US" sz="900" b="0" i="0" u="none" strike="noStrike" baseline="30000">
                          <a:solidFill>
                            <a:srgbClr val="3366CC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[70]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443" marR="45443" marT="22722" marB="22722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44235"/>
                  </a:ext>
                </a:extLst>
              </a:tr>
              <a:tr h="336282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ambivalent or monadic</a:t>
                      </a:r>
                    </a:p>
                  </a:txBody>
                  <a:tcPr marL="45443" marR="45443" marT="22722" marB="22722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capable of use in a monadic or dyadic context, permitting its left argument to be elided</a:t>
                      </a:r>
                      <a:r>
                        <a:rPr lang="en-US" sz="900" b="0" i="0" u="none" strike="noStrike" baseline="30000">
                          <a:solidFill>
                            <a:srgbClr val="3366CC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[68]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443" marR="45443" marT="22722" marB="22722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730786"/>
                  </a:ext>
                </a:extLst>
              </a:tr>
              <a:tr h="608943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operator</a:t>
                      </a:r>
                    </a:p>
                  </a:txBody>
                  <a:tcPr marL="45443" marR="45443" marT="22722" marB="22722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C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800"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operation or mapping that takes one (left) or two (left &amp; right) function or array valued arguments (operands) and derives a function. An operator may </a:t>
                      </a:r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be:Primitive</a:t>
                      </a: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: built-in and represented by a single glyph;</a:t>
                      </a:r>
                      <a:r>
                        <a:rPr lang="en-US" sz="900" b="0" i="0" u="none" strike="noStrike" baseline="30000" dirty="0">
                          <a:solidFill>
                            <a:srgbClr val="3366CC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[68]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800"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Defined: as a named and ordered collection of program statements.</a:t>
                      </a:r>
                      <a:r>
                        <a:rPr lang="en-US" sz="900" b="0" i="0" u="none" strike="noStrike" baseline="30000" dirty="0">
                          <a:solidFill>
                            <a:srgbClr val="3366CC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[68]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443" marR="45443" marT="22722" marB="22722" anchor="ctr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800084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6B1FEDEE-1D3D-0367-E3F8-36D69D316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3414" y="2294320"/>
            <a:ext cx="4265370" cy="390263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R="0" lvl="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n-US" sz="2000" b="1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CF45B3-D001-C07C-58EE-5078D6A336F7}"/>
              </a:ext>
            </a:extLst>
          </p:cNvPr>
          <p:cNvSpPr txBox="1"/>
          <p:nvPr/>
        </p:nvSpPr>
        <p:spPr>
          <a:xfrm>
            <a:off x="7459579" y="2727158"/>
            <a:ext cx="31763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ρ</a:t>
            </a:r>
            <a:r>
              <a:rPr lang="en-US" dirty="0"/>
              <a:t>=Shape </a:t>
            </a:r>
          </a:p>
          <a:p>
            <a:r>
              <a:rPr lang="el-GR" dirty="0"/>
              <a:t>Ι</a:t>
            </a:r>
            <a:r>
              <a:rPr lang="en-US" dirty="0"/>
              <a:t>=Indices</a:t>
            </a:r>
          </a:p>
          <a:p>
            <a:r>
              <a:rPr lang="el-GR" dirty="0"/>
              <a:t>┌</a:t>
            </a:r>
            <a:r>
              <a:rPr lang="en-US" dirty="0"/>
              <a:t> = maximum</a:t>
            </a:r>
          </a:p>
          <a:p>
            <a:r>
              <a:rPr lang="en-US" dirty="0"/>
              <a:t>@=at</a:t>
            </a:r>
          </a:p>
          <a:p>
            <a:r>
              <a:rPr lang="en-US" dirty="0"/>
              <a:t>!=Factorial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⌈=</a:t>
            </a:r>
            <a:r>
              <a:rPr lang="en-US" b="0" i="0" dirty="0">
                <a:solidFill>
                  <a:srgbClr val="000000"/>
                </a:solidFill>
                <a:effectLst/>
                <a:latin typeface="Century Schoolbook" panose="02040604050505020304" pitchFamily="18" charset="0"/>
              </a:rPr>
              <a:t>ceiling</a:t>
            </a:r>
            <a:r>
              <a:rPr lang="en-US" dirty="0"/>
              <a:t>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⌊=</a:t>
            </a:r>
            <a:r>
              <a:rPr lang="en-US" b="0" i="0" dirty="0">
                <a:solidFill>
                  <a:srgbClr val="000000"/>
                </a:solidFill>
                <a:effectLst/>
                <a:latin typeface="Century Schoolbook" panose="02040604050505020304" pitchFamily="18" charset="0"/>
              </a:rPr>
              <a:t>Floor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⍋= Ascending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⍒=Descending </a:t>
            </a:r>
          </a:p>
        </p:txBody>
      </p:sp>
    </p:spTree>
    <p:extLst>
      <p:ext uri="{BB962C8B-B14F-4D97-AF65-F5344CB8AC3E}">
        <p14:creationId xmlns:p14="http://schemas.microsoft.com/office/powerpoint/2010/main" val="3788157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546B4-EA13-1A09-8473-4BEDB9E10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Companies that use APL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EB091-1E1F-2ABA-5E94-D37D4C49E5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851016"/>
            <a:ext cx="3427283" cy="3849976"/>
          </a:xfrm>
        </p:spPr>
        <p:txBody>
          <a:bodyPr>
            <a:noAutofit/>
          </a:bodyPr>
          <a:lstStyle/>
          <a:p>
            <a:r>
              <a:rPr lang="en-US" sz="1500" dirty="0"/>
              <a:t>4xtra (UK) : </a:t>
            </a:r>
            <a:r>
              <a:rPr lang="en-US" sz="1500" b="1" dirty="0"/>
              <a:t>Consulting</a:t>
            </a:r>
          </a:p>
          <a:p>
            <a:r>
              <a:rPr lang="en-US" sz="1500" dirty="0"/>
              <a:t>APL Borealis (Canada) : </a:t>
            </a:r>
            <a:r>
              <a:rPr lang="en-US" sz="1500" b="1" dirty="0"/>
              <a:t>Consulting</a:t>
            </a:r>
          </a:p>
          <a:p>
            <a:r>
              <a:rPr lang="en-US" sz="1500" dirty="0"/>
              <a:t>Aplensia (Sweden) : </a:t>
            </a:r>
            <a:r>
              <a:rPr lang="en-US" sz="1500" b="1" dirty="0"/>
              <a:t>Consulting</a:t>
            </a:r>
          </a:p>
          <a:p>
            <a:r>
              <a:rPr lang="en-US" sz="1500" dirty="0"/>
              <a:t>Aviva (UK) : </a:t>
            </a:r>
            <a:r>
              <a:rPr lang="en-US" sz="1500" b="1" dirty="0"/>
              <a:t>Finance</a:t>
            </a:r>
          </a:p>
          <a:p>
            <a:r>
              <a:rPr lang="en-US" sz="1500" dirty="0"/>
              <a:t>BCA Research (Canda) : </a:t>
            </a:r>
            <a:r>
              <a:rPr lang="en-US" sz="1500" b="1" dirty="0"/>
              <a:t>Finance</a:t>
            </a:r>
          </a:p>
          <a:p>
            <a:r>
              <a:rPr lang="en-US" sz="1500" dirty="0"/>
              <a:t>BIG (USA) </a:t>
            </a:r>
            <a:r>
              <a:rPr lang="en-US" sz="1500" b="1" dirty="0"/>
              <a:t>: Retail Consulting</a:t>
            </a:r>
          </a:p>
          <a:p>
            <a:r>
              <a:rPr lang="en-US" sz="1500" dirty="0"/>
              <a:t>Carlisle Group (USA) : </a:t>
            </a:r>
            <a:r>
              <a:rPr lang="en-US" sz="1500" b="1" dirty="0"/>
              <a:t>Financial Software</a:t>
            </a:r>
          </a:p>
          <a:p>
            <a:r>
              <a:rPr lang="en-US" sz="1500" dirty="0"/>
              <a:t>CompuGroup Medical  </a:t>
            </a:r>
            <a:r>
              <a:rPr lang="en-US" sz="1500" dirty="0">
                <a:sym typeface="Wingdings" panose="05000000000000000000" pitchFamily="2" charset="2"/>
              </a:rPr>
              <a:t>(Sweden)</a:t>
            </a:r>
            <a:endParaRPr lang="en-US" sz="1500" dirty="0"/>
          </a:p>
          <a:p>
            <a:r>
              <a:rPr lang="en-US" sz="1500" dirty="0"/>
              <a:t>DNA VIEW (USA) : </a:t>
            </a:r>
            <a:r>
              <a:rPr lang="en-US" sz="1500" b="1" dirty="0"/>
              <a:t>Forensic</a:t>
            </a:r>
          </a:p>
          <a:p>
            <a:r>
              <a:rPr lang="en-US" sz="1500" dirty="0"/>
              <a:t>DPC (Germany) : </a:t>
            </a:r>
            <a:r>
              <a:rPr lang="en-US" sz="1500" b="1" dirty="0"/>
              <a:t>Consulting</a:t>
            </a:r>
          </a:p>
          <a:p>
            <a:r>
              <a:rPr lang="en-US" sz="1500" dirty="0"/>
              <a:t>DYALOG (UK + Sweden) : </a:t>
            </a:r>
            <a:r>
              <a:rPr lang="en-US" sz="1500" b="1" dirty="0"/>
              <a:t>Software Dev</a:t>
            </a:r>
          </a:p>
          <a:p>
            <a:r>
              <a:rPr lang="en-US" sz="1500" dirty="0"/>
              <a:t>HMW Computing (UK) : </a:t>
            </a:r>
            <a:r>
              <a:rPr lang="en-US" sz="1500" b="1" dirty="0"/>
              <a:t>APL</a:t>
            </a:r>
            <a:r>
              <a:rPr lang="en-US" sz="1500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CFA959-5D9B-8839-2589-836F0E6F4C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95454" y="851016"/>
            <a:ext cx="4676293" cy="5565826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/>
              <a:t>InfoStroy (Russia) :  </a:t>
            </a:r>
            <a:r>
              <a:rPr lang="en-US" sz="2000" b="1" dirty="0"/>
              <a:t>Finance</a:t>
            </a:r>
          </a:p>
          <a:p>
            <a:r>
              <a:rPr lang="en-US" sz="2000" dirty="0"/>
              <a:t>InvestCloud (USA) : </a:t>
            </a:r>
            <a:r>
              <a:rPr lang="en-US" sz="2000" b="1" dirty="0"/>
              <a:t>Finance</a:t>
            </a:r>
            <a:r>
              <a:rPr lang="en-US" sz="2000" dirty="0"/>
              <a:t> </a:t>
            </a:r>
          </a:p>
          <a:p>
            <a:r>
              <a:rPr lang="en-US" sz="2000" dirty="0"/>
              <a:t>Janssen (USA) : </a:t>
            </a:r>
            <a:r>
              <a:rPr lang="en-US" sz="2000" b="1" dirty="0"/>
              <a:t>Medical</a:t>
            </a:r>
          </a:p>
          <a:p>
            <a:r>
              <a:rPr lang="en-US" sz="2000" dirty="0"/>
              <a:t>Lloyds Bank (UK) : </a:t>
            </a:r>
            <a:r>
              <a:rPr lang="en-US" sz="2000" b="1" dirty="0"/>
              <a:t>Optima Systems</a:t>
            </a:r>
          </a:p>
          <a:p>
            <a:r>
              <a:rPr lang="en-US" sz="2000" dirty="0"/>
              <a:t>Jersie Data (Denmark) : </a:t>
            </a:r>
            <a:r>
              <a:rPr lang="en-US" sz="2000" b="1" dirty="0"/>
              <a:t>Food Distribution</a:t>
            </a:r>
          </a:p>
          <a:p>
            <a:r>
              <a:rPr lang="en-US" sz="2000" dirty="0"/>
              <a:t>METSIM International (USA) : </a:t>
            </a:r>
            <a:r>
              <a:rPr lang="en-US" sz="2000" b="1" dirty="0"/>
              <a:t>Process modelling</a:t>
            </a:r>
          </a:p>
          <a:p>
            <a:r>
              <a:rPr lang="en-US" sz="2000" dirty="0"/>
              <a:t>MJH Software (UK) : </a:t>
            </a:r>
            <a:r>
              <a:rPr lang="en-US" sz="2000" b="1" dirty="0"/>
              <a:t>Consulting</a:t>
            </a:r>
          </a:p>
          <a:p>
            <a:r>
              <a:rPr lang="en-US" sz="2000" dirty="0"/>
              <a:t>Optima Systems (UK) : </a:t>
            </a:r>
            <a:r>
              <a:rPr lang="en-US" sz="2000" b="1" dirty="0"/>
              <a:t>Consulting</a:t>
            </a:r>
          </a:p>
          <a:p>
            <a:r>
              <a:rPr lang="en-US" sz="2000" dirty="0"/>
              <a:t>Platonic Systems (USA) :  </a:t>
            </a:r>
            <a:r>
              <a:rPr lang="en-US" sz="2000" b="1" dirty="0"/>
              <a:t>Consulting</a:t>
            </a:r>
          </a:p>
          <a:p>
            <a:r>
              <a:rPr lang="en-US" sz="2000" dirty="0"/>
              <a:t>SimCorp (Denmark) : </a:t>
            </a:r>
            <a:r>
              <a:rPr lang="en-US" sz="2000" b="1" dirty="0"/>
              <a:t>Financial Software</a:t>
            </a:r>
          </a:p>
          <a:p>
            <a:r>
              <a:rPr lang="en-US" sz="2000" dirty="0"/>
              <a:t>Volvo (Sweden) :  </a:t>
            </a:r>
            <a:r>
              <a:rPr lang="en-US" sz="2000" b="1" dirty="0"/>
              <a:t>Manufacturing</a:t>
            </a:r>
            <a:r>
              <a:rPr lang="en-US" sz="2000" dirty="0"/>
              <a:t> </a:t>
            </a:r>
          </a:p>
          <a:p>
            <a:r>
              <a:rPr lang="en-US" sz="2000" dirty="0"/>
              <a:t>WinTech (USA) : </a:t>
            </a:r>
            <a:r>
              <a:rPr lang="en-US" sz="2000" b="1" dirty="0"/>
              <a:t>Software Dev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59107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344A2-3E5C-731F-EBF7-E38D71479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Languages APL has influenced</a:t>
            </a:r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AFF41107-5DEC-F894-E424-0F16D941847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61872" y="1828800"/>
          <a:ext cx="8595360" cy="4351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0076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28B4B-582A-8A88-D27A-156611E37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APL worth learning?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BB21C8-D984-17B1-F871-401C14BA1D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3F36B5-3ABD-C9A9-6105-257619DFE7A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Powerful repertoire of functions</a:t>
            </a:r>
          </a:p>
          <a:p>
            <a:r>
              <a:rPr lang="en-US" dirty="0"/>
              <a:t>Active Community</a:t>
            </a:r>
          </a:p>
          <a:p>
            <a:r>
              <a:rPr lang="en-US" dirty="0"/>
              <a:t>Easy to Learn</a:t>
            </a:r>
          </a:p>
          <a:p>
            <a:r>
              <a:rPr lang="en-US" dirty="0"/>
              <a:t>Quick to write and debug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E27175-0BC7-0D57-6F1C-255C17F738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3C325A-8C02-2B2B-4658-CAC9ED8113B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Runs slower than most compilers(Interpreter)</a:t>
            </a:r>
          </a:p>
          <a:p>
            <a:r>
              <a:rPr lang="en-US" dirty="0"/>
              <a:t>Memory Limitations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350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F05DDE-5F2C-44F5-BACC-DED4737B1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6BC6A0D-8979-47FF-B606-70528EF8E5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C60A3E-9064-347F-2034-1438D230D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2594" y="758952"/>
            <a:ext cx="9056876" cy="404164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5000"/>
              </a:lnSpc>
            </a:pPr>
            <a:r>
              <a:rPr lang="en-US" sz="7200"/>
              <a:t>Demonstration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1D65E-AE52-AFF9-DC95-561F3BADE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2594" y="4800600"/>
            <a:ext cx="9056876" cy="169164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chemeClr val="tx2"/>
                </a:solidFill>
                <a:hlinkClick r:id="rId2"/>
              </a:rPr>
              <a:t>https://tryapl.org/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92CCBF-1641-4D35-9B74-6E4981730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62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42927-773D-C0CE-1EC8-D2FACB3B8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C4D5A-E623-DDF4-C6A9-453139EEE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https://tryapl.org/</a:t>
            </a:r>
            <a:endParaRPr lang="en-US" dirty="0"/>
          </a:p>
          <a:p>
            <a:r>
              <a:rPr lang="en-US" dirty="0">
                <a:hlinkClick r:id="rId3"/>
              </a:rPr>
              <a:t>https://en.wikipedia.org/wiki/APL_syntax_and_symbols</a:t>
            </a:r>
            <a:endParaRPr lang="en-US" dirty="0"/>
          </a:p>
          <a:p>
            <a:r>
              <a:rPr lang="en-US" dirty="0">
                <a:hlinkClick r:id="rId4"/>
              </a:rPr>
              <a:t>https://aplwiki.com/wiki/Category:Primitive_operators</a:t>
            </a:r>
            <a:endParaRPr lang="en-US" dirty="0"/>
          </a:p>
          <a:p>
            <a:r>
              <a:rPr lang="en-US" dirty="0">
                <a:hlinkClick r:id="rId5"/>
              </a:rPr>
              <a:t>https://microapl.com/APL/introduction_chapter1.html</a:t>
            </a:r>
            <a:endParaRPr lang="en-US" dirty="0"/>
          </a:p>
          <a:p>
            <a:r>
              <a:rPr lang="en-US" dirty="0">
                <a:hlinkClick r:id="rId6"/>
              </a:rPr>
              <a:t>https://mathspp.com/blog/why-apl-is-a-language-worth-knowing</a:t>
            </a:r>
            <a:endParaRPr lang="en-US" dirty="0"/>
          </a:p>
          <a:p>
            <a:r>
              <a:rPr lang="en-US" dirty="0">
                <a:hlinkClick r:id="rId7"/>
              </a:rPr>
              <a:t>https://github.com/interregna/arraylanguage-companies</a:t>
            </a:r>
            <a:endParaRPr lang="en-US" dirty="0"/>
          </a:p>
          <a:p>
            <a:r>
              <a:rPr lang="en-US" dirty="0">
                <a:hlinkClick r:id="rId8"/>
              </a:rPr>
              <a:t>https://en.wikipedia.org/wiki/APL_(programming_language)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36455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1238</TotalTime>
  <Words>862</Words>
  <Application>Microsoft Office PowerPoint</Application>
  <PresentationFormat>Widescreen</PresentationFormat>
  <Paragraphs>108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Schoolbook</vt:lpstr>
      <vt:lpstr>Courier New</vt:lpstr>
      <vt:lpstr>Wingdings 2</vt:lpstr>
      <vt:lpstr>View</vt:lpstr>
      <vt:lpstr>APL</vt:lpstr>
      <vt:lpstr>History of APL</vt:lpstr>
      <vt:lpstr>APL</vt:lpstr>
      <vt:lpstr>Functions and Operators</vt:lpstr>
      <vt:lpstr>Companies that use APL</vt:lpstr>
      <vt:lpstr>Languages APL has influenced</vt:lpstr>
      <vt:lpstr>Is APL worth learning?</vt:lpstr>
      <vt:lpstr>Demonstration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</dc:title>
  <dc:creator>Travis Clodfelter</dc:creator>
  <cp:lastModifiedBy>Travis Clodfelter</cp:lastModifiedBy>
  <cp:revision>1</cp:revision>
  <dcterms:created xsi:type="dcterms:W3CDTF">2023-11-14T05:08:42Z</dcterms:created>
  <dcterms:modified xsi:type="dcterms:W3CDTF">2023-12-01T20:23:26Z</dcterms:modified>
</cp:coreProperties>
</file>