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4" r:id="rId7"/>
    <p:sldId id="263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E7DBCC-2C80-4C1C-B6D4-A01BD4B73AB2}" v="10" dt="2023-12-01T18:10:45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r, David" userId="991f2648-c582-422a-8e68-02760b71c71a" providerId="ADAL" clId="{5FE7DBCC-2C80-4C1C-B6D4-A01BD4B73AB2}"/>
    <pc:docChg chg="undo custSel addSld modSld">
      <pc:chgData name="Carr, David" userId="991f2648-c582-422a-8e68-02760b71c71a" providerId="ADAL" clId="{5FE7DBCC-2C80-4C1C-B6D4-A01BD4B73AB2}" dt="2023-12-01T18:48:19.545" v="977" actId="20577"/>
      <pc:docMkLst>
        <pc:docMk/>
      </pc:docMkLst>
      <pc:sldChg chg="modSp new mod">
        <pc:chgData name="Carr, David" userId="991f2648-c582-422a-8e68-02760b71c71a" providerId="ADAL" clId="{5FE7DBCC-2C80-4C1C-B6D4-A01BD4B73AB2}" dt="2023-12-01T18:48:19.545" v="977" actId="20577"/>
        <pc:sldMkLst>
          <pc:docMk/>
          <pc:sldMk cId="3034773837" sldId="256"/>
        </pc:sldMkLst>
        <pc:spChg chg="mod">
          <ac:chgData name="Carr, David" userId="991f2648-c582-422a-8e68-02760b71c71a" providerId="ADAL" clId="{5FE7DBCC-2C80-4C1C-B6D4-A01BD4B73AB2}" dt="2023-12-01T17:52:25.656" v="6" actId="20577"/>
          <ac:spMkLst>
            <pc:docMk/>
            <pc:sldMk cId="3034773837" sldId="256"/>
            <ac:spMk id="2" creationId="{CA71904F-5149-7E10-71AA-77A7CE2DDEBA}"/>
          </ac:spMkLst>
        </pc:spChg>
        <pc:spChg chg="mod">
          <ac:chgData name="Carr, David" userId="991f2648-c582-422a-8e68-02760b71c71a" providerId="ADAL" clId="{5FE7DBCC-2C80-4C1C-B6D4-A01BD4B73AB2}" dt="2023-12-01T18:48:19.545" v="977" actId="20577"/>
          <ac:spMkLst>
            <pc:docMk/>
            <pc:sldMk cId="3034773837" sldId="256"/>
            <ac:spMk id="3" creationId="{7F0F6D93-E135-58D0-EF69-E7728166F7D4}"/>
          </ac:spMkLst>
        </pc:spChg>
      </pc:sldChg>
      <pc:sldChg chg="modSp new mod">
        <pc:chgData name="Carr, David" userId="991f2648-c582-422a-8e68-02760b71c71a" providerId="ADAL" clId="{5FE7DBCC-2C80-4C1C-B6D4-A01BD4B73AB2}" dt="2023-12-01T18:22:29.862" v="934"/>
        <pc:sldMkLst>
          <pc:docMk/>
          <pc:sldMk cId="3739259851" sldId="257"/>
        </pc:sldMkLst>
        <pc:spChg chg="mod">
          <ac:chgData name="Carr, David" userId="991f2648-c582-422a-8e68-02760b71c71a" providerId="ADAL" clId="{5FE7DBCC-2C80-4C1C-B6D4-A01BD4B73AB2}" dt="2023-12-01T17:54:37.017" v="45" actId="20577"/>
          <ac:spMkLst>
            <pc:docMk/>
            <pc:sldMk cId="3739259851" sldId="257"/>
            <ac:spMk id="2" creationId="{8122958C-E534-5E30-E28B-BE4328B4F62B}"/>
          </ac:spMkLst>
        </pc:spChg>
        <pc:spChg chg="mod">
          <ac:chgData name="Carr, David" userId="991f2648-c582-422a-8e68-02760b71c71a" providerId="ADAL" clId="{5FE7DBCC-2C80-4C1C-B6D4-A01BD4B73AB2}" dt="2023-12-01T18:22:29.862" v="934"/>
          <ac:spMkLst>
            <pc:docMk/>
            <pc:sldMk cId="3739259851" sldId="257"/>
            <ac:spMk id="3" creationId="{724FFE66-2B00-CBCB-3849-CA7E50BD147A}"/>
          </ac:spMkLst>
        </pc:spChg>
      </pc:sldChg>
      <pc:sldChg chg="modSp new mod">
        <pc:chgData name="Carr, David" userId="991f2648-c582-422a-8e68-02760b71c71a" providerId="ADAL" clId="{5FE7DBCC-2C80-4C1C-B6D4-A01BD4B73AB2}" dt="2023-12-01T18:30:16.891" v="959" actId="20577"/>
        <pc:sldMkLst>
          <pc:docMk/>
          <pc:sldMk cId="646634034" sldId="258"/>
        </pc:sldMkLst>
        <pc:spChg chg="mod">
          <ac:chgData name="Carr, David" userId="991f2648-c582-422a-8e68-02760b71c71a" providerId="ADAL" clId="{5FE7DBCC-2C80-4C1C-B6D4-A01BD4B73AB2}" dt="2023-12-01T17:55:15.220" v="99" actId="20577"/>
          <ac:spMkLst>
            <pc:docMk/>
            <pc:sldMk cId="646634034" sldId="258"/>
            <ac:spMk id="2" creationId="{547187CF-2E00-2B7C-0357-A6952402B124}"/>
          </ac:spMkLst>
        </pc:spChg>
        <pc:spChg chg="mod">
          <ac:chgData name="Carr, David" userId="991f2648-c582-422a-8e68-02760b71c71a" providerId="ADAL" clId="{5FE7DBCC-2C80-4C1C-B6D4-A01BD4B73AB2}" dt="2023-12-01T18:30:16.891" v="959" actId="20577"/>
          <ac:spMkLst>
            <pc:docMk/>
            <pc:sldMk cId="646634034" sldId="258"/>
            <ac:spMk id="3" creationId="{6A922421-D9BC-57E0-37E9-1D3D24AB7831}"/>
          </ac:spMkLst>
        </pc:spChg>
      </pc:sldChg>
      <pc:sldChg chg="modSp new mod">
        <pc:chgData name="Carr, David" userId="991f2648-c582-422a-8e68-02760b71c71a" providerId="ADAL" clId="{5FE7DBCC-2C80-4C1C-B6D4-A01BD4B73AB2}" dt="2023-12-01T18:03:56.018" v="696" actId="20577"/>
        <pc:sldMkLst>
          <pc:docMk/>
          <pc:sldMk cId="2687550177" sldId="259"/>
        </pc:sldMkLst>
        <pc:spChg chg="mod">
          <ac:chgData name="Carr, David" userId="991f2648-c582-422a-8e68-02760b71c71a" providerId="ADAL" clId="{5FE7DBCC-2C80-4C1C-B6D4-A01BD4B73AB2}" dt="2023-12-01T17:58:37.154" v="349" actId="20577"/>
          <ac:spMkLst>
            <pc:docMk/>
            <pc:sldMk cId="2687550177" sldId="259"/>
            <ac:spMk id="2" creationId="{99634496-4A7B-AC83-97B7-DD958B53E64E}"/>
          </ac:spMkLst>
        </pc:spChg>
        <pc:spChg chg="mod">
          <ac:chgData name="Carr, David" userId="991f2648-c582-422a-8e68-02760b71c71a" providerId="ADAL" clId="{5FE7DBCC-2C80-4C1C-B6D4-A01BD4B73AB2}" dt="2023-12-01T18:03:56.018" v="696" actId="20577"/>
          <ac:spMkLst>
            <pc:docMk/>
            <pc:sldMk cId="2687550177" sldId="259"/>
            <ac:spMk id="3" creationId="{15EEAE83-AC83-9D02-880F-9B93DA9E01D4}"/>
          </ac:spMkLst>
        </pc:spChg>
      </pc:sldChg>
      <pc:sldChg chg="modSp new mod">
        <pc:chgData name="Carr, David" userId="991f2648-c582-422a-8e68-02760b71c71a" providerId="ADAL" clId="{5FE7DBCC-2C80-4C1C-B6D4-A01BD4B73AB2}" dt="2023-12-01T18:10:45.378" v="721" actId="20577"/>
        <pc:sldMkLst>
          <pc:docMk/>
          <pc:sldMk cId="559854992" sldId="260"/>
        </pc:sldMkLst>
        <pc:spChg chg="mod">
          <ac:chgData name="Carr, David" userId="991f2648-c582-422a-8e68-02760b71c71a" providerId="ADAL" clId="{5FE7DBCC-2C80-4C1C-B6D4-A01BD4B73AB2}" dt="2023-12-01T17:53:00.794" v="17" actId="20577"/>
          <ac:spMkLst>
            <pc:docMk/>
            <pc:sldMk cId="559854992" sldId="260"/>
            <ac:spMk id="2" creationId="{C2F695A1-B216-04C8-38A5-21D3E4EE3C41}"/>
          </ac:spMkLst>
        </pc:spChg>
        <pc:spChg chg="mod">
          <ac:chgData name="Carr, David" userId="991f2648-c582-422a-8e68-02760b71c71a" providerId="ADAL" clId="{5FE7DBCC-2C80-4C1C-B6D4-A01BD4B73AB2}" dt="2023-12-01T18:10:45.378" v="721" actId="20577"/>
          <ac:spMkLst>
            <pc:docMk/>
            <pc:sldMk cId="559854992" sldId="260"/>
            <ac:spMk id="3" creationId="{E46BA005-A7EF-1A67-FC37-398B90E9844C}"/>
          </ac:spMkLst>
        </pc:spChg>
      </pc:sldChg>
      <pc:sldChg chg="modSp new mod">
        <pc:chgData name="Carr, David" userId="991f2648-c582-422a-8e68-02760b71c71a" providerId="ADAL" clId="{5FE7DBCC-2C80-4C1C-B6D4-A01BD4B73AB2}" dt="2023-12-01T18:03:31.273" v="683" actId="20577"/>
        <pc:sldMkLst>
          <pc:docMk/>
          <pc:sldMk cId="4097673907" sldId="261"/>
        </pc:sldMkLst>
        <pc:spChg chg="mod">
          <ac:chgData name="Carr, David" userId="991f2648-c582-422a-8e68-02760b71c71a" providerId="ADAL" clId="{5FE7DBCC-2C80-4C1C-B6D4-A01BD4B73AB2}" dt="2023-12-01T17:59:38.843" v="453" actId="20577"/>
          <ac:spMkLst>
            <pc:docMk/>
            <pc:sldMk cId="4097673907" sldId="261"/>
            <ac:spMk id="2" creationId="{19071AF2-A639-0637-B076-C521078DA80E}"/>
          </ac:spMkLst>
        </pc:spChg>
        <pc:spChg chg="mod">
          <ac:chgData name="Carr, David" userId="991f2648-c582-422a-8e68-02760b71c71a" providerId="ADAL" clId="{5FE7DBCC-2C80-4C1C-B6D4-A01BD4B73AB2}" dt="2023-12-01T18:03:31.273" v="683" actId="20577"/>
          <ac:spMkLst>
            <pc:docMk/>
            <pc:sldMk cId="4097673907" sldId="261"/>
            <ac:spMk id="3" creationId="{B1A63135-CC4E-AD8C-744E-FDC53EE61C43}"/>
          </ac:spMkLst>
        </pc:spChg>
      </pc:sldChg>
      <pc:sldChg chg="addSp delSp modSp new mod">
        <pc:chgData name="Carr, David" userId="991f2648-c582-422a-8e68-02760b71c71a" providerId="ADAL" clId="{5FE7DBCC-2C80-4C1C-B6D4-A01BD4B73AB2}" dt="2023-12-01T18:06:03.493" v="701" actId="1076"/>
        <pc:sldMkLst>
          <pc:docMk/>
          <pc:sldMk cId="616130213" sldId="262"/>
        </pc:sldMkLst>
        <pc:spChg chg="del">
          <ac:chgData name="Carr, David" userId="991f2648-c582-422a-8e68-02760b71c71a" providerId="ADAL" clId="{5FE7DBCC-2C80-4C1C-B6D4-A01BD4B73AB2}" dt="2023-12-01T18:05:53.642" v="698" actId="22"/>
          <ac:spMkLst>
            <pc:docMk/>
            <pc:sldMk cId="616130213" sldId="262"/>
            <ac:spMk id="3" creationId="{D3FE1E02-8A1C-7BBA-6961-785A7778CEF3}"/>
          </ac:spMkLst>
        </pc:spChg>
        <pc:picChg chg="add mod ord">
          <ac:chgData name="Carr, David" userId="991f2648-c582-422a-8e68-02760b71c71a" providerId="ADAL" clId="{5FE7DBCC-2C80-4C1C-B6D4-A01BD4B73AB2}" dt="2023-12-01T18:06:03.493" v="701" actId="1076"/>
          <ac:picMkLst>
            <pc:docMk/>
            <pc:sldMk cId="616130213" sldId="262"/>
            <ac:picMk id="5" creationId="{AB8D6730-A733-1171-E92C-0FBF8E6BA8B0}"/>
          </ac:picMkLst>
        </pc:picChg>
      </pc:sldChg>
      <pc:sldChg chg="modSp new mod">
        <pc:chgData name="Carr, David" userId="991f2648-c582-422a-8e68-02760b71c71a" providerId="ADAL" clId="{5FE7DBCC-2C80-4C1C-B6D4-A01BD4B73AB2}" dt="2023-12-01T18:35:30.180" v="967" actId="27636"/>
        <pc:sldMkLst>
          <pc:docMk/>
          <pc:sldMk cId="2363056951" sldId="263"/>
        </pc:sldMkLst>
        <pc:spChg chg="mod">
          <ac:chgData name="Carr, David" userId="991f2648-c582-422a-8e68-02760b71c71a" providerId="ADAL" clId="{5FE7DBCC-2C80-4C1C-B6D4-A01BD4B73AB2}" dt="2023-12-01T18:07:30.509" v="714" actId="20577"/>
          <ac:spMkLst>
            <pc:docMk/>
            <pc:sldMk cId="2363056951" sldId="263"/>
            <ac:spMk id="2" creationId="{1CDF26DF-DDCC-4C7C-3128-063DC18B7904}"/>
          </ac:spMkLst>
        </pc:spChg>
        <pc:spChg chg="mod">
          <ac:chgData name="Carr, David" userId="991f2648-c582-422a-8e68-02760b71c71a" providerId="ADAL" clId="{5FE7DBCC-2C80-4C1C-B6D4-A01BD4B73AB2}" dt="2023-12-01T18:35:30.180" v="967" actId="27636"/>
          <ac:spMkLst>
            <pc:docMk/>
            <pc:sldMk cId="2363056951" sldId="263"/>
            <ac:spMk id="3" creationId="{D731ADA0-16A7-C750-858D-B2F1D80E803B}"/>
          </ac:spMkLst>
        </pc:spChg>
      </pc:sldChg>
      <pc:sldChg chg="modSp new mod">
        <pc:chgData name="Carr, David" userId="991f2648-c582-422a-8e68-02760b71c71a" providerId="ADAL" clId="{5FE7DBCC-2C80-4C1C-B6D4-A01BD4B73AB2}" dt="2023-12-01T18:18:48.914" v="931" actId="20577"/>
        <pc:sldMkLst>
          <pc:docMk/>
          <pc:sldMk cId="683015665" sldId="264"/>
        </pc:sldMkLst>
        <pc:spChg chg="mod">
          <ac:chgData name="Carr, David" userId="991f2648-c582-422a-8e68-02760b71c71a" providerId="ADAL" clId="{5FE7DBCC-2C80-4C1C-B6D4-A01BD4B73AB2}" dt="2023-12-01T18:12:33.936" v="734" actId="20577"/>
          <ac:spMkLst>
            <pc:docMk/>
            <pc:sldMk cId="683015665" sldId="264"/>
            <ac:spMk id="2" creationId="{514DD2FC-4E0A-64AA-E31D-B34421E79551}"/>
          </ac:spMkLst>
        </pc:spChg>
        <pc:spChg chg="mod">
          <ac:chgData name="Carr, David" userId="991f2648-c582-422a-8e68-02760b71c71a" providerId="ADAL" clId="{5FE7DBCC-2C80-4C1C-B6D4-A01BD4B73AB2}" dt="2023-12-01T18:18:48.914" v="931" actId="20577"/>
          <ac:spMkLst>
            <pc:docMk/>
            <pc:sldMk cId="683015665" sldId="264"/>
            <ac:spMk id="3" creationId="{07CCDF0E-59AB-45D0-D619-721270F7531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46B0B-837C-8028-9DDA-3BC43F79E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493F8B-8C80-97F5-C08F-EB14013CB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23DC6-6178-3243-608E-8E943707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405A1-EAAC-0745-4659-0DB52CA7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6D43A-9916-A348-086D-8E92BFBC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0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D48E7-A0BD-ABA3-2162-26D5CB82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70D86E-F650-66E7-629A-24122C59A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4B0DA-413F-9B93-28D4-308EDA17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9288C-F263-F8D4-04F6-B6B085AF3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4C05D-BE7D-C2D0-C18E-5FE78A15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5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2FADEA-00CB-0A32-6695-D349F010A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3F8DD-EBBC-0B4F-4532-ED2708D0B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5B245-B341-CE92-28A8-E3C415CB0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29BF4-ADAC-9F49-8E26-2E6ECB1A2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2AA58-1ED0-D082-B344-B64BA5C28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3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4E63-FCE5-0DB4-8884-C154A11F7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80455-6D61-277C-7558-DF1955D79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8123E-15B7-7007-01B7-F2D2425FC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398EA-C3B8-9AD3-31E3-3193D883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82324-9658-7B66-29D3-FBACFBFC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9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2FF94-1B05-6B22-529F-276DD299F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0DAF4-7451-1085-10DA-47EDE9822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E0931-6B8B-E187-8216-8BADE3292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2D99-C529-A280-BB0C-6B7DC98BA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D7D76-083C-7B65-EF48-2DB197C82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3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C9FA-84FA-4930-16BB-C6175480C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7CEEF-6682-0060-9F4B-D10F8D943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2C73A-3FE0-70AE-6AE2-2C34061AC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0CF46-81ED-A6AF-B645-12D9DF2E5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94FEA-4910-7F33-9D96-27A8EE7C5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42C85-F4BC-1349-7B37-4F3DC4A3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5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8631-F7FF-3BC3-2889-C27A747C5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D5A5A-DCDB-9D26-F12C-02247DEC5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4F3830-1C93-3070-6722-E6C0DAEA1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6EB3DD-D518-C534-3917-68F594AA7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28313F-46D2-D7F6-35C2-CD940DB5C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2EFA08-C573-08B6-DB3F-084FA0735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07C97D-50D1-6356-6B78-89E423D0F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EE162C-1866-00AB-5690-C150A3C9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3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A28C4-8DD5-10B8-D0A3-75F93B0E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F2303A-E115-F91F-B7CC-9E2758498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4B1A9-BC55-B2F5-3DF9-BBD5CA1A4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206255-493E-7E20-A23B-0E4EC3B5B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4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A4C30F-79FE-C623-D718-98D9FF50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B62F0-C281-EF20-8719-D35F5FBE3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938CF-AC60-3FDA-9592-7037009CC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F6DB0-ACDC-92F9-0B19-DCDD39C2C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BB672-5DC8-2441-85E8-3AC72EB3D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A6543-A726-F78B-737E-94923C1BB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FD014-C6AB-29A1-1FB7-0D8AFCE69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8F55E-71C8-13FE-0D59-1F00EA432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1EE44-9726-FD04-E0EC-7F97C1D5C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6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3A41-E93D-9E7D-920F-A1E3BE20E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8A8F0-72C9-4835-1643-FA3752B9B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6CAE21-5F47-5813-6396-A4E91CD2D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954AE-2A76-8919-90A0-058D674A1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10E94-8413-66D5-0A43-75BA6698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6324E-9DDE-9EA5-4840-46728885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1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8D46D8-4116-F573-4FEE-90BAA0B9B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EB329-DAF3-67E8-2815-AAA939933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A965B-3A11-D0B8-4B42-166666A358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62F84-2F04-416A-85E8-4A1313FE841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82CC3-5085-97D6-1128-4655A3C8C3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92153-C4BA-FB64-FA90-DF69E1C065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0EBC-2615-4BF9-B407-97D093DAF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6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imai.fas.harvard.edu/research/files/MNPjss.pdf" TargetMode="External"/><Relationship Id="rId3" Type="http://schemas.openxmlformats.org/officeDocument/2006/relationships/hyperlink" Target="https://www.scheme.org/" TargetMode="External"/><Relationship Id="rId7" Type="http://schemas.openxmlformats.org/officeDocument/2006/relationships/hyperlink" Target="https://inst.eecs.berkeley.edu/~cs61a/sp11/0.pdf" TargetMode="External"/><Relationship Id="rId2" Type="http://schemas.openxmlformats.org/officeDocument/2006/relationships/hyperlink" Target="https://en.wikipedia.org/wiki/Scheme_(programming_language)#Review_of_standard_forms_and_procedur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ckoverflow.com/questions/34293064/understanding-lambda-in-scheme" TargetMode="External"/><Relationship Id="rId5" Type="http://schemas.openxmlformats.org/officeDocument/2006/relationships/hyperlink" Target="https://scheme.com/" TargetMode="External"/><Relationship Id="rId4" Type="http://schemas.openxmlformats.org/officeDocument/2006/relationships/hyperlink" Target="https://en.wikipedia.org/wiki/Lisp_(programming_language)" TargetMode="External"/><Relationship Id="rId9" Type="http://schemas.openxmlformats.org/officeDocument/2006/relationships/hyperlink" Target="https://exploring-data.com/vis/programming-languages-influence-networ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1904F-5149-7E10-71AA-77A7CE2DDE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Scheme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0F6D93-E135-58D0-EF69-E7728166F7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Carr</a:t>
            </a:r>
          </a:p>
        </p:txBody>
      </p:sp>
    </p:spTree>
    <p:extLst>
      <p:ext uri="{BB962C8B-B14F-4D97-AF65-F5344CB8AC3E}">
        <p14:creationId xmlns:p14="http://schemas.microsoft.com/office/powerpoint/2010/main" val="303477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958C-E534-5E30-E28B-BE4328B4F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Scheme?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FFE66-2B00-CBCB-3849-CA7E50BD1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Language</a:t>
            </a:r>
          </a:p>
          <a:p>
            <a:r>
              <a:rPr lang="en-US" dirty="0"/>
              <a:t>Lexically scoped</a:t>
            </a:r>
          </a:p>
          <a:p>
            <a:r>
              <a:rPr lang="en-US" dirty="0"/>
              <a:t>LISP based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5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87CF-2E00-2B7C-0357-A6952402B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22421-D9BC-57E0-37E9-1D3D24AB7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LISP Inspiration</a:t>
            </a:r>
          </a:p>
          <a:p>
            <a:pPr lvl="1"/>
            <a:r>
              <a:rPr lang="en-US" dirty="0" err="1"/>
              <a:t>LISt</a:t>
            </a:r>
            <a:r>
              <a:rPr lang="en-US" dirty="0"/>
              <a:t> Processing</a:t>
            </a:r>
          </a:p>
          <a:p>
            <a:pPr lvl="1"/>
            <a:r>
              <a:rPr lang="en-US" dirty="0"/>
              <a:t>Parenthesized Polish Notation</a:t>
            </a:r>
          </a:p>
          <a:p>
            <a:pPr lvl="1"/>
            <a:r>
              <a:rPr lang="en-US" dirty="0"/>
              <a:t>The origin of the REPL</a:t>
            </a:r>
          </a:p>
          <a:p>
            <a:pPr lvl="1"/>
            <a:endParaRPr lang="en-US" dirty="0"/>
          </a:p>
          <a:p>
            <a:r>
              <a:rPr lang="en-US" dirty="0"/>
              <a:t>Created by Guy Steele and Gerald Jay Sussman in the 1970’s</a:t>
            </a:r>
          </a:p>
          <a:p>
            <a:r>
              <a:rPr lang="en-US" dirty="0"/>
              <a:t>Motivated by concurrency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34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4C217-2016-1BAD-2FB8-90D2B9561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8D6730-A733-1171-E92C-0FBF8E6BA8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1464" y="365125"/>
            <a:ext cx="9469072" cy="6289925"/>
          </a:xfrm>
        </p:spPr>
      </p:pic>
    </p:spTree>
    <p:extLst>
      <p:ext uri="{BB962C8B-B14F-4D97-AF65-F5344CB8AC3E}">
        <p14:creationId xmlns:p14="http://schemas.microsoft.com/office/powerpoint/2010/main" val="616130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34496-4A7B-AC83-97B7-DD958B53E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AE83-AC83-9D02-880F-9B93DA9E0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Tail call recursion optimization</a:t>
            </a:r>
          </a:p>
          <a:p>
            <a:r>
              <a:rPr lang="en-US" dirty="0"/>
              <a:t>Minimalist</a:t>
            </a:r>
          </a:p>
          <a:p>
            <a:r>
              <a:rPr lang="en-US" dirty="0"/>
              <a:t>Lexically scoped </a:t>
            </a:r>
          </a:p>
          <a:p>
            <a:pPr lvl="1"/>
            <a:r>
              <a:rPr lang="en-US" dirty="0"/>
              <a:t>Inspired by ALGOL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550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DD2FC-4E0A-64AA-E31D-B34421E79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CDF0E-59AB-45D0-D619-721270F75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 two numbers: (+ 6 7)</a:t>
            </a:r>
          </a:p>
          <a:p>
            <a:pPr marL="0" indent="0">
              <a:buNone/>
            </a:pPr>
            <a:r>
              <a:rPr lang="en-US" dirty="0"/>
              <a:t>Add three numbers: (+ 6 (+ 7 7))</a:t>
            </a:r>
          </a:p>
          <a:p>
            <a:pPr marL="0" indent="0">
              <a:buNone/>
            </a:pPr>
            <a:r>
              <a:rPr lang="en-US" dirty="0"/>
              <a:t>Get absolute value: (abs -25)</a:t>
            </a:r>
          </a:p>
          <a:p>
            <a:pPr marL="0" indent="0">
              <a:buNone/>
            </a:pPr>
            <a:r>
              <a:rPr lang="en-US" dirty="0"/>
              <a:t>Print to screen: (display 5)</a:t>
            </a:r>
          </a:p>
          <a:p>
            <a:pPr marL="0" indent="0">
              <a:buNone/>
            </a:pPr>
            <a:r>
              <a:rPr lang="en-US" dirty="0"/>
              <a:t>Create a procedure: (define foo </a:t>
            </a:r>
          </a:p>
          <a:p>
            <a:pPr marL="0" indent="0">
              <a:buNone/>
            </a:pPr>
            <a:r>
              <a:rPr lang="en-US" dirty="0"/>
              <a:t>					(display foo))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01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26DF-DDCC-4C7C-3128-063DC18B7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1ADA0-16A7-C750-858D-B2F1D80E8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>
                <a:latin typeface="Consolas" panose="020B0609020204030204" pitchFamily="49" charset="0"/>
              </a:rPr>
              <a:t>((lambda (x y)</a:t>
            </a:r>
          </a:p>
          <a:p>
            <a:pPr marL="0" indent="0">
              <a:buNone/>
            </a:pPr>
            <a:r>
              <a:rPr lang="es-ES" dirty="0">
                <a:latin typeface="Consolas" panose="020B0609020204030204" pitchFamily="49" charset="0"/>
              </a:rPr>
              <a:t>   (x (x (x y y) y) y))</a:t>
            </a:r>
          </a:p>
          <a:p>
            <a:pPr marL="0" indent="0">
              <a:buNone/>
            </a:pPr>
            <a:r>
              <a:rPr lang="es-ES" dirty="0">
                <a:latin typeface="Consolas" panose="020B0609020204030204" pitchFamily="49" charset="0"/>
              </a:rPr>
              <a:t> (lambda (x y)</a:t>
            </a:r>
          </a:p>
          <a:p>
            <a:pPr marL="0" indent="0">
              <a:buNone/>
            </a:pPr>
            <a:r>
              <a:rPr lang="es-ES" dirty="0">
                <a:latin typeface="Consolas" panose="020B0609020204030204" pitchFamily="49" charset="0"/>
              </a:rPr>
              <a:t>   (+ x y))</a:t>
            </a:r>
          </a:p>
          <a:p>
            <a:pPr marL="0" indent="0">
              <a:buNone/>
            </a:pPr>
            <a:r>
              <a:rPr lang="es-ES" dirty="0">
                <a:latin typeface="Consolas" panose="020B0609020204030204" pitchFamily="49" charset="0"/>
              </a:rPr>
              <a:t> 7)</a:t>
            </a:r>
          </a:p>
          <a:p>
            <a:pPr marL="0" indent="0">
              <a:buNone/>
            </a:pPr>
            <a:endParaRPr lang="es-E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s-E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dirty="0">
                <a:latin typeface="Consolas" panose="020B0609020204030204" pitchFamily="49" charset="0"/>
              </a:rPr>
              <a:t>((lambda (f) (f (f (f 7 7) 7) 7))</a:t>
            </a:r>
          </a:p>
          <a:p>
            <a:pPr marL="0" indent="0">
              <a:buNone/>
            </a:pPr>
            <a:r>
              <a:rPr lang="es-ES" dirty="0">
                <a:latin typeface="Consolas" panose="020B0609020204030204" pitchFamily="49" charset="0"/>
              </a:rPr>
              <a:t> (lambda (x y) (+ x y)))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5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71AF2-A639-0637-B076-C521078DA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63135-CC4E-AD8C-744E-FDC53EE61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Scheme is a small language</a:t>
            </a:r>
          </a:p>
          <a:p>
            <a:r>
              <a:rPr lang="en-US" dirty="0"/>
              <a:t>Academics</a:t>
            </a:r>
          </a:p>
          <a:p>
            <a:pPr lvl="1"/>
            <a:r>
              <a:rPr lang="en-US" dirty="0"/>
              <a:t>MIT</a:t>
            </a:r>
          </a:p>
          <a:p>
            <a:pPr lvl="1"/>
            <a:r>
              <a:rPr lang="en-US" dirty="0"/>
              <a:t>Berkley</a:t>
            </a:r>
          </a:p>
          <a:p>
            <a:pPr lvl="1"/>
            <a:r>
              <a:rPr lang="en-US" dirty="0"/>
              <a:t>Harvard</a:t>
            </a:r>
          </a:p>
          <a:p>
            <a:r>
              <a:rPr lang="en-US" dirty="0"/>
              <a:t>Artistic applications</a:t>
            </a:r>
          </a:p>
          <a:p>
            <a:pPr lvl="1"/>
            <a:r>
              <a:rPr lang="en-US" dirty="0"/>
              <a:t>Rendering for Final Fantasy: The Spirits Within</a:t>
            </a:r>
          </a:p>
          <a:p>
            <a:r>
              <a:rPr lang="en-US" dirty="0"/>
              <a:t>Scripting</a:t>
            </a:r>
          </a:p>
          <a:p>
            <a:pPr lvl="1"/>
            <a:r>
              <a:rPr lang="en-US" dirty="0"/>
              <a:t>Google Android app builder App Inventor</a:t>
            </a:r>
          </a:p>
        </p:txBody>
      </p:sp>
    </p:spTree>
    <p:extLst>
      <p:ext uri="{BB962C8B-B14F-4D97-AF65-F5344CB8AC3E}">
        <p14:creationId xmlns:p14="http://schemas.microsoft.com/office/powerpoint/2010/main" val="409767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695A1-B216-04C8-38A5-21D3E4EE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BA005-A7EF-1A67-FC37-398B90E98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https://en.wikipedia.org/wiki/Scheme_(programming_language)#Review_of_standard_forms_and_procedures</a:t>
            </a:r>
            <a:endParaRPr lang="en-US" dirty="0"/>
          </a:p>
          <a:p>
            <a:r>
              <a:rPr lang="en-US" dirty="0">
                <a:hlinkClick r:id="rId3"/>
              </a:rPr>
              <a:t>https://www.scheme.org/</a:t>
            </a:r>
            <a:endParaRPr lang="en-US" dirty="0"/>
          </a:p>
          <a:p>
            <a:r>
              <a:rPr lang="en-US" dirty="0">
                <a:hlinkClick r:id="rId4"/>
              </a:rPr>
              <a:t>https://en.wikipedia.org/wiki/Lisp_(programming_language)</a:t>
            </a:r>
            <a:endParaRPr lang="en-US" dirty="0"/>
          </a:p>
          <a:p>
            <a:r>
              <a:rPr lang="en-US" dirty="0">
                <a:hlinkClick r:id="rId5"/>
              </a:rPr>
              <a:t>https://scheme.com/</a:t>
            </a:r>
            <a:endParaRPr lang="en-US" dirty="0"/>
          </a:p>
          <a:p>
            <a:r>
              <a:rPr lang="en-US" dirty="0">
                <a:hlinkClick r:id="rId6"/>
              </a:rPr>
              <a:t>https://stackoverflow.com/questions/34293064/understanding-lambda-in-scheme</a:t>
            </a:r>
            <a:endParaRPr lang="en-US" dirty="0"/>
          </a:p>
          <a:p>
            <a:r>
              <a:rPr lang="en-US" dirty="0">
                <a:hlinkClick r:id="rId7"/>
              </a:rPr>
              <a:t>https://inst.eecs.berkeley.edu/~cs61a/sp11/0.pdf</a:t>
            </a:r>
            <a:endParaRPr lang="en-US" dirty="0"/>
          </a:p>
          <a:p>
            <a:r>
              <a:rPr lang="en-US" dirty="0">
                <a:hlinkClick r:id="rId8"/>
              </a:rPr>
              <a:t>https://imai.fas.harvard.edu/research/files/MNPjss.pdf</a:t>
            </a:r>
            <a:endParaRPr lang="en-US" dirty="0"/>
          </a:p>
          <a:p>
            <a:r>
              <a:rPr lang="en-US" dirty="0">
                <a:hlinkClick r:id="rId9"/>
              </a:rPr>
              <a:t>https://exploring-data.com/vis/programming-languages-influence-network/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54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309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Office Theme</vt:lpstr>
      <vt:lpstr>Scheme</vt:lpstr>
      <vt:lpstr>What is Scheme? </vt:lpstr>
      <vt:lpstr>Origins</vt:lpstr>
      <vt:lpstr>PowerPoint Presentation</vt:lpstr>
      <vt:lpstr>Features</vt:lpstr>
      <vt:lpstr>Simple Code</vt:lpstr>
      <vt:lpstr>Code Example</vt:lpstr>
      <vt:lpstr>Usage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Scheme</dc:title>
  <dc:creator>Carr, David</dc:creator>
  <cp:lastModifiedBy>Carr, David</cp:lastModifiedBy>
  <cp:revision>1</cp:revision>
  <dcterms:created xsi:type="dcterms:W3CDTF">2023-12-01T17:52:08Z</dcterms:created>
  <dcterms:modified xsi:type="dcterms:W3CDTF">2023-12-01T18:48:27Z</dcterms:modified>
</cp:coreProperties>
</file>