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98aac21324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98aac21324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8aac21324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98aac21324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98aac21324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98aac21324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98aac21324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98aac21324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9a4b8aa2b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9a4b8aa2b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98aac21324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98aac21324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a4b8aa2b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9a4b8aa2b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l.acm.org/doi/10.1145/3510003.3510107#:~:text=Rust%20is%20a%20general%2Dpurpose,hard%20to%20learn%20and%20use" TargetMode="External"/><Relationship Id="rId4" Type="http://schemas.openxmlformats.org/officeDocument/2006/relationships/hyperlink" Target="https://doc.rust-lang.org/book/title-page.html" TargetMode="External"/><Relationship Id="rId5" Type="http://schemas.openxmlformats.org/officeDocument/2006/relationships/hyperlink" Target="https://github.blog/2023-08-30-why-rust-is-the-most-admired-language-among-developers/#:~:text=Rust%20has%20been%20said%20to,with%20its%20memory%2Dsafe%20co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Rust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Shabib Ahmed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7375" y="3568200"/>
            <a:ext cx="2629248" cy="1314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History of Rust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❏"/>
            </a:pPr>
            <a:r>
              <a:rPr lang="en" sz="2600"/>
              <a:t>Rust was started in 2006 by Graydon Hoare, a Mozilla employee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❏"/>
            </a:pPr>
            <a:r>
              <a:rPr lang="en" sz="2600"/>
              <a:t>Mozilla officially sponsored the language in 2009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❏"/>
            </a:pPr>
            <a:r>
              <a:rPr lang="en" sz="2600"/>
              <a:t>The original Rust compiler was in OCaml, but it became a self compiling language in 2011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❏"/>
            </a:pPr>
            <a:r>
              <a:rPr lang="en" sz="2600"/>
              <a:t>First stable Rust release was on May 15, 2015</a:t>
            </a:r>
            <a:endParaRPr sz="2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Inspirational</a:t>
            </a:r>
            <a:r>
              <a:rPr lang="en"/>
              <a:t> Languages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OCaml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Type inference, semicolon statement separation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C++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References, memory model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Cyclone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Region based memory management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Erlang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❏"/>
            </a:pPr>
            <a:r>
              <a:rPr lang="en"/>
              <a:t>message passing, thread failure, linked thread failure, lightweight concurrency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Swift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C#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Ruby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Haskell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 of Rust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❏"/>
            </a:pPr>
            <a:r>
              <a:rPr lang="en" sz="2300"/>
              <a:t>Named after a type of Fungi</a:t>
            </a:r>
            <a:endParaRPr sz="2300"/>
          </a:p>
          <a:p>
            <a:pPr indent="-3238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❏"/>
            </a:pPr>
            <a:r>
              <a:rPr lang="en" sz="1500"/>
              <a:t>The fungi is “over engineered for survival according to the creator of Rust</a:t>
            </a:r>
            <a:endParaRPr sz="1500"/>
          </a:p>
          <a:p>
            <a:pPr indent="-3746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❏"/>
            </a:pPr>
            <a:r>
              <a:rPr lang="en" sz="2300"/>
              <a:t>Self Compiling Language</a:t>
            </a:r>
            <a:endParaRPr sz="2300"/>
          </a:p>
          <a:p>
            <a:pPr indent="-3746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❏"/>
            </a:pPr>
            <a:r>
              <a:rPr lang="en" sz="2300"/>
              <a:t>Not garbage collected</a:t>
            </a:r>
            <a:endParaRPr sz="2300"/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 sz="1800"/>
              <a:t>WIll implicitly assume deallocation</a:t>
            </a:r>
            <a:endParaRPr sz="1800"/>
          </a:p>
          <a:p>
            <a:pPr indent="-3746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❏"/>
            </a:pPr>
            <a:r>
              <a:rPr lang="en" sz="2300"/>
              <a:t>Rust is memory-safe, null-safe, type-safe, and thread-safe and the compiler will check for all of those things. </a:t>
            </a:r>
            <a:endParaRPr sz="2300"/>
          </a:p>
          <a:p>
            <a:pPr indent="-3746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❏"/>
            </a:pPr>
            <a:r>
              <a:rPr lang="en" sz="2300"/>
              <a:t>You can still do unsafe things by using the unsafe keyword</a:t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should you use Rust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en" sz="2100"/>
              <a:t>Rust directly compiles into machine </a:t>
            </a:r>
            <a:r>
              <a:rPr lang="en" sz="2100"/>
              <a:t>code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" sz="1700"/>
              <a:t>First into LLVM bitcode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❏"/>
            </a:pPr>
            <a:r>
              <a:rPr lang="en" sz="1700"/>
              <a:t>THen into machine code</a:t>
            </a:r>
            <a:endParaRPr sz="17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en" sz="2100"/>
              <a:t>Because this Rust has speed comparable to C, while being safer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en" sz="2100"/>
              <a:t>Rust can reach lower level components like C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❏"/>
            </a:pPr>
            <a:r>
              <a:rPr lang="en" sz="2100"/>
              <a:t>The main drawing point of Rust is that it’s a language that is similar to C but is safer, and removing limitations from older languages like C/C++ that is a result of decades of building on top of itself</a:t>
            </a: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 Example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Companies using rust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❏"/>
            </a:pPr>
            <a:r>
              <a:rPr lang="en" sz="2700"/>
              <a:t>Discord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❏"/>
            </a:pPr>
            <a:r>
              <a:rPr lang="en" sz="2700"/>
              <a:t>Google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❏"/>
            </a:pPr>
            <a:r>
              <a:rPr lang="en" sz="2700"/>
              <a:t>Meta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❏"/>
            </a:pPr>
            <a:r>
              <a:rPr lang="en" sz="2700"/>
              <a:t>Firefox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❏"/>
            </a:pPr>
            <a:r>
              <a:rPr lang="en" sz="2700"/>
              <a:t>Cloudflare</a:t>
            </a:r>
            <a:endParaRPr sz="2700"/>
          </a:p>
          <a:p>
            <a:pPr indent="-400050" lvl="0" marL="457200" rtl="0" algn="l">
              <a:spcBef>
                <a:spcPts val="0"/>
              </a:spcBef>
              <a:spcAft>
                <a:spcPts val="0"/>
              </a:spcAft>
              <a:buSzPts val="2700"/>
              <a:buChar char="❏"/>
            </a:pPr>
            <a:r>
              <a:rPr lang="en" sz="2700"/>
              <a:t>Dropbox</a:t>
            </a:r>
            <a:endParaRPr sz="27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Sources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https://dl.acm.org/doi/10.1145/3510003.3510107#:~:text=Rust%20is%20a%20general%2Dpurpose,hard%20to%20learn%20and%20use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https://doc.rust-lang.org/book/title-page.html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https://github.blog/2023-08-30-why-rust-is-the-most-admired-language-among-developers/#:~:text=Rust%20has%20been%20said%20to,with%20its%20memory%2Dsafe%20code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