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3" r:id="rId11"/>
    <p:sldId id="29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76" r:id="rId25"/>
    <p:sldId id="277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6" autoAdjust="0"/>
    <p:restoredTop sz="90351" autoAdjust="0"/>
  </p:normalViewPr>
  <p:slideViewPr>
    <p:cSldViewPr>
      <p:cViewPr varScale="1">
        <p:scale>
          <a:sx n="98" d="100"/>
          <a:sy n="98" d="100"/>
        </p:scale>
        <p:origin x="17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4E2B396-5F6C-4231-B07C-FE4121A3A1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9748FF2-DC90-4A98-9E47-C24C854CCF1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6B3360B9-F4D2-4272-B8A0-F2D3F808616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525AD81C-8812-4586-A174-958345C5C5F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5D85C5-0729-48AC-A7FB-FBC418D9C3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BF737-1BEB-4DFB-B983-E1DD2EDEB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DD95A-8A2C-40A3-A251-63095371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440E9-8A4D-45BC-8B88-D27FA07C5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14C4D-5A6D-4662-B02B-6345BD55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77AD3-CFB1-4DD3-99F0-8EC01377A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0B6D-2FA7-4DE2-9B02-61898C11EE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1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DA95-C22F-418F-9C2B-6784F117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9A01B-3A8D-4E44-B5C7-F50187298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5D1EB-7F40-4693-B7DC-965E38A4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D8C40-9D00-40C9-BC59-9C75EB8C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9487F-2C0B-47A3-BA65-FB4B5AE8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FA063-D823-4A6A-B616-FA8F73A84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10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76793D-8066-4EC8-A819-8C12894234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36580-28E8-4F72-841E-CD7B5C7BB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0F75F-1280-4ECF-B920-DD92F3ABC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D3B19-05CD-4F70-84AA-E91044D6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2229E-181C-47E3-889E-C6A5659A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B6EAD-7D13-4131-A5D2-D19EC4C4D9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69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37455-9178-490C-AF7A-815156A2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DB37F-7CDA-4F3E-B9A6-ACEE840ED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C7E69-CCB5-4A6B-AFAC-07A09BE09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9E692-16D6-4385-A6E1-BD202AF0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BF7BB-3EE2-4155-8A0A-688BE7C2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E6610-D5ED-4EA8-915A-52EBF019E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29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CBB1F-C332-431A-B8FE-494BB3F74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867CF-E80C-44F7-B9FE-28E74CCE9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43447-9AB0-442E-855C-EA1346D3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4076B-149A-476A-94F7-62CE0609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4616C-86BA-4CAE-8735-91C7ED78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FE5D7-97D0-4D0A-BF6F-487A84D2C8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55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C2FB3-4341-4F8E-A792-7C07B1392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45057-4E9C-452A-BC2A-A40D03EB6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DC1C8-1C7D-40E5-A35D-F45C1B99D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33A0B-DA11-45FE-AD79-87EEBFA4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27C5A-6366-41AC-8547-BCD2CC78A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A1E66-8300-4A36-BFDA-1F035CAFF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27F56-BAC7-46C7-9EBB-5683489F12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32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9E0C5-430F-4F47-A78F-BA223F418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9ED86-4490-4975-A6F1-8895BA0A6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B2980-B063-494E-BD1C-803D69634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BD636-BF89-416C-8505-56B436F0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5C387E-2F49-4475-A978-68B912FF9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6D279A-5ADC-4B36-9218-7D9CDF824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81805E-019A-4C9C-8F25-D9F5C6B7E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17F39B-481B-48B7-B294-2A182C2A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B89A4-0C87-47BC-B36D-FBC5BD3C18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59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DB97-0CC0-429C-BCC8-4BC877B60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68DCAD-FF8C-49E0-BD29-AFFA3CE0F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58EEB-52B7-43A8-8E1E-1EF6A1CA3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8AA9D-A02E-4B44-B7A3-DFCF1E265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4F8A0-6639-4CF2-B19E-B1412084C3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50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C03089-8CCA-4D6B-8650-35ECDE3E4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56A355-B042-47CC-9A85-42AE784D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03D78-7726-4D59-A673-CD9462C04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E3D20-E838-40A2-A81C-A0C7F22904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66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0033B-D288-4261-95F9-4C45A404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52A5D-20F1-4213-A249-E81D08E4D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B49F2-322C-4C61-947E-E30E852CF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9A98F-9346-4DE6-8216-D2D352C1A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0492C-D2D9-4399-81A4-48AA0608F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92456-0297-499D-947E-CE84AB0EC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BA86E-0023-48B3-AF22-E403342AA6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49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6678A-AC15-4987-B9B2-C35EC5FA0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B27B90-9D90-4103-8332-5CDC8A57C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AA343D-3CB5-4744-B157-E6E93B3AB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C2ADB-3A3B-4BD7-B342-76ED9FF9B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F10C4-F1CD-446F-9113-940F02952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6BC42-2571-4934-A328-34AE8E228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A613D-968D-4CA0-B9E7-1E7E4FC7C3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90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292C79-D1D0-426E-9339-BBE3AF300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13C4CAB-2DEB-4FCE-A57E-F781B2AA5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12BC34C-F548-47EA-8EFA-6362F0C35C0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CFC7343-81E9-4F94-B898-50E22B71D7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235BCEE-5BB5-4BA5-8D4F-98A4099A8F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0E3B69-8C14-420A-872A-6AAD86F0DB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DA43E76-090D-4FDE-BD9D-FFB16E868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868680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34E5EA34-9BC3-41E2-A532-FCD297368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363"/>
            <a:ext cx="8839200" cy="66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670B0B43-767C-476C-B4D3-3E7B478C4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2713"/>
            <a:ext cx="8839200" cy="663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0FBFC6E1-813F-4AAF-88B5-BE2D8D02B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60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ADE7A0FF-554D-411F-AA52-CBCEE6550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5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74CBFE1F-1830-49BE-A705-0A6889F85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CA4D179D-4122-45D1-BC0F-7000B349B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58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0B0E5F6E-D7F5-416B-9023-70489BE2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7950"/>
            <a:ext cx="8839200" cy="66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AB20C6D3-C1BD-461E-838C-D34CB8E84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425"/>
            <a:ext cx="8839200" cy="666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53CF2131-D5D2-4DFC-8491-34D3C0BCA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538"/>
            <a:ext cx="8839200" cy="66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6C953F36-7932-4862-88C5-AB56D7AAA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775"/>
            <a:ext cx="883920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extLst>
              <a:ext uri="{FF2B5EF4-FFF2-40B4-BE49-F238E27FC236}">
                <a16:creationId xmlns:a16="http://schemas.microsoft.com/office/drawing/2014/main" id="{BFBDE1CB-B051-48E9-91D2-F2863692D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68EE88A1-8045-4D58-861D-E28F1F1BA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013"/>
            <a:ext cx="883920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9FBEC9F4-AB9F-411D-B631-99E599DB8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8900"/>
            <a:ext cx="8839200" cy="668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261EB011-7D8A-48B6-8268-73DD78C3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013"/>
            <a:ext cx="883920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FB838E3D-0F68-43FA-BA96-5A9AC877C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1125"/>
            <a:ext cx="8839200" cy="663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1E48D5F-C42D-4963-BAC5-078623A43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Proof Strategy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497FD40-C3A0-4253-85A0-A9E891E4AC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For any sequence of statements</a:t>
            </a:r>
          </a:p>
          <a:p>
            <a:r>
              <a:rPr lang="en-US" altLang="en-US"/>
              <a:t>Start with the last statement</a:t>
            </a:r>
          </a:p>
          <a:p>
            <a:r>
              <a:rPr lang="en-US" altLang="en-US"/>
              <a:t>Apply the axioms working backwards</a:t>
            </a:r>
          </a:p>
          <a:p>
            <a:r>
              <a:rPr lang="en-US" altLang="en-US"/>
              <a:t>Apply the rule of consequence once so the precondition implies the result of all the substitutions.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59F4EFFB-0860-4B47-8E42-05A79F67B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7950"/>
            <a:ext cx="8839200" cy="66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B33AEAFB-8E57-4372-A91E-3881F1522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1600"/>
            <a:ext cx="8839200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F55CE135-5C1C-4B2E-9445-1470FEF9A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3188"/>
            <a:ext cx="8839200" cy="665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03C0CD9E-5CEE-4CE3-8AB8-124B27936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775"/>
            <a:ext cx="883920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42CBF03A-256A-4E0C-B883-746F8927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2075"/>
            <a:ext cx="8839200" cy="66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1D96DE4-E69E-4B69-A35E-52E4A5D1C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0825"/>
            <a:ext cx="8686800" cy="66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DE1A209A-311E-489A-842F-5F2258765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2713"/>
            <a:ext cx="8839200" cy="663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DC8EE1B0-02AE-4E7B-A20A-D2D2A1781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1125"/>
            <a:ext cx="8839200" cy="663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9EBDFF0B-4033-4FAD-92ED-EEDB4F212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65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4E3765C6-9A65-4FFA-B076-ECAE45D2C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8392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C6F50DE9-0A45-4578-95F2-24723017B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5725"/>
            <a:ext cx="88392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>
            <a:extLst>
              <a:ext uri="{FF2B5EF4-FFF2-40B4-BE49-F238E27FC236}">
                <a16:creationId xmlns:a16="http://schemas.microsoft.com/office/drawing/2014/main" id="{D0B7CA31-7F02-4B1D-9155-25C55251A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013"/>
            <a:ext cx="883920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88CCC1D2-ACE4-42CD-8443-93F52AFCF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8392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37D47D17-5737-4323-9EBE-F8649BDAC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3663"/>
            <a:ext cx="8839200" cy="667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D37BA1BB-5750-4662-B314-E73F9B44E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1600"/>
            <a:ext cx="8839200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A614C53-9BBF-43EB-A46C-EA6332717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3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>
            <a:extLst>
              <a:ext uri="{FF2B5EF4-FFF2-40B4-BE49-F238E27FC236}">
                <a16:creationId xmlns:a16="http://schemas.microsoft.com/office/drawing/2014/main" id="{446DCAB6-E959-4A9F-972B-F968AB1B3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7650"/>
            <a:ext cx="853440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D1AF92F6-B0EF-4D12-9CB9-FD3A3F297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648A7D6F-71FB-4492-B2D2-C4685A4E2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4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ECF5AE14-24F9-48FF-9710-80CB3571F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4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C40BD203-43BE-4C1D-A412-975B5E81D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2713"/>
            <a:ext cx="8763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34</Words>
  <Application>Microsoft Office PowerPoint</Application>
  <PresentationFormat>On-screen Show (4:3)</PresentationFormat>
  <Paragraphs>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Proof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Otterbein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DStucki</dc:creator>
  <cp:lastModifiedBy>Stucki, David</cp:lastModifiedBy>
  <cp:revision>7</cp:revision>
  <dcterms:created xsi:type="dcterms:W3CDTF">2002-10-08T18:48:32Z</dcterms:created>
  <dcterms:modified xsi:type="dcterms:W3CDTF">2025-11-08T04:44:00Z</dcterms:modified>
</cp:coreProperties>
</file>