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8" r:id="rId5"/>
    <p:sldId id="2447" r:id="rId6"/>
    <p:sldId id="2448" r:id="rId7"/>
    <p:sldId id="2449" r:id="rId8"/>
    <p:sldId id="2451" r:id="rId9"/>
    <p:sldId id="2452" r:id="rId10"/>
    <p:sldId id="2454" r:id="rId11"/>
    <p:sldId id="2453" r:id="rId12"/>
    <p:sldId id="2443" r:id="rId13"/>
  </p:sldIdLst>
  <p:sldSz cx="12192000" cy="6858000"/>
  <p:notesSz cx="6858000" cy="9144000"/>
  <p:embeddedFontLst>
    <p:embeddedFont>
      <p:font typeface="Cambria Math" panose="02040503050406030204" pitchFamily="18" charset="0"/>
      <p:regular r:id="rId16"/>
    </p:embeddedFont>
    <p:embeddedFont>
      <p:font typeface="Math4" panose="05010400040101000101" pitchFamily="2" charset="2"/>
      <p:regular r:id="rId17"/>
      <p:bold r:id="rId18"/>
    </p:embeddedFont>
    <p:embeddedFont>
      <p:font typeface="Mathematica3" panose="00000400000000000000" pitchFamily="2" charset="2"/>
      <p:regular r:id="rId19"/>
      <p:bold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2F3342"/>
    <a:srgbClr val="A53F52"/>
    <a:srgbClr val="2C2153"/>
    <a:srgbClr val="E99757"/>
    <a:srgbClr val="010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584" autoAdjust="0"/>
  </p:normalViewPr>
  <p:slideViewPr>
    <p:cSldViewPr snapToGrid="0">
      <p:cViewPr varScale="1">
        <p:scale>
          <a:sx n="109" d="100"/>
          <a:sy n="109" d="100"/>
        </p:scale>
        <p:origin x="30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97DFCF-F890-A143-9133-C8B65C9B01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2C281-2434-D94F-B4BD-BA3CD4DB8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D5B4E-BF3E-3B45-A4BA-D6C3B92870D7}" type="datetimeFigureOut">
              <a:rPr lang="en-US" smtClean="0"/>
              <a:t>11/14/2025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17CBFA-633D-5540-AFAA-BE1F495EC6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6B5631-D714-AD41-853B-A883ADC344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AE8BC-2AB3-9E4C-9797-2A6F8A74C7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987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8621B-8C8E-49BA-8772-41D0FE75A082}" type="datetimeFigureOut">
              <a:rPr lang="en-US" smtClean="0"/>
              <a:t>11/14/2025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B34ED-4CDD-41C9-90F7-D768D5559A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970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27944-63F0-4B2F-AD45-448C6DF71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DAC0D-26BC-4E19-94BF-7F158080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3BDE4-1CD0-AC4C-A2A9-C858427B0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7265051-1E5A-D844-BA21-383315517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690117"/>
            <a:ext cx="10989920" cy="4486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914F6FF-E574-0340-AD3E-E6747297E03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4519" y="1262642"/>
            <a:ext cx="11002962" cy="353872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spc="600">
                <a:solidFill>
                  <a:srgbClr val="898989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35182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27944-63F0-4B2F-AD45-448C6DF71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DAC0D-26BC-4E19-94BF-7F158080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3BDE4-1CD0-AC4C-A2A9-C858427B0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7265051-1E5A-D844-BA21-383315517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690117"/>
            <a:ext cx="10989920" cy="4486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6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CCD8B1-7DA9-46E5-8EC4-7B1E0D7E9B20}"/>
              </a:ext>
            </a:extLst>
          </p:cNvPr>
          <p:cNvSpPr/>
          <p:nvPr userDrawn="1"/>
        </p:nvSpPr>
        <p:spPr>
          <a:xfrm>
            <a:off x="6084094" y="1189038"/>
            <a:ext cx="6107906" cy="5668962"/>
          </a:xfrm>
          <a:prstGeom prst="rect">
            <a:avLst/>
          </a:prstGeom>
          <a:gradFill>
            <a:gsLst>
              <a:gs pos="0">
                <a:srgbClr val="01023B">
                  <a:alpha val="80000"/>
                </a:srgbClr>
              </a:gs>
              <a:gs pos="100000">
                <a:srgbClr val="E99757">
                  <a:lumMod val="97000"/>
                  <a:lumOff val="3000"/>
                  <a:alpha val="80000"/>
                </a:srgbClr>
              </a:gs>
              <a:gs pos="50000">
                <a:srgbClr val="A53F52">
                  <a:alpha val="8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E18C59-4654-4610-A461-4DAD6B9AA844}"/>
              </a:ext>
            </a:extLst>
          </p:cNvPr>
          <p:cNvSpPr/>
          <p:nvPr userDrawn="1"/>
        </p:nvSpPr>
        <p:spPr>
          <a:xfrm>
            <a:off x="0" y="1189038"/>
            <a:ext cx="6096000" cy="5668962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289BF-FC60-4B0A-9338-19DFADB75B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519" y="0"/>
            <a:ext cx="11002962" cy="1189038"/>
          </a:xfrm>
        </p:spPr>
        <p:txBody>
          <a:bodyPr>
            <a:normAutofit/>
          </a:bodyPr>
          <a:lstStyle>
            <a:lvl1pPr algn="ctr">
              <a:defRPr sz="3600" spc="3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A91F3-AE43-4DDA-AB24-49CF87963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107" y="1827972"/>
            <a:ext cx="5157787" cy="494506"/>
          </a:xfrm>
        </p:spPr>
        <p:txBody>
          <a:bodyPr lIns="0" tIns="0" rIns="0" bIns="0" anchor="ctr"/>
          <a:lstStyle>
            <a:lvl1pPr marL="0" indent="0">
              <a:buNone/>
              <a:defRPr sz="2400" b="0" spc="6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648F6-CDB4-4032-9F98-6ED11F980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6"/>
            <a:ext cx="5157787" cy="3684588"/>
          </a:xfrm>
        </p:spPr>
        <p:txBody>
          <a:bodyPr lIns="0" tIns="0" rIns="0" bIns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8F648F-0299-4352-914D-9ACEEF6FE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65107" y="1827972"/>
            <a:ext cx="5183188" cy="494506"/>
          </a:xfrm>
        </p:spPr>
        <p:txBody>
          <a:bodyPr lIns="0" tIns="0" rIns="0" bIns="0" anchor="ctr"/>
          <a:lstStyle>
            <a:lvl1pPr marL="0" indent="0">
              <a:buNone/>
              <a:defRPr sz="2400" b="0" spc="6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215A19-FA39-4BD0-87C2-8DA3B8C587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5107" y="2342356"/>
            <a:ext cx="5183188" cy="3684588"/>
          </a:xfrm>
        </p:spPr>
        <p:txBody>
          <a:bodyPr lIns="0" tIns="0" rIns="0" bIns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457843-7A19-4C1A-A6EB-82840DAE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9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CCD8B1-7DA9-46E5-8EC4-7B1E0D7E9B20}"/>
              </a:ext>
            </a:extLst>
          </p:cNvPr>
          <p:cNvSpPr/>
          <p:nvPr userDrawn="1"/>
        </p:nvSpPr>
        <p:spPr>
          <a:xfrm>
            <a:off x="6084094" y="1189038"/>
            <a:ext cx="6107906" cy="5668962"/>
          </a:xfrm>
          <a:prstGeom prst="rect">
            <a:avLst/>
          </a:prstGeom>
          <a:gradFill>
            <a:gsLst>
              <a:gs pos="0">
                <a:srgbClr val="01023B">
                  <a:alpha val="80000"/>
                </a:srgbClr>
              </a:gs>
              <a:gs pos="100000">
                <a:srgbClr val="E99757">
                  <a:lumMod val="97000"/>
                  <a:lumOff val="3000"/>
                  <a:alpha val="80000"/>
                </a:srgbClr>
              </a:gs>
              <a:gs pos="50000">
                <a:srgbClr val="A53F52">
                  <a:alpha val="8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E18C59-4654-4610-A461-4DAD6B9AA844}"/>
              </a:ext>
            </a:extLst>
          </p:cNvPr>
          <p:cNvSpPr/>
          <p:nvPr userDrawn="1"/>
        </p:nvSpPr>
        <p:spPr>
          <a:xfrm>
            <a:off x="0" y="1189038"/>
            <a:ext cx="6096000" cy="5668962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289BF-FC60-4B0A-9338-19DFADB75B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519" y="0"/>
            <a:ext cx="11002962" cy="1189038"/>
          </a:xfrm>
        </p:spPr>
        <p:txBody>
          <a:bodyPr>
            <a:normAutofit/>
          </a:bodyPr>
          <a:lstStyle>
            <a:lvl1pPr algn="ctr">
              <a:defRPr sz="3600" spc="3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19B710-B005-42F3-BB0B-EDD61A824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457843-7A19-4C1A-A6EB-82840DAE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Shape 61">
            <a:extLst>
              <a:ext uri="{FF2B5EF4-FFF2-40B4-BE49-F238E27FC236}">
                <a16:creationId xmlns:a16="http://schemas.microsoft.com/office/drawing/2014/main" id="{675B8062-1FC4-4E68-B7AF-45AB92A9F7B4}"/>
              </a:ext>
            </a:extLst>
          </p:cNvPr>
          <p:cNvSpPr/>
          <p:nvPr userDrawn="1"/>
        </p:nvSpPr>
        <p:spPr>
          <a:xfrm>
            <a:off x="10184825" y="6413649"/>
            <a:ext cx="1399614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Bebas"/>
              </a:rPr>
              <a:t>FABRIKAM</a:t>
            </a:r>
            <a:endParaRPr lang="en-US" sz="2400" b="1" i="0" spc="0" dirty="0">
              <a:solidFill>
                <a:schemeClr val="bg1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B178DD2-BCD4-4E9E-8EAA-0A3AB74C61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519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B7D881D-13DE-4377-AA74-0EBFD9C99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5881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5847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0E18C59-4654-4610-A461-4DAD6B9AA844}"/>
              </a:ext>
            </a:extLst>
          </p:cNvPr>
          <p:cNvSpPr/>
          <p:nvPr userDrawn="1"/>
        </p:nvSpPr>
        <p:spPr>
          <a:xfrm>
            <a:off x="0" y="0"/>
            <a:ext cx="5032374" cy="6858000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289BF-FC60-4B0A-9338-19DFADB75B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01277"/>
            <a:ext cx="3932238" cy="1583703"/>
          </a:xfrm>
        </p:spPr>
        <p:txBody>
          <a:bodyPr>
            <a:normAutofit/>
          </a:bodyPr>
          <a:lstStyle>
            <a:lvl1pPr algn="l">
              <a:defRPr sz="36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19B710-B005-42F3-BB0B-EDD61A824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457843-7A19-4C1A-A6EB-82840DAE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Shape 61">
            <a:extLst>
              <a:ext uri="{FF2B5EF4-FFF2-40B4-BE49-F238E27FC236}">
                <a16:creationId xmlns:a16="http://schemas.microsoft.com/office/drawing/2014/main" id="{675B8062-1FC4-4E68-B7AF-45AB92A9F7B4}"/>
              </a:ext>
            </a:extLst>
          </p:cNvPr>
          <p:cNvSpPr/>
          <p:nvPr userDrawn="1"/>
        </p:nvSpPr>
        <p:spPr>
          <a:xfrm>
            <a:off x="10184825" y="6413649"/>
            <a:ext cx="1399614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Bebas"/>
              </a:rPr>
              <a:t>FABRIKAM</a:t>
            </a:r>
            <a:endParaRPr lang="en-US" sz="2400" b="1" i="0" spc="0" dirty="0">
              <a:solidFill>
                <a:schemeClr val="bg1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1B8C1683-B5FA-422D-82FD-3E04C0D01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80552"/>
            <a:ext cx="3932237" cy="3388435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4332CC6-AF18-49EE-9933-50E3E93F6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801277"/>
            <a:ext cx="6565106" cy="505977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0794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0E18C59-4654-4610-A461-4DAD6B9AA844}"/>
              </a:ext>
            </a:extLst>
          </p:cNvPr>
          <p:cNvSpPr/>
          <p:nvPr userDrawn="1"/>
        </p:nvSpPr>
        <p:spPr>
          <a:xfrm>
            <a:off x="0" y="0"/>
            <a:ext cx="5032374" cy="6858000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289BF-FC60-4B0A-9338-19DFADB75B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01277"/>
            <a:ext cx="3932238" cy="1583703"/>
          </a:xfrm>
        </p:spPr>
        <p:txBody>
          <a:bodyPr>
            <a:normAutofit/>
          </a:bodyPr>
          <a:lstStyle>
            <a:lvl1pPr algn="l">
              <a:defRPr sz="36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19B710-B005-42F3-BB0B-EDD61A824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457843-7A19-4C1A-A6EB-82840DAE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Shape 61">
            <a:extLst>
              <a:ext uri="{FF2B5EF4-FFF2-40B4-BE49-F238E27FC236}">
                <a16:creationId xmlns:a16="http://schemas.microsoft.com/office/drawing/2014/main" id="{675B8062-1FC4-4E68-B7AF-45AB92A9F7B4}"/>
              </a:ext>
            </a:extLst>
          </p:cNvPr>
          <p:cNvSpPr/>
          <p:nvPr userDrawn="1"/>
        </p:nvSpPr>
        <p:spPr>
          <a:xfrm>
            <a:off x="10184825" y="6413649"/>
            <a:ext cx="1399614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Bebas"/>
              </a:rPr>
              <a:t>FABRIKAM</a:t>
            </a:r>
            <a:endParaRPr lang="en-US" sz="2400" b="1" i="0" spc="0" dirty="0">
              <a:solidFill>
                <a:schemeClr val="bg1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73C3E625-3996-4407-8E4D-475EF610D9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84980"/>
            <a:ext cx="3932237" cy="348400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E87E45D5-103F-4407-822F-E7FAE02D6A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801277"/>
            <a:ext cx="6565106" cy="50597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662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B0C003-2795-4473-BA28-C10CB4619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A626D5-ACB5-4E77-B485-5F611FBC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432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635FD8-712D-4EE2-A5B6-3DD8DE9C25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D712C6-2A37-4F08-AF12-D70F8C809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55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635FD8-712D-4EE2-A5B6-3DD8DE9C25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219AD9-34B1-4C27-8648-E7D7C69C07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365" y="3013675"/>
            <a:ext cx="10787270" cy="830649"/>
          </a:xfrm>
        </p:spPr>
        <p:txBody>
          <a:bodyPr anchor="ctr"/>
          <a:lstStyle>
            <a:lvl1pPr algn="ctr">
              <a:defRPr sz="60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0849B93-E2CE-4654-9EC7-7DFA141A55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70275" y="3890624"/>
            <a:ext cx="5251450" cy="36512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spc="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30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12AA41C-A030-4521-8130-6A8E4543F27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4242487 w 6096000"/>
              <a:gd name="connsiteY2" fmla="*/ 6833286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4242487" y="683328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C356F-E483-4AFD-856C-13BB8E8A56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4209064"/>
            <a:ext cx="5251450" cy="365125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9732E-D749-40DD-8365-050285187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55E23-C4CC-4E9B-80F4-C4BEA6E2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ABA725B-4BCB-1D48-9C5D-46706B1871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520779"/>
            <a:ext cx="5251450" cy="1661297"/>
          </a:xfrm>
        </p:spPr>
        <p:txBody>
          <a:bodyPr anchor="ctr"/>
          <a:lstStyle>
            <a:lvl1pPr algn="l">
              <a:defRPr sz="6000" spc="30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52890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12AA41C-A030-4521-8130-6A8E4543F27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  <a:prstGeom prst="parallelogram">
            <a:avLst/>
          </a:prstGeo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230B2C-7250-4568-96CF-7E5A34B3CA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520779"/>
            <a:ext cx="5251450" cy="1661297"/>
          </a:xfrm>
        </p:spPr>
        <p:txBody>
          <a:bodyPr anchor="ctr"/>
          <a:lstStyle>
            <a:lvl1pPr algn="l">
              <a:defRPr sz="6000" spc="3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C356F-E483-4AFD-856C-13BB8E8A56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4209064"/>
            <a:ext cx="5251450" cy="365125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9732E-D749-40DD-8365-050285187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55E23-C4CC-4E9B-80F4-C4BEA6E2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1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Imag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074E6-E39E-4D19-B91F-8E84F37CB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92279" y="365125"/>
            <a:ext cx="4018722" cy="573989"/>
          </a:xfrm>
        </p:spPr>
        <p:txBody>
          <a:bodyPr lIns="0" rIns="0">
            <a:noAutofit/>
          </a:bodyPr>
          <a:lstStyle>
            <a:lvl1pPr algn="l">
              <a:defRPr sz="3200" spc="300"/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D1B16-7058-45AD-9B19-E19CAF96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279" y="1625512"/>
            <a:ext cx="4018722" cy="4636392"/>
          </a:xfrm>
        </p:spPr>
        <p:txBody>
          <a:bodyPr lIns="0" rIns="0">
            <a:normAutofit/>
          </a:bodyPr>
          <a:lstStyle>
            <a:lvl1pPr>
              <a:lnSpc>
                <a:spcPct val="150000"/>
              </a:lnSpc>
              <a:spcBef>
                <a:spcPts val="500"/>
              </a:spcBef>
              <a:defRPr sz="1600"/>
            </a:lvl1pPr>
            <a:lvl2pPr>
              <a:lnSpc>
                <a:spcPct val="150000"/>
              </a:lnSpc>
              <a:spcBef>
                <a:spcPts val="500"/>
              </a:spcBef>
              <a:defRPr sz="1400"/>
            </a:lvl2pPr>
            <a:lvl3pPr>
              <a:lnSpc>
                <a:spcPct val="150000"/>
              </a:lnSpc>
              <a:spcBef>
                <a:spcPts val="500"/>
              </a:spcBef>
              <a:defRPr sz="1400"/>
            </a:lvl3pPr>
            <a:lvl4pPr>
              <a:lnSpc>
                <a:spcPct val="150000"/>
              </a:lnSpc>
              <a:spcBef>
                <a:spcPts val="500"/>
              </a:spcBef>
              <a:defRPr sz="1200"/>
            </a:lvl4pPr>
            <a:lvl5pPr>
              <a:lnSpc>
                <a:spcPct val="150000"/>
              </a:lnSpc>
              <a:spcBef>
                <a:spcPts val="500"/>
              </a:spcBef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86917B65-8F50-454E-AF7E-D53FE2DE8F0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-19878"/>
            <a:ext cx="7406905" cy="6866810"/>
          </a:xfrm>
          <a:custGeom>
            <a:avLst/>
            <a:gdLst>
              <a:gd name="connsiteX0" fmla="*/ 1312985 w 5251939"/>
              <a:gd name="connsiteY0" fmla="*/ 0 h 4878432"/>
              <a:gd name="connsiteX1" fmla="*/ 1975340 w 5251939"/>
              <a:gd name="connsiteY1" fmla="*/ 0 h 4878432"/>
              <a:gd name="connsiteX2" fmla="*/ 1975340 w 5251939"/>
              <a:gd name="connsiteY2" fmla="*/ 982231 h 4878432"/>
              <a:gd name="connsiteX3" fmla="*/ 2648832 w 5251939"/>
              <a:gd name="connsiteY3" fmla="*/ 982231 h 4878432"/>
              <a:gd name="connsiteX4" fmla="*/ 2648832 w 5251939"/>
              <a:gd name="connsiteY4" fmla="*/ 1148083 h 4878432"/>
              <a:gd name="connsiteX5" fmla="*/ 3328771 w 5251939"/>
              <a:gd name="connsiteY5" fmla="*/ 1148083 h 4878432"/>
              <a:gd name="connsiteX6" fmla="*/ 3328771 w 5251939"/>
              <a:gd name="connsiteY6" fmla="*/ 0 h 4878432"/>
              <a:gd name="connsiteX7" fmla="*/ 4572000 w 5251939"/>
              <a:gd name="connsiteY7" fmla="*/ 0 h 4878432"/>
              <a:gd name="connsiteX8" fmla="*/ 4572000 w 5251939"/>
              <a:gd name="connsiteY8" fmla="*/ 1000460 h 4878432"/>
              <a:gd name="connsiteX9" fmla="*/ 5251939 w 5251939"/>
              <a:gd name="connsiteY9" fmla="*/ 1000460 h 4878432"/>
              <a:gd name="connsiteX10" fmla="*/ 5251939 w 5251939"/>
              <a:gd name="connsiteY10" fmla="*/ 4279967 h 4878432"/>
              <a:gd name="connsiteX11" fmla="*/ 4572000 w 5251939"/>
              <a:gd name="connsiteY11" fmla="*/ 4279967 h 4878432"/>
              <a:gd name="connsiteX12" fmla="*/ 4572000 w 5251939"/>
              <a:gd name="connsiteY12" fmla="*/ 4878432 h 4878432"/>
              <a:gd name="connsiteX13" fmla="*/ 4570834 w 5251939"/>
              <a:gd name="connsiteY13" fmla="*/ 4878432 h 4878432"/>
              <a:gd name="connsiteX14" fmla="*/ 4570834 w 5251939"/>
              <a:gd name="connsiteY14" fmla="*/ 3563909 h 4878432"/>
              <a:gd name="connsiteX15" fmla="*/ 3890895 w 5251939"/>
              <a:gd name="connsiteY15" fmla="*/ 3563909 h 4878432"/>
              <a:gd name="connsiteX16" fmla="*/ 3890895 w 5251939"/>
              <a:gd name="connsiteY16" fmla="*/ 4878432 h 4878432"/>
              <a:gd name="connsiteX17" fmla="*/ 3297114 w 5251939"/>
              <a:gd name="connsiteY17" fmla="*/ 4878432 h 4878432"/>
              <a:gd name="connsiteX18" fmla="*/ 3297114 w 5251939"/>
              <a:gd name="connsiteY18" fmla="*/ 3911406 h 4878432"/>
              <a:gd name="connsiteX19" fmla="*/ 2617175 w 5251939"/>
              <a:gd name="connsiteY19" fmla="*/ 3911406 h 4878432"/>
              <a:gd name="connsiteX20" fmla="*/ 2617175 w 5251939"/>
              <a:gd name="connsiteY20" fmla="*/ 4324451 h 4878432"/>
              <a:gd name="connsiteX21" fmla="*/ 1968893 w 5251939"/>
              <a:gd name="connsiteY21" fmla="*/ 4324451 h 4878432"/>
              <a:gd name="connsiteX22" fmla="*/ 1968893 w 5251939"/>
              <a:gd name="connsiteY22" fmla="*/ 4878432 h 4878432"/>
              <a:gd name="connsiteX23" fmla="*/ 1312985 w 5251939"/>
              <a:gd name="connsiteY23" fmla="*/ 4878432 h 4878432"/>
              <a:gd name="connsiteX24" fmla="*/ 1312985 w 5251939"/>
              <a:gd name="connsiteY24" fmla="*/ 4324451 h 4878432"/>
              <a:gd name="connsiteX25" fmla="*/ 642230 w 5251939"/>
              <a:gd name="connsiteY25" fmla="*/ 4324451 h 4878432"/>
              <a:gd name="connsiteX26" fmla="*/ 642230 w 5251939"/>
              <a:gd name="connsiteY26" fmla="*/ 3624890 h 4878432"/>
              <a:gd name="connsiteX27" fmla="*/ 0 w 5251939"/>
              <a:gd name="connsiteY27" fmla="*/ 3624890 h 4878432"/>
              <a:gd name="connsiteX28" fmla="*/ 0 w 5251939"/>
              <a:gd name="connsiteY28" fmla="*/ 375409 h 4878432"/>
              <a:gd name="connsiteX29" fmla="*/ 633046 w 5251939"/>
              <a:gd name="connsiteY29" fmla="*/ 375409 h 4878432"/>
              <a:gd name="connsiteX30" fmla="*/ 633046 w 5251939"/>
              <a:gd name="connsiteY30" fmla="*/ 1379096 h 4878432"/>
              <a:gd name="connsiteX31" fmla="*/ 1312985 w 5251939"/>
              <a:gd name="connsiteY31" fmla="*/ 1379096 h 4878432"/>
              <a:gd name="connsiteX0" fmla="*/ 1312985 w 5251939"/>
              <a:gd name="connsiteY0" fmla="*/ 0 h 4878432"/>
              <a:gd name="connsiteX1" fmla="*/ 1975340 w 5251939"/>
              <a:gd name="connsiteY1" fmla="*/ 0 h 4878432"/>
              <a:gd name="connsiteX2" fmla="*/ 1975340 w 5251939"/>
              <a:gd name="connsiteY2" fmla="*/ 982231 h 4878432"/>
              <a:gd name="connsiteX3" fmla="*/ 2648832 w 5251939"/>
              <a:gd name="connsiteY3" fmla="*/ 982231 h 4878432"/>
              <a:gd name="connsiteX4" fmla="*/ 2648832 w 5251939"/>
              <a:gd name="connsiteY4" fmla="*/ 1148083 h 4878432"/>
              <a:gd name="connsiteX5" fmla="*/ 3328771 w 5251939"/>
              <a:gd name="connsiteY5" fmla="*/ 1148083 h 4878432"/>
              <a:gd name="connsiteX6" fmla="*/ 3328771 w 5251939"/>
              <a:gd name="connsiteY6" fmla="*/ 0 h 4878432"/>
              <a:gd name="connsiteX7" fmla="*/ 4572000 w 5251939"/>
              <a:gd name="connsiteY7" fmla="*/ 0 h 4878432"/>
              <a:gd name="connsiteX8" fmla="*/ 4572000 w 5251939"/>
              <a:gd name="connsiteY8" fmla="*/ 1000460 h 4878432"/>
              <a:gd name="connsiteX9" fmla="*/ 5251939 w 5251939"/>
              <a:gd name="connsiteY9" fmla="*/ 1000460 h 4878432"/>
              <a:gd name="connsiteX10" fmla="*/ 5251939 w 5251939"/>
              <a:gd name="connsiteY10" fmla="*/ 4279967 h 4878432"/>
              <a:gd name="connsiteX11" fmla="*/ 4572000 w 5251939"/>
              <a:gd name="connsiteY11" fmla="*/ 4279967 h 4878432"/>
              <a:gd name="connsiteX12" fmla="*/ 4572000 w 5251939"/>
              <a:gd name="connsiteY12" fmla="*/ 4878432 h 4878432"/>
              <a:gd name="connsiteX13" fmla="*/ 4570834 w 5251939"/>
              <a:gd name="connsiteY13" fmla="*/ 3563909 h 4878432"/>
              <a:gd name="connsiteX14" fmla="*/ 3890895 w 5251939"/>
              <a:gd name="connsiteY14" fmla="*/ 3563909 h 4878432"/>
              <a:gd name="connsiteX15" fmla="*/ 3890895 w 5251939"/>
              <a:gd name="connsiteY15" fmla="*/ 4878432 h 4878432"/>
              <a:gd name="connsiteX16" fmla="*/ 3297114 w 5251939"/>
              <a:gd name="connsiteY16" fmla="*/ 4878432 h 4878432"/>
              <a:gd name="connsiteX17" fmla="*/ 3297114 w 5251939"/>
              <a:gd name="connsiteY17" fmla="*/ 3911406 h 4878432"/>
              <a:gd name="connsiteX18" fmla="*/ 2617175 w 5251939"/>
              <a:gd name="connsiteY18" fmla="*/ 3911406 h 4878432"/>
              <a:gd name="connsiteX19" fmla="*/ 2617175 w 5251939"/>
              <a:gd name="connsiteY19" fmla="*/ 4324451 h 4878432"/>
              <a:gd name="connsiteX20" fmla="*/ 1968893 w 5251939"/>
              <a:gd name="connsiteY20" fmla="*/ 4324451 h 4878432"/>
              <a:gd name="connsiteX21" fmla="*/ 1968893 w 5251939"/>
              <a:gd name="connsiteY21" fmla="*/ 4878432 h 4878432"/>
              <a:gd name="connsiteX22" fmla="*/ 1312985 w 5251939"/>
              <a:gd name="connsiteY22" fmla="*/ 4878432 h 4878432"/>
              <a:gd name="connsiteX23" fmla="*/ 1312985 w 5251939"/>
              <a:gd name="connsiteY23" fmla="*/ 4324451 h 4878432"/>
              <a:gd name="connsiteX24" fmla="*/ 642230 w 5251939"/>
              <a:gd name="connsiteY24" fmla="*/ 4324451 h 4878432"/>
              <a:gd name="connsiteX25" fmla="*/ 642230 w 5251939"/>
              <a:gd name="connsiteY25" fmla="*/ 3624890 h 4878432"/>
              <a:gd name="connsiteX26" fmla="*/ 0 w 5251939"/>
              <a:gd name="connsiteY26" fmla="*/ 3624890 h 4878432"/>
              <a:gd name="connsiteX27" fmla="*/ 0 w 5251939"/>
              <a:gd name="connsiteY27" fmla="*/ 375409 h 4878432"/>
              <a:gd name="connsiteX28" fmla="*/ 633046 w 5251939"/>
              <a:gd name="connsiteY28" fmla="*/ 375409 h 4878432"/>
              <a:gd name="connsiteX29" fmla="*/ 633046 w 5251939"/>
              <a:gd name="connsiteY29" fmla="*/ 1379096 h 4878432"/>
              <a:gd name="connsiteX30" fmla="*/ 1312985 w 5251939"/>
              <a:gd name="connsiteY30" fmla="*/ 1379096 h 4878432"/>
              <a:gd name="connsiteX31" fmla="*/ 1312985 w 5251939"/>
              <a:gd name="connsiteY31" fmla="*/ 0 h 4878432"/>
              <a:gd name="connsiteX0" fmla="*/ 1312985 w 5251939"/>
              <a:gd name="connsiteY0" fmla="*/ 0 h 4878432"/>
              <a:gd name="connsiteX1" fmla="*/ 1975340 w 5251939"/>
              <a:gd name="connsiteY1" fmla="*/ 0 h 4878432"/>
              <a:gd name="connsiteX2" fmla="*/ 1975340 w 5251939"/>
              <a:gd name="connsiteY2" fmla="*/ 982231 h 4878432"/>
              <a:gd name="connsiteX3" fmla="*/ 2648832 w 5251939"/>
              <a:gd name="connsiteY3" fmla="*/ 982231 h 4878432"/>
              <a:gd name="connsiteX4" fmla="*/ 2648832 w 5251939"/>
              <a:gd name="connsiteY4" fmla="*/ 1148083 h 4878432"/>
              <a:gd name="connsiteX5" fmla="*/ 3328771 w 5251939"/>
              <a:gd name="connsiteY5" fmla="*/ 1148083 h 4878432"/>
              <a:gd name="connsiteX6" fmla="*/ 3328771 w 5251939"/>
              <a:gd name="connsiteY6" fmla="*/ 0 h 4878432"/>
              <a:gd name="connsiteX7" fmla="*/ 4572000 w 5251939"/>
              <a:gd name="connsiteY7" fmla="*/ 0 h 4878432"/>
              <a:gd name="connsiteX8" fmla="*/ 4572000 w 5251939"/>
              <a:gd name="connsiteY8" fmla="*/ 1000460 h 4878432"/>
              <a:gd name="connsiteX9" fmla="*/ 5251939 w 5251939"/>
              <a:gd name="connsiteY9" fmla="*/ 1000460 h 4878432"/>
              <a:gd name="connsiteX10" fmla="*/ 5251939 w 5251939"/>
              <a:gd name="connsiteY10" fmla="*/ 4279967 h 4878432"/>
              <a:gd name="connsiteX11" fmla="*/ 4572000 w 5251939"/>
              <a:gd name="connsiteY11" fmla="*/ 4279967 h 4878432"/>
              <a:gd name="connsiteX12" fmla="*/ 4570834 w 5251939"/>
              <a:gd name="connsiteY12" fmla="*/ 3563909 h 4878432"/>
              <a:gd name="connsiteX13" fmla="*/ 3890895 w 5251939"/>
              <a:gd name="connsiteY13" fmla="*/ 3563909 h 4878432"/>
              <a:gd name="connsiteX14" fmla="*/ 3890895 w 5251939"/>
              <a:gd name="connsiteY14" fmla="*/ 4878432 h 4878432"/>
              <a:gd name="connsiteX15" fmla="*/ 3297114 w 5251939"/>
              <a:gd name="connsiteY15" fmla="*/ 4878432 h 4878432"/>
              <a:gd name="connsiteX16" fmla="*/ 3297114 w 5251939"/>
              <a:gd name="connsiteY16" fmla="*/ 3911406 h 4878432"/>
              <a:gd name="connsiteX17" fmla="*/ 2617175 w 5251939"/>
              <a:gd name="connsiteY17" fmla="*/ 3911406 h 4878432"/>
              <a:gd name="connsiteX18" fmla="*/ 2617175 w 5251939"/>
              <a:gd name="connsiteY18" fmla="*/ 4324451 h 4878432"/>
              <a:gd name="connsiteX19" fmla="*/ 1968893 w 5251939"/>
              <a:gd name="connsiteY19" fmla="*/ 4324451 h 4878432"/>
              <a:gd name="connsiteX20" fmla="*/ 1968893 w 5251939"/>
              <a:gd name="connsiteY20" fmla="*/ 4878432 h 4878432"/>
              <a:gd name="connsiteX21" fmla="*/ 1312985 w 5251939"/>
              <a:gd name="connsiteY21" fmla="*/ 4878432 h 4878432"/>
              <a:gd name="connsiteX22" fmla="*/ 1312985 w 5251939"/>
              <a:gd name="connsiteY22" fmla="*/ 4324451 h 4878432"/>
              <a:gd name="connsiteX23" fmla="*/ 642230 w 5251939"/>
              <a:gd name="connsiteY23" fmla="*/ 4324451 h 4878432"/>
              <a:gd name="connsiteX24" fmla="*/ 642230 w 5251939"/>
              <a:gd name="connsiteY24" fmla="*/ 3624890 h 4878432"/>
              <a:gd name="connsiteX25" fmla="*/ 0 w 5251939"/>
              <a:gd name="connsiteY25" fmla="*/ 3624890 h 4878432"/>
              <a:gd name="connsiteX26" fmla="*/ 0 w 5251939"/>
              <a:gd name="connsiteY26" fmla="*/ 375409 h 4878432"/>
              <a:gd name="connsiteX27" fmla="*/ 633046 w 5251939"/>
              <a:gd name="connsiteY27" fmla="*/ 375409 h 4878432"/>
              <a:gd name="connsiteX28" fmla="*/ 633046 w 5251939"/>
              <a:gd name="connsiteY28" fmla="*/ 1379096 h 4878432"/>
              <a:gd name="connsiteX29" fmla="*/ 1312985 w 5251939"/>
              <a:gd name="connsiteY29" fmla="*/ 1379096 h 4878432"/>
              <a:gd name="connsiteX30" fmla="*/ 1312985 w 5251939"/>
              <a:gd name="connsiteY30" fmla="*/ 0 h 4878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251939" h="4878432">
                <a:moveTo>
                  <a:pt x="1312985" y="0"/>
                </a:moveTo>
                <a:lnTo>
                  <a:pt x="1975340" y="0"/>
                </a:lnTo>
                <a:lnTo>
                  <a:pt x="1975340" y="982231"/>
                </a:lnTo>
                <a:lnTo>
                  <a:pt x="2648832" y="982231"/>
                </a:lnTo>
                <a:lnTo>
                  <a:pt x="2648832" y="1148083"/>
                </a:lnTo>
                <a:lnTo>
                  <a:pt x="3328771" y="1148083"/>
                </a:lnTo>
                <a:lnTo>
                  <a:pt x="3328771" y="0"/>
                </a:lnTo>
                <a:lnTo>
                  <a:pt x="4572000" y="0"/>
                </a:lnTo>
                <a:lnTo>
                  <a:pt x="4572000" y="1000460"/>
                </a:lnTo>
                <a:lnTo>
                  <a:pt x="5251939" y="1000460"/>
                </a:lnTo>
                <a:lnTo>
                  <a:pt x="5251939" y="4279967"/>
                </a:lnTo>
                <a:lnTo>
                  <a:pt x="4572000" y="4279967"/>
                </a:lnTo>
                <a:cubicBezTo>
                  <a:pt x="4571611" y="4041281"/>
                  <a:pt x="4571223" y="3802595"/>
                  <a:pt x="4570834" y="3563909"/>
                </a:cubicBezTo>
                <a:lnTo>
                  <a:pt x="3890895" y="3563909"/>
                </a:lnTo>
                <a:lnTo>
                  <a:pt x="3890895" y="4878432"/>
                </a:lnTo>
                <a:lnTo>
                  <a:pt x="3297114" y="4878432"/>
                </a:lnTo>
                <a:lnTo>
                  <a:pt x="3297114" y="3911406"/>
                </a:lnTo>
                <a:lnTo>
                  <a:pt x="2617175" y="3911406"/>
                </a:lnTo>
                <a:lnTo>
                  <a:pt x="2617175" y="4324451"/>
                </a:lnTo>
                <a:lnTo>
                  <a:pt x="1968893" y="4324451"/>
                </a:lnTo>
                <a:lnTo>
                  <a:pt x="1968893" y="4878432"/>
                </a:lnTo>
                <a:lnTo>
                  <a:pt x="1312985" y="4878432"/>
                </a:lnTo>
                <a:lnTo>
                  <a:pt x="1312985" y="4324451"/>
                </a:lnTo>
                <a:lnTo>
                  <a:pt x="642230" y="4324451"/>
                </a:lnTo>
                <a:lnTo>
                  <a:pt x="642230" y="3624890"/>
                </a:lnTo>
                <a:lnTo>
                  <a:pt x="0" y="3624890"/>
                </a:lnTo>
                <a:lnTo>
                  <a:pt x="0" y="375409"/>
                </a:lnTo>
                <a:lnTo>
                  <a:pt x="633046" y="375409"/>
                </a:lnTo>
                <a:lnTo>
                  <a:pt x="633046" y="1379096"/>
                </a:lnTo>
                <a:lnTo>
                  <a:pt x="1312985" y="1379096"/>
                </a:lnTo>
                <a:lnTo>
                  <a:pt x="1312985" y="0"/>
                </a:lnTo>
                <a:close/>
              </a:path>
            </a:pathLst>
          </a:custGeo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Text Placeholder 2">
            <a:extLst>
              <a:ext uri="{FF2B5EF4-FFF2-40B4-BE49-F238E27FC236}">
                <a16:creationId xmlns:a16="http://schemas.microsoft.com/office/drawing/2014/main" id="{75065C5E-8027-4266-B6BE-BA117C6F7AC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9116" y="1003687"/>
            <a:ext cx="3991884" cy="407670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20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59" name="Slide Number Placeholder 5">
            <a:extLst>
              <a:ext uri="{FF2B5EF4-FFF2-40B4-BE49-F238E27FC236}">
                <a16:creationId xmlns:a16="http://schemas.microsoft.com/office/drawing/2014/main" id="{3DEB48E0-328C-45EE-A8BD-90E6AB261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968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8F64841-5495-4B23-A74E-409C28CB7AC1}"/>
              </a:ext>
            </a:extLst>
          </p:cNvPr>
          <p:cNvSpPr/>
          <p:nvPr userDrawn="1"/>
        </p:nvSpPr>
        <p:spPr>
          <a:xfrm>
            <a:off x="7415213" y="0"/>
            <a:ext cx="4776787" cy="6846932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4074E6-E39E-4D19-B91F-8E84F37CB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92279" y="365125"/>
            <a:ext cx="4018722" cy="573989"/>
          </a:xfrm>
        </p:spPr>
        <p:txBody>
          <a:bodyPr lIns="0" rIns="0" anchor="ctr">
            <a:noAutofit/>
          </a:bodyPr>
          <a:lstStyle>
            <a:lvl1pPr algn="l">
              <a:defRPr sz="32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D1B16-7058-45AD-9B19-E19CAF96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279" y="1625512"/>
            <a:ext cx="4018722" cy="4636392"/>
          </a:xfrm>
        </p:spPr>
        <p:txBody>
          <a:bodyPr lIns="0" rIns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CAAB964-0A56-4842-AA82-7610F726CD1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9116" y="1003687"/>
            <a:ext cx="3991884" cy="407670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2000" spc="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83349C3-B089-45CF-9643-0D25E709663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0" y="0"/>
            <a:ext cx="7415213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7D247BC-E419-4355-8738-B9CE5CA19B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Shape 61">
            <a:extLst>
              <a:ext uri="{FF2B5EF4-FFF2-40B4-BE49-F238E27FC236}">
                <a16:creationId xmlns:a16="http://schemas.microsoft.com/office/drawing/2014/main" id="{649B49FF-0FAA-4E6C-820C-B1F434911FDC}"/>
              </a:ext>
            </a:extLst>
          </p:cNvPr>
          <p:cNvSpPr/>
          <p:nvPr userDrawn="1"/>
        </p:nvSpPr>
        <p:spPr>
          <a:xfrm>
            <a:off x="10184825" y="6413649"/>
            <a:ext cx="1399614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Bebas"/>
              </a:rPr>
              <a:t>FABRIKAM</a:t>
            </a:r>
            <a:endParaRPr lang="en-US" sz="2400" b="1" i="0" spc="0" dirty="0">
              <a:solidFill>
                <a:schemeClr val="bg1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67695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074E6-E39E-4D19-B91F-8E84F37CB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7754" y="365125"/>
            <a:ext cx="6043246" cy="573989"/>
          </a:xfrm>
        </p:spPr>
        <p:txBody>
          <a:bodyPr anchor="ctr">
            <a:noAutofit/>
          </a:bodyPr>
          <a:lstStyle>
            <a:lvl1pPr algn="l">
              <a:defRPr sz="3600" spc="300"/>
            </a:lvl1pPr>
          </a:lstStyle>
          <a:p>
            <a:r>
              <a:rPr lang="en-US" dirty="0"/>
              <a:t>CLICK TO EDIT MASTER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D1B16-7058-45AD-9B19-E19CAF96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54" y="1625512"/>
            <a:ext cx="6043246" cy="4636392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400"/>
            </a:lvl2pPr>
            <a:lvl3pPr>
              <a:lnSpc>
                <a:spcPct val="150000"/>
              </a:lnSpc>
              <a:defRPr sz="1400"/>
            </a:lvl3pPr>
            <a:lvl4pPr>
              <a:lnSpc>
                <a:spcPct val="150000"/>
              </a:lnSpc>
              <a:defRPr sz="1200"/>
            </a:lvl4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CAAB964-0A56-4842-AA82-7610F726CD1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7754" y="1003687"/>
            <a:ext cx="6043246" cy="365125"/>
          </a:xfrm>
        </p:spPr>
        <p:txBody>
          <a:bodyPr anchor="ctr">
            <a:noAutofit/>
          </a:bodyPr>
          <a:lstStyle>
            <a:lvl1pPr marL="0" indent="0">
              <a:buNone/>
              <a:defRPr sz="20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86FE9B2-6286-484B-8943-95EE0B6B02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5416550" cy="6846932"/>
          </a:xfr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D4E8708-8565-4A5B-9D9E-1D4F40EAF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83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0849B93-E2CE-4654-9EC7-7DFA141A55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904689" y="5038489"/>
            <a:ext cx="5933872" cy="36512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spc="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E94348-3BFC-4B39-9C3B-628E777B98F4}"/>
              </a:ext>
            </a:extLst>
          </p:cNvPr>
          <p:cNvSpPr/>
          <p:nvPr userDrawn="1"/>
        </p:nvSpPr>
        <p:spPr>
          <a:xfrm>
            <a:off x="0" y="0"/>
            <a:ext cx="6107906" cy="6858000"/>
          </a:xfrm>
          <a:custGeom>
            <a:avLst/>
            <a:gdLst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6107906 w 6107906"/>
              <a:gd name="connsiteY2" fmla="*/ 6858000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4233386 w 6107906"/>
              <a:gd name="connsiteY2" fmla="*/ 6858000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4593309 w 6107906"/>
              <a:gd name="connsiteY2" fmla="*/ 6848272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  <a:gd name="connsiteX0" fmla="*/ 1517515 w 6107906"/>
              <a:gd name="connsiteY0" fmla="*/ 0 h 6858000"/>
              <a:gd name="connsiteX1" fmla="*/ 6107906 w 6107906"/>
              <a:gd name="connsiteY1" fmla="*/ 0 h 6858000"/>
              <a:gd name="connsiteX2" fmla="*/ 4593309 w 6107906"/>
              <a:gd name="connsiteY2" fmla="*/ 6848272 h 6858000"/>
              <a:gd name="connsiteX3" fmla="*/ 0 w 6107906"/>
              <a:gd name="connsiteY3" fmla="*/ 6858000 h 6858000"/>
              <a:gd name="connsiteX4" fmla="*/ 1517515 w 6107906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07906" h="6858000">
                <a:moveTo>
                  <a:pt x="1517515" y="0"/>
                </a:moveTo>
                <a:lnTo>
                  <a:pt x="6107906" y="0"/>
                </a:lnTo>
                <a:lnTo>
                  <a:pt x="4593309" y="6848272"/>
                </a:lnTo>
                <a:lnTo>
                  <a:pt x="0" y="6858000"/>
                </a:lnTo>
                <a:lnTo>
                  <a:pt x="1517515" y="0"/>
                </a:lnTo>
                <a:close/>
              </a:path>
            </a:pathLst>
          </a:custGeom>
          <a:gradFill>
            <a:gsLst>
              <a:gs pos="0">
                <a:srgbClr val="01023B">
                  <a:alpha val="80000"/>
                </a:srgbClr>
              </a:gs>
              <a:gs pos="100000">
                <a:srgbClr val="E99757">
                  <a:lumMod val="97000"/>
                  <a:lumOff val="3000"/>
                  <a:alpha val="80000"/>
                </a:srgbClr>
              </a:gs>
              <a:gs pos="50000">
                <a:srgbClr val="A53F52">
                  <a:alpha val="8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219AD9-34B1-4C27-8648-E7D7C69C07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04689" y="1546699"/>
            <a:ext cx="5933872" cy="3491790"/>
          </a:xfrm>
        </p:spPr>
        <p:txBody>
          <a:bodyPr anchor="ctr"/>
          <a:lstStyle>
            <a:lvl1pPr algn="ctr">
              <a:defRPr sz="6000" b="1" spc="3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125731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B66B20-A484-4A16-A015-2118F9AF2101}"/>
              </a:ext>
            </a:extLst>
          </p:cNvPr>
          <p:cNvSpPr/>
          <p:nvPr userDrawn="1"/>
        </p:nvSpPr>
        <p:spPr>
          <a:xfrm>
            <a:off x="0" y="0"/>
            <a:ext cx="6107906" cy="6858000"/>
          </a:xfrm>
          <a:custGeom>
            <a:avLst/>
            <a:gdLst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6107906 w 6107906"/>
              <a:gd name="connsiteY2" fmla="*/ 6858000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4233386 w 6107906"/>
              <a:gd name="connsiteY2" fmla="*/ 6858000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07906" h="6858000">
                <a:moveTo>
                  <a:pt x="0" y="0"/>
                </a:moveTo>
                <a:lnTo>
                  <a:pt x="6107906" y="0"/>
                </a:lnTo>
                <a:lnTo>
                  <a:pt x="4233386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1023B">
                  <a:alpha val="80000"/>
                </a:srgbClr>
              </a:gs>
              <a:gs pos="100000">
                <a:srgbClr val="E99757">
                  <a:lumMod val="97000"/>
                  <a:lumOff val="3000"/>
                  <a:alpha val="80000"/>
                </a:srgbClr>
              </a:gs>
              <a:gs pos="50000">
                <a:srgbClr val="A53F52">
                  <a:alpha val="8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C356F-E483-4AFD-856C-13BB8E8A56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4209064"/>
            <a:ext cx="5251450" cy="365125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9732E-D749-40DD-8365-050285187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55E23-C4CC-4E9B-80F4-C4BEA6E2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ABA725B-4BCB-1D48-9C5D-46706B1871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520779"/>
            <a:ext cx="5251450" cy="1661297"/>
          </a:xfrm>
        </p:spPr>
        <p:txBody>
          <a:bodyPr anchor="ctr"/>
          <a:lstStyle>
            <a:lvl1pPr algn="l">
              <a:defRPr sz="6000" spc="30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45735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05F96C-D634-4A69-95EC-3D002BD68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519" y="365125"/>
            <a:ext cx="11002962" cy="823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57E98-D0FB-43E3-98BC-711F6A2F5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519" y="1365813"/>
            <a:ext cx="10989920" cy="4811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65B72-2E86-4BA3-94F2-3ADFA40B7A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1F3FD-3DB9-46B7-85E1-E8B8878A40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7" r:id="rId2"/>
    <p:sldLayoutId id="2147483651" r:id="rId3"/>
    <p:sldLayoutId id="2147483668" r:id="rId4"/>
    <p:sldLayoutId id="2147483660" r:id="rId5"/>
    <p:sldLayoutId id="2147483664" r:id="rId6"/>
    <p:sldLayoutId id="2147483661" r:id="rId7"/>
    <p:sldLayoutId id="2147483674" r:id="rId8"/>
    <p:sldLayoutId id="2147483675" r:id="rId9"/>
    <p:sldLayoutId id="2147483673" r:id="rId10"/>
    <p:sldLayoutId id="2147483653" r:id="rId11"/>
    <p:sldLayoutId id="2147483670" r:id="rId12"/>
    <p:sldLayoutId id="2147483671" r:id="rId13"/>
    <p:sldLayoutId id="2147483672" r:id="rId14"/>
    <p:sldLayoutId id="2147483655" r:id="rId15"/>
    <p:sldLayoutId id="2147483666" r:id="rId16"/>
  </p:sldLayoutIdLst>
  <p:hf hdr="0" ftr="0" dt="0"/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Abstract Coding&#10;">
            <a:extLst>
              <a:ext uri="{FF2B5EF4-FFF2-40B4-BE49-F238E27FC236}">
                <a16:creationId xmlns:a16="http://schemas.microsoft.com/office/drawing/2014/main" id="{5F76566E-36EF-4E0C-8563-ABC2D25923B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687D26E-D67A-4318-AAB1-DCEAA89EE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096000" cy="688271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2734962 w 6096000"/>
              <a:gd name="connsiteY2" fmla="*/ 6808573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82714"/>
              <a:gd name="connsiteX1" fmla="*/ 6096000 w 6096000"/>
              <a:gd name="connsiteY1" fmla="*/ 0 h 6882714"/>
              <a:gd name="connsiteX2" fmla="*/ 4242486 w 6096000"/>
              <a:gd name="connsiteY2" fmla="*/ 6882714 h 6882714"/>
              <a:gd name="connsiteX3" fmla="*/ 0 w 6096000"/>
              <a:gd name="connsiteY3" fmla="*/ 6858000 h 6882714"/>
              <a:gd name="connsiteX4" fmla="*/ 0 w 6096000"/>
              <a:gd name="connsiteY4" fmla="*/ 0 h 6882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82714">
                <a:moveTo>
                  <a:pt x="0" y="0"/>
                </a:moveTo>
                <a:lnTo>
                  <a:pt x="6096000" y="0"/>
                </a:lnTo>
                <a:lnTo>
                  <a:pt x="4242486" y="6882714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1023B">
                  <a:alpha val="70000"/>
                </a:srgbClr>
              </a:gs>
              <a:gs pos="100000">
                <a:srgbClr val="E99757">
                  <a:alpha val="70000"/>
                </a:srgbClr>
              </a:gs>
              <a:gs pos="50000">
                <a:srgbClr val="A53F52">
                  <a:alpha val="7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24B42B-925B-494C-A986-BD85E8117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520779"/>
            <a:ext cx="5251450" cy="1661297"/>
          </a:xfrm>
        </p:spPr>
        <p:txBody>
          <a:bodyPr>
            <a:noAutofit/>
          </a:bodyPr>
          <a:lstStyle/>
          <a:p>
            <a:r>
              <a:rPr lang="en-US" sz="4000" dirty="0"/>
              <a:t>Denotational Semantics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A6DEC-302B-49C8-AC11-FD6F37AFA8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David J Stucki</a:t>
            </a:r>
          </a:p>
        </p:txBody>
      </p:sp>
      <p:sp>
        <p:nvSpPr>
          <p:cNvPr id="2094" name="Slide Number Placeholder 2093">
            <a:extLst>
              <a:ext uri="{FF2B5EF4-FFF2-40B4-BE49-F238E27FC236}">
                <a16:creationId xmlns:a16="http://schemas.microsoft.com/office/drawing/2014/main" id="{5DA62994-769D-4C19-BB0A-5144E0A5C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503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Mathematics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57615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The </a:t>
            </a:r>
            <a:r>
              <a:rPr lang="en-US" sz="2800" i="1" dirty="0"/>
              <a:t>denotational semantics</a:t>
            </a:r>
            <a:r>
              <a:rPr lang="en-US" sz="2800" dirty="0"/>
              <a:t> of a language defines the meaning of abstract language elements as a collection of state-transforming functions, </a:t>
            </a:r>
            <a:r>
              <a:rPr lang="en-US" sz="2800" i="1" dirty="0"/>
              <a:t>M.</a:t>
            </a:r>
            <a:endParaRPr lang="en-US" sz="2600" dirty="0"/>
          </a:p>
          <a:p>
            <a:r>
              <a:rPr lang="en-US" sz="2800" dirty="0"/>
              <a:t>Originally developed by Scott &amp; Strachey (1971) and based on recursive function theory.</a:t>
            </a:r>
          </a:p>
          <a:p>
            <a:r>
              <a:rPr lang="en-US" sz="2800" dirty="0"/>
              <a:t>Specifically, syntactic objects paired with state are mapped into domains of mathematical objects by the function </a:t>
            </a:r>
            <a:r>
              <a:rPr lang="en-US" sz="2800" i="1" dirty="0"/>
              <a:t>M</a:t>
            </a:r>
            <a:r>
              <a:rPr lang="en-US" sz="2800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meaning : syntax </a:t>
            </a:r>
            <a:r>
              <a:rPr lang="en-US" dirty="0">
                <a:sym typeface="Symbol" panose="05050102010706020507" pitchFamily="18" charset="2"/>
              </a:rPr>
              <a:t> semantics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75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Domains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576153"/>
          </a:xfrm>
        </p:spPr>
        <p:txBody>
          <a:bodyPr>
            <a:normAutofit/>
          </a:bodyPr>
          <a:lstStyle/>
          <a:p>
            <a:r>
              <a:rPr lang="en-US" sz="2400" dirty="0"/>
              <a:t>A </a:t>
            </a:r>
            <a:r>
              <a:rPr lang="en-US" sz="2400" i="1" dirty="0"/>
              <a:t>semantic domain</a:t>
            </a:r>
            <a:r>
              <a:rPr lang="en-US" sz="2400" dirty="0"/>
              <a:t> is a set of values whose properties and operations are independently well-understood and upon which the rules that define the semantics of a language can be based.</a:t>
            </a:r>
          </a:p>
          <a:p>
            <a:r>
              <a:rPr lang="en-US" sz="2200" dirty="0"/>
              <a:t>Each sub-tree of the parse tree for a program can then be mapped to an object in this semantic domain.</a:t>
            </a:r>
          </a:p>
          <a:p>
            <a:r>
              <a:rPr lang="en-US" sz="2200" dirty="0"/>
              <a:t>In other words, there is a distinct definition of </a:t>
            </a:r>
            <a:r>
              <a:rPr lang="en-US" sz="2200" i="1" dirty="0"/>
              <a:t>M</a:t>
            </a:r>
            <a:r>
              <a:rPr lang="en-US" sz="2200" dirty="0"/>
              <a:t> for each non-terminal in the abstract grammar; </a:t>
            </a:r>
            <a:r>
              <a:rPr lang="en-US" sz="2200" i="1" dirty="0"/>
              <a:t>M</a:t>
            </a:r>
            <a:r>
              <a:rPr lang="en-US" sz="2200" dirty="0"/>
              <a:t> is the identity function for literals, and </a:t>
            </a:r>
            <a:r>
              <a:rPr lang="en-US" sz="2200" i="1" dirty="0"/>
              <a:t>M</a:t>
            </a:r>
            <a:r>
              <a:rPr lang="en-US" sz="2200" dirty="0"/>
              <a:t>(x) = </a:t>
            </a:r>
            <a:r>
              <a:rPr lang="en-US" sz="2200" dirty="0">
                <a:latin typeface="Symbol" panose="05050102010706020507" pitchFamily="18" charset="2"/>
              </a:rPr>
              <a:t>s</a:t>
            </a:r>
            <a:r>
              <a:rPr lang="en-US" sz="2200" dirty="0"/>
              <a:t>(x) for variable x.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What exactly are we talking about?</a:t>
            </a:r>
          </a:p>
        </p:txBody>
      </p:sp>
    </p:spTree>
    <p:extLst>
      <p:ext uri="{BB962C8B-B14F-4D97-AF65-F5344CB8AC3E}">
        <p14:creationId xmlns:p14="http://schemas.microsoft.com/office/powerpoint/2010/main" val="388455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576153"/>
          </a:xfrm>
        </p:spPr>
        <p:txBody>
          <a:bodyPr>
            <a:normAutofit/>
          </a:bodyPr>
          <a:lstStyle/>
          <a:p>
            <a:pPr marL="1828800" indent="-457200"/>
            <a:endParaRPr lang="en-US" sz="3600" i="1" dirty="0"/>
          </a:p>
          <a:p>
            <a:pPr marL="1828800" indent="-457200"/>
            <a:r>
              <a:rPr lang="en-US" sz="3600" i="1" dirty="0"/>
              <a:t>M</a:t>
            </a:r>
            <a:r>
              <a:rPr lang="en-US" sz="3600" dirty="0"/>
              <a:t> : Program </a:t>
            </a:r>
            <a:r>
              <a:rPr lang="en-US" sz="3600" dirty="0">
                <a:sym typeface="Symbol" panose="05050102010706020507" pitchFamily="18" charset="2"/>
              </a:rPr>
              <a:t> State</a:t>
            </a:r>
          </a:p>
          <a:p>
            <a:pPr marL="1828800" indent="-457200"/>
            <a:r>
              <a:rPr lang="en-US" sz="3600" i="1" dirty="0">
                <a:sym typeface="Symbol" panose="05050102010706020507" pitchFamily="18" charset="2"/>
              </a:rPr>
              <a:t>M</a:t>
            </a:r>
            <a:r>
              <a:rPr lang="en-US" sz="3600" dirty="0">
                <a:sym typeface="Symbol" panose="05050102010706020507" pitchFamily="18" charset="2"/>
              </a:rPr>
              <a:t> : Statement  State  State</a:t>
            </a:r>
          </a:p>
          <a:p>
            <a:pPr marL="1828800" indent="-457200"/>
            <a:r>
              <a:rPr lang="en-US" sz="3600" i="1" dirty="0">
                <a:sym typeface="Symbol" panose="05050102010706020507" pitchFamily="18" charset="2"/>
              </a:rPr>
              <a:t>M</a:t>
            </a:r>
            <a:r>
              <a:rPr lang="en-US" sz="3600" dirty="0">
                <a:sym typeface="Symbol" panose="05050102010706020507" pitchFamily="18" charset="2"/>
              </a:rPr>
              <a:t> : Expression  State  Value</a:t>
            </a:r>
            <a:endParaRPr lang="en-US" sz="3200" i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A meaning function is a mapping:</a:t>
            </a:r>
          </a:p>
        </p:txBody>
      </p:sp>
    </p:spTree>
    <p:extLst>
      <p:ext uri="{BB962C8B-B14F-4D97-AF65-F5344CB8AC3E}">
        <p14:creationId xmlns:p14="http://schemas.microsoft.com/office/powerpoint/2010/main" val="191437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7946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i="1" dirty="0"/>
              <a:t>M</a:t>
            </a:r>
            <a:r>
              <a:rPr lang="en-US" sz="2600" dirty="0"/>
              <a:t>(‘0’) = 0</a:t>
            </a:r>
            <a:br>
              <a:rPr lang="en-US" sz="2600" i="1" dirty="0"/>
            </a:br>
            <a:r>
              <a:rPr lang="en-US" sz="2600" i="1" dirty="0"/>
              <a:t>M</a:t>
            </a:r>
            <a:r>
              <a:rPr lang="en-US" sz="2600" dirty="0"/>
              <a:t>(‘1’) = 1			</a:t>
            </a:r>
            <a:r>
              <a:rPr lang="en-US" sz="2600" i="1" dirty="0"/>
              <a:t>M</a:t>
            </a:r>
            <a:r>
              <a:rPr lang="en-US" sz="2600" dirty="0"/>
              <a:t>(&lt;int&gt;&lt;digit&gt;) = 10 * </a:t>
            </a:r>
            <a:r>
              <a:rPr lang="en-US" sz="2600" i="1" dirty="0"/>
              <a:t>M</a:t>
            </a:r>
            <a:r>
              <a:rPr lang="en-US" sz="2600" dirty="0"/>
              <a:t>(&lt;int&gt;) + </a:t>
            </a:r>
            <a:r>
              <a:rPr lang="en-US" sz="2600" i="1" dirty="0"/>
              <a:t>M</a:t>
            </a:r>
            <a:r>
              <a:rPr lang="en-US" sz="2600" dirty="0"/>
              <a:t>(&lt;digit&gt;)</a:t>
            </a:r>
            <a:br>
              <a:rPr lang="en-US" sz="2600" dirty="0"/>
            </a:br>
            <a:r>
              <a:rPr lang="en-US" sz="2600" i="1" dirty="0"/>
              <a:t>M</a:t>
            </a:r>
            <a:r>
              <a:rPr lang="en-US" sz="2600" dirty="0"/>
              <a:t>(‘2’) = 2</a:t>
            </a:r>
            <a:br>
              <a:rPr lang="en-US" sz="2600" dirty="0"/>
            </a:br>
            <a:r>
              <a:rPr lang="en-US" sz="2600" dirty="0"/>
              <a:t>      </a:t>
            </a:r>
            <a:r>
              <a:rPr lang="en-US" sz="2600" dirty="0">
                <a:sym typeface="Math4" panose="05010400040101000101" pitchFamily="2" charset="2"/>
              </a:rPr>
              <a:t>...</a:t>
            </a:r>
            <a:br>
              <a:rPr lang="en-US" sz="2600" dirty="0">
                <a:sym typeface="Math4" panose="05010400040101000101" pitchFamily="2" charset="2"/>
              </a:rPr>
            </a:br>
            <a:r>
              <a:rPr lang="en-US" sz="2600" i="1" dirty="0">
                <a:sym typeface="Math4" panose="05010400040101000101" pitchFamily="2" charset="2"/>
              </a:rPr>
              <a:t>M</a:t>
            </a:r>
            <a:r>
              <a:rPr lang="en-US" sz="2600" dirty="0">
                <a:sym typeface="Math4" panose="05010400040101000101" pitchFamily="2" charset="2"/>
              </a:rPr>
              <a:t>(‘9’) = 9</a:t>
            </a:r>
            <a:endParaRPr lang="en-US" sz="2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&lt;int&gt; </a:t>
            </a:r>
            <a:r>
              <a:rPr lang="en-US" dirty="0">
                <a:sym typeface="Symbol" panose="05050102010706020507" pitchFamily="18" charset="2"/>
              </a:rPr>
              <a:t> &lt;digit&gt; | &lt;int&gt;&lt;digit&gt;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26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BA544A-4E28-4E26-90E8-0E9F71CF76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4519" y="1916722"/>
                <a:ext cx="10989920" cy="479462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i="1" dirty="0"/>
                  <a:t>			M</a:t>
                </a:r>
                <a:r>
                  <a:rPr lang="en-US" sz="3600" dirty="0"/>
                  <a:t>(x:=e, </a:t>
                </a:r>
                <a:r>
                  <a:rPr lang="en-US" sz="3600" dirty="0">
                    <a:latin typeface="Symbol" panose="05050102010706020507" pitchFamily="18" charset="2"/>
                  </a:rPr>
                  <a:t>s</a:t>
                </a:r>
                <a:r>
                  <a:rPr lang="en-US" sz="3600" dirty="0"/>
                  <a:t>) = </a:t>
                </a:r>
                <a:r>
                  <a:rPr lang="en-US" sz="3600" dirty="0">
                    <a:latin typeface="Symbol" panose="05050102010706020507" pitchFamily="18" charset="2"/>
                  </a:rPr>
                  <a:t>s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⨄</m:t>
                    </m:r>
                  </m:oMath>
                </a14:m>
                <a:r>
                  <a:rPr lang="en-US" sz="3600" dirty="0">
                    <a:latin typeface="Symbol" panose="05050102010706020507" pitchFamily="18" charset="2"/>
                  </a:rPr>
                  <a:t> </a:t>
                </a:r>
                <a:r>
                  <a:rPr lang="en-US" sz="3600" dirty="0"/>
                  <a:t>{&lt;x, </a:t>
                </a:r>
                <a:r>
                  <a:rPr lang="en-US" sz="3600" dirty="0">
                    <a:latin typeface="Symbol" panose="05050102010706020507" pitchFamily="18" charset="2"/>
                  </a:rPr>
                  <a:t>s</a:t>
                </a:r>
                <a:r>
                  <a:rPr lang="en-US" sz="3600" dirty="0"/>
                  <a:t>(e)&gt;}</a:t>
                </a:r>
              </a:p>
              <a:p>
                <a:pPr marL="457200" indent="-457200"/>
                <a:r>
                  <a:rPr lang="en-US" sz="3600" i="1" dirty="0"/>
                  <a:t>Huh?</a:t>
                </a:r>
              </a:p>
              <a:p>
                <a:pPr marL="0" indent="0">
                  <a:buNone/>
                </a:pPr>
                <a:r>
                  <a:rPr lang="en-US" sz="3600" dirty="0"/>
                  <a:t>{&lt;x,1&gt;,&lt;y,2&gt;}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⨄</m:t>
                    </m:r>
                  </m:oMath>
                </a14:m>
                <a:r>
                  <a:rPr lang="en-US" sz="3600" dirty="0">
                    <a:latin typeface="Symbol" panose="05050102010706020507" pitchFamily="18" charset="2"/>
                    <a:sym typeface="Mathematica3" panose="00000400000000000000" pitchFamily="2" charset="2"/>
                  </a:rPr>
                  <a:t> </a:t>
                </a:r>
                <a:r>
                  <a:rPr lang="en-US" sz="3600" dirty="0">
                    <a:sym typeface="Mathematica3" panose="00000400000000000000" pitchFamily="2" charset="2"/>
                  </a:rPr>
                  <a:t>{&lt;z,3&gt;} = </a:t>
                </a:r>
                <a:r>
                  <a:rPr lang="en-US" sz="3600" dirty="0"/>
                  <a:t>{&lt;x,1&gt;,&lt;y,2&gt;,&lt;z,3&gt;}</a:t>
                </a:r>
              </a:p>
              <a:p>
                <a:pPr marL="0" indent="0">
                  <a:buNone/>
                </a:pPr>
                <a:r>
                  <a:rPr lang="en-US" sz="3600" dirty="0"/>
                  <a:t>{&lt;x,1&gt;,&lt;y,2&gt;}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⨄</m:t>
                    </m:r>
                  </m:oMath>
                </a14:m>
                <a:r>
                  <a:rPr lang="en-US" sz="3600" dirty="0">
                    <a:latin typeface="Symbol" panose="05050102010706020507" pitchFamily="18" charset="2"/>
                    <a:sym typeface="Mathematica3" panose="00000400000000000000" pitchFamily="2" charset="2"/>
                  </a:rPr>
                  <a:t> </a:t>
                </a:r>
                <a:r>
                  <a:rPr lang="en-US" sz="3600" dirty="0">
                    <a:sym typeface="Mathematica3" panose="00000400000000000000" pitchFamily="2" charset="2"/>
                  </a:rPr>
                  <a:t>{&lt;x,3&gt;} = </a:t>
                </a:r>
                <a:r>
                  <a:rPr lang="en-US" sz="3600" dirty="0"/>
                  <a:t>{&lt;x,3&gt;,&lt;y,2&gt;}</a:t>
                </a:r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BA544A-4E28-4E26-90E8-0E9F71CF76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4519" y="1916722"/>
                <a:ext cx="10989920" cy="4794629"/>
              </a:xfrm>
              <a:blipFill>
                <a:blip r:embed="rId2"/>
                <a:stretch>
                  <a:fillRect l="-17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States change via Overriding Union operator</a:t>
            </a:r>
          </a:p>
        </p:txBody>
      </p:sp>
    </p:spTree>
    <p:extLst>
      <p:ext uri="{BB962C8B-B14F-4D97-AF65-F5344CB8AC3E}">
        <p14:creationId xmlns:p14="http://schemas.microsoft.com/office/powerpoint/2010/main" val="245550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Union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BA544A-4E28-4E26-90E8-0E9F71CF76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4519" y="1916722"/>
                <a:ext cx="10989920" cy="4794629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lnSpc>
                    <a:spcPct val="100000"/>
                  </a:lnSpc>
                </a:pPr>
                <a:r>
                  <a:rPr lang="en-US" sz="3600" dirty="0"/>
                  <a:t>Natural Join: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⊗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3600" dirty="0"/>
                  <a:t> is the set of all ordered pairs in A and B that have the same first member. </a:t>
                </a:r>
              </a:p>
              <a:p>
                <a:pPr marL="0" indent="0">
                  <a:buNone/>
                </a:pPr>
                <a:r>
                  <a:rPr lang="en-US" sz="2800" dirty="0"/>
                  <a:t>	{&lt;x,1&gt;,&lt;y,2&gt;}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⊗</m:t>
                    </m:r>
                  </m:oMath>
                </a14:m>
                <a:r>
                  <a:rPr lang="en-US" sz="2800" dirty="0">
                    <a:latin typeface="Symbol" panose="05050102010706020507" pitchFamily="18" charset="2"/>
                    <a:sym typeface="Mathematica3" panose="00000400000000000000" pitchFamily="2" charset="2"/>
                  </a:rPr>
                  <a:t> </a:t>
                </a:r>
                <a:r>
                  <a:rPr lang="en-US" sz="2800" dirty="0">
                    <a:sym typeface="Mathematica3" panose="00000400000000000000" pitchFamily="2" charset="2"/>
                  </a:rPr>
                  <a:t>{&lt;x,3&gt;} = </a:t>
                </a:r>
                <a:r>
                  <a:rPr lang="en-US" sz="2800" dirty="0"/>
                  <a:t>{&lt;x,1&gt;,&lt;x,3&gt;}</a:t>
                </a:r>
              </a:p>
              <a:p>
                <a:pPr marL="0" indent="0">
                  <a:buNone/>
                </a:pPr>
                <a:r>
                  <a:rPr lang="en-US" sz="2800" dirty="0"/>
                  <a:t>	{&lt;x,1&gt;,&lt;y,2&gt;,&lt;z,3&gt;}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⊗</m:t>
                    </m:r>
                  </m:oMath>
                </a14:m>
                <a:r>
                  <a:rPr lang="en-US" sz="2800" dirty="0">
                    <a:latin typeface="Symbol" panose="05050102010706020507" pitchFamily="18" charset="2"/>
                    <a:sym typeface="Mathematica3" panose="00000400000000000000" pitchFamily="2" charset="2"/>
                  </a:rPr>
                  <a:t> </a:t>
                </a:r>
                <a:r>
                  <a:rPr lang="en-US" sz="2800" dirty="0">
                    <a:sym typeface="Mathematica3" panose="00000400000000000000" pitchFamily="2" charset="2"/>
                  </a:rPr>
                  <a:t>{&lt;w,4&gt;,&lt;y,9&gt;} = </a:t>
                </a:r>
                <a:r>
                  <a:rPr lang="en-US" sz="2800" dirty="0"/>
                  <a:t>{&lt;y,2&gt;,&lt;y,9&gt;}</a:t>
                </a:r>
              </a:p>
              <a:p>
                <a:pPr marL="457200" indent="-457200"/>
                <a:r>
                  <a:rPr lang="en-US" sz="3600" b="0" dirty="0"/>
                  <a:t>Mathematical Definition:	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⨄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=(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⨂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⋃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endParaRPr lang="en-US" sz="3600" dirty="0"/>
              </a:p>
              <a:p>
                <a:pPr marL="457200" indent="-457200"/>
                <a:r>
                  <a:rPr lang="en-US" sz="3600" dirty="0"/>
                  <a:t>Computer Science Operation: </a:t>
                </a:r>
                <a:r>
                  <a:rPr lang="en-US" sz="3600" dirty="0" err="1"/>
                  <a:t>A.put</a:t>
                </a:r>
                <a:r>
                  <a:rPr lang="en-US" sz="3600" dirty="0"/>
                  <a:t>(B)</a:t>
                </a:r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BA544A-4E28-4E26-90E8-0E9F71CF76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4519" y="1916722"/>
                <a:ext cx="10989920" cy="4794629"/>
              </a:xfrm>
              <a:blipFill>
                <a:blip r:embed="rId2"/>
                <a:stretch>
                  <a:fillRect l="-1554" t="-1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What do onions have to do with sets?</a:t>
            </a:r>
          </a:p>
        </p:txBody>
      </p:sp>
    </p:spTree>
    <p:extLst>
      <p:ext uri="{BB962C8B-B14F-4D97-AF65-F5344CB8AC3E}">
        <p14:creationId xmlns:p14="http://schemas.microsoft.com/office/powerpoint/2010/main" val="302023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576153"/>
          </a:xfrm>
        </p:spPr>
        <p:txBody>
          <a:bodyPr>
            <a:normAutofit/>
          </a:bodyPr>
          <a:lstStyle/>
          <a:p>
            <a:r>
              <a:rPr lang="en-US" sz="2800" dirty="0"/>
              <a:t>Can be used to prove correctness of programs.</a:t>
            </a:r>
          </a:p>
          <a:p>
            <a:r>
              <a:rPr lang="en-US" sz="2800" dirty="0"/>
              <a:t>Provides a rigorous way to think about programs.</a:t>
            </a:r>
          </a:p>
          <a:p>
            <a:r>
              <a:rPr lang="en-US" sz="2800" dirty="0"/>
              <a:t>Can be an aid to language design.</a:t>
            </a:r>
          </a:p>
          <a:p>
            <a:r>
              <a:rPr lang="en-US" sz="2800" dirty="0"/>
              <a:t>Has been used in compiler generation systems.</a:t>
            </a:r>
          </a:p>
          <a:p>
            <a:r>
              <a:rPr lang="en-US" sz="2800" dirty="0"/>
              <a:t>Can serve as the basis for an interpreter.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Denotational Semantics is the coolest</a:t>
            </a:r>
          </a:p>
        </p:txBody>
      </p:sp>
    </p:spTree>
    <p:extLst>
      <p:ext uri="{BB962C8B-B14F-4D97-AF65-F5344CB8AC3E}">
        <p14:creationId xmlns:p14="http://schemas.microsoft.com/office/powerpoint/2010/main" val="179556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Abstract Coding&#10;">
            <a:extLst>
              <a:ext uri="{FF2B5EF4-FFF2-40B4-BE49-F238E27FC236}">
                <a16:creationId xmlns:a16="http://schemas.microsoft.com/office/drawing/2014/main" id="{5F76566E-36EF-4E0C-8563-ABC2D25923B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687D26E-D67A-4318-AAB1-DCEAA89EE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096000" cy="688271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2734962 w 6096000"/>
              <a:gd name="connsiteY2" fmla="*/ 6808573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82714"/>
              <a:gd name="connsiteX1" fmla="*/ 6096000 w 6096000"/>
              <a:gd name="connsiteY1" fmla="*/ 0 h 6882714"/>
              <a:gd name="connsiteX2" fmla="*/ 4242486 w 6096000"/>
              <a:gd name="connsiteY2" fmla="*/ 6882714 h 6882714"/>
              <a:gd name="connsiteX3" fmla="*/ 0 w 6096000"/>
              <a:gd name="connsiteY3" fmla="*/ 6858000 h 6882714"/>
              <a:gd name="connsiteX4" fmla="*/ 0 w 6096000"/>
              <a:gd name="connsiteY4" fmla="*/ 0 h 6882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82714">
                <a:moveTo>
                  <a:pt x="0" y="0"/>
                </a:moveTo>
                <a:lnTo>
                  <a:pt x="6096000" y="0"/>
                </a:lnTo>
                <a:lnTo>
                  <a:pt x="4242486" y="6882714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1023B">
                  <a:alpha val="70000"/>
                </a:srgbClr>
              </a:gs>
              <a:gs pos="100000">
                <a:srgbClr val="E99757">
                  <a:alpha val="70000"/>
                </a:srgbClr>
              </a:gs>
              <a:gs pos="50000">
                <a:srgbClr val="A53F52">
                  <a:alpha val="7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1D24B42B-925B-494C-A986-BD85E8117E1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096000" y="2520779"/>
                <a:ext cx="5251450" cy="1661297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)=∅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1D24B42B-925B-494C-A986-BD85E8117E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096000" y="2520779"/>
                <a:ext cx="5251450" cy="1661297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94" name="Slide Number Placeholder 2093">
            <a:extLst>
              <a:ext uri="{FF2B5EF4-FFF2-40B4-BE49-F238E27FC236}">
                <a16:creationId xmlns:a16="http://schemas.microsoft.com/office/drawing/2014/main" id="{5DA62994-769D-4C19-BB0A-5144E0A5C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962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A53F52"/>
      </a:accent1>
      <a:accent2>
        <a:srgbClr val="E99757"/>
      </a:accent2>
      <a:accent3>
        <a:srgbClr val="2F3342"/>
      </a:accent3>
      <a:accent4>
        <a:srgbClr val="2C2153"/>
      </a:accent4>
      <a:accent5>
        <a:srgbClr val="01023B"/>
      </a:accent5>
      <a:accent6>
        <a:srgbClr val="7F7F7F"/>
      </a:accent6>
      <a:hlink>
        <a:srgbClr val="3A3838"/>
      </a:hlink>
      <a:folHlink>
        <a:srgbClr val="D0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661986_Tech presentation_RVA_v4" id="{72761486-35C0-4EF3-924E-44BF93C5F925}" vid="{AA80AB01-476F-48C3-B3B7-DC4890A60EF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B3E157-1CAC-4231-A2EC-E93952D57E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E71848-B78E-4D58-BFA5-D2D5918911C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80B16AC2-D7DD-48B6-919A-4ADE887D75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 presentation</Template>
  <TotalTime>0</TotalTime>
  <Words>529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Calibri Light</vt:lpstr>
      <vt:lpstr>Gill Sans</vt:lpstr>
      <vt:lpstr>Mathematica3</vt:lpstr>
      <vt:lpstr>Calibri</vt:lpstr>
      <vt:lpstr>Symbol</vt:lpstr>
      <vt:lpstr>Arial</vt:lpstr>
      <vt:lpstr>Math4</vt:lpstr>
      <vt:lpstr>Cambria Math</vt:lpstr>
      <vt:lpstr>Office Theme</vt:lpstr>
      <vt:lpstr>Denotational Semantics</vt:lpstr>
      <vt:lpstr>Mathematics</vt:lpstr>
      <vt:lpstr>Semantic Domains</vt:lpstr>
      <vt:lpstr>M</vt:lpstr>
      <vt:lpstr>Integers</vt:lpstr>
      <vt:lpstr>Assignment</vt:lpstr>
      <vt:lpstr>Overriding Union</vt:lpstr>
      <vt:lpstr>Conclusions</vt:lpstr>
      <vt:lpstr>M(P,σ)=∅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Stucki, David</cp:lastModifiedBy>
  <cp:revision>2</cp:revision>
  <dcterms:created xsi:type="dcterms:W3CDTF">2020-04-08T01:36:14Z</dcterms:created>
  <dcterms:modified xsi:type="dcterms:W3CDTF">2025-11-15T04:30:09Z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