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61" r:id="rId2"/>
    <p:sldId id="350" r:id="rId3"/>
    <p:sldId id="34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BC89EF96-8CEA-46FF-86C4-4CE0E7609802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706" autoAdjust="0"/>
  </p:normalViewPr>
  <p:slideViewPr>
    <p:cSldViewPr snapToGrid="0">
      <p:cViewPr varScale="1">
        <p:scale>
          <a:sx n="109" d="100"/>
          <a:sy n="109" d="100"/>
        </p:scale>
        <p:origin x="534" y="108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2" d="100"/>
          <a:sy n="82" d="100"/>
        </p:scale>
        <p:origin x="3852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041DB8-B66F-4DC8-A96E-33677E0F90FF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04A0D4-B89B-4ADD-AF9E-38636B40EE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3891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B49C4A-65AC-492D-9701-81B46C3AD0E4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869989-EB00-4EE7-BCB5-25BDC5BB29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6361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6" name="Straight Connector 5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3" name="Group 22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1" name="Straight Connector 40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6" name="Group 45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2" name="Straight Connector 51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Straight Connector 52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Straight Connector 53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7" name="Straight Connector 46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4" name="Group 23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5" name="Straight Connector 24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0" name="Group 29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6" name="Straight Connector 35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Straight Connector 36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Straight Connector 37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1" name="Straight Connector 30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3845" y="1909346"/>
            <a:ext cx="9604310" cy="3383280"/>
          </a:xfrm>
        </p:spPr>
        <p:txBody>
          <a:bodyPr anchor="b">
            <a:normAutofit/>
          </a:bodyPr>
          <a:lstStyle>
            <a:lvl1pPr algn="l">
              <a:lnSpc>
                <a:spcPct val="76000"/>
              </a:lnSpc>
              <a:defRPr sz="8000" cap="none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3845" y="5432564"/>
            <a:ext cx="9604310" cy="457200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cxnSp>
        <p:nvCxnSpPr>
          <p:cNvPr id="58" name="Straight Connector 57"/>
          <p:cNvCxnSpPr/>
          <p:nvPr userDrawn="1"/>
        </p:nvCxnSpPr>
        <p:spPr>
          <a:xfrm>
            <a:off x="1295400" y="5294175"/>
            <a:ext cx="960120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8862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A29A4-78C8-47AB-BA06-22CB45938951}" type="datetime1">
              <a:rPr lang="en-US" smtClean="0"/>
              <a:t>10/17/2025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154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09314" y="489856"/>
            <a:ext cx="1687286" cy="530134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5399" y="489856"/>
            <a:ext cx="7587344" cy="530134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D4ACF-2D82-46F2-A8E9-23963AA34E86}" type="datetime1">
              <a:rPr lang="en-US" smtClean="0"/>
              <a:t>10/17/2025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635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74B5B-21A0-4192-BF4C-38187F1A68D8}" type="datetime1">
              <a:rPr lang="en-US" smtClean="0"/>
              <a:t>10/17/2025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444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gradFill flip="none" rotWithShape="1">
          <a:gsLst>
            <a:gs pos="0">
              <a:schemeClr val="accent1"/>
            </a:gs>
            <a:gs pos="97000">
              <a:schemeClr val="accent1">
                <a:lumMod val="8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8" name="Straight Connector 7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4" name="Group 23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2" name="Straight Connector 41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7" name="Group 46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3" name="Straight Connector 52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Straight Connector 53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Straight Connector 56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8" name="Straight Connector 47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5" name="Group 24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6" name="Straight Connector 25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1" name="Group 30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7" name="Straight Connector 36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Straight Connector 37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2" name="Straight Connector 31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541573"/>
            <a:ext cx="9601200" cy="2743200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6000" cap="none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5431536"/>
            <a:ext cx="9601200" cy="45720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58" name="Straight Connector 57"/>
          <p:cNvCxnSpPr/>
          <p:nvPr userDrawn="1"/>
        </p:nvCxnSpPr>
        <p:spPr>
          <a:xfrm>
            <a:off x="1295400" y="5294175"/>
            <a:ext cx="96012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677804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5400" y="1981199"/>
            <a:ext cx="4572000" cy="381000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24600" y="1981199"/>
            <a:ext cx="4572000" cy="381000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5CF7C-B333-48E1-A4A6-83A3C8B73AC0}" type="datetime1">
              <a:rPr lang="en-US" smtClean="0"/>
              <a:t>10/17/2025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567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1818322"/>
            <a:ext cx="4572000" cy="64135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95400" y="2503713"/>
            <a:ext cx="4572000" cy="328748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24600" y="1818322"/>
            <a:ext cx="4572000" cy="64135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24600" y="2503713"/>
            <a:ext cx="4572000" cy="328748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20762-5CBF-4210-AB54-376B091119F8}" type="datetime1">
              <a:rPr lang="en-US" smtClean="0"/>
              <a:t>10/17/2025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906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DB371-BF5F-4058-A212-1A908E4D2674}" type="datetime1">
              <a:rPr lang="en-US" smtClean="0"/>
              <a:t>10/17/2025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976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1" name="Group 160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162" name="Straight Connector 161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Straight Connector 162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Straight Connector 163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Straight Connector 166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8" name="Straight Connector 167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0" name="Straight Connector 169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1" name="Straight Connector 170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2" name="Straight Connector 171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4" name="Straight Connector 173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5" name="Straight Connector 174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6" name="Straight Connector 175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8" name="Group 177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196" name="Straight Connector 195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7" name="Straight Connector 196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8" name="Straight Connector 197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9" name="Straight Connector 198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0" name="Straight Connector 199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01" name="Group 200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207" name="Straight Connector 206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8" name="Straight Connector 207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9" name="Straight Connector 208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0" name="Straight Connector 209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1" name="Straight Connector 210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02" name="Straight Connector 201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3" name="Straight Connector 202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4" name="Straight Connector 203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5" name="Straight Connector 204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6" name="Straight Connector 205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79" name="Group 178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180" name="Straight Connector 179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" name="Straight Connector 180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" name="Straight Connector 181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" name="Straight Connector 182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4" name="Straight Connector 183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85" name="Group 184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191" name="Straight Connector 190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2" name="Straight Connector 191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3" name="Straight Connector 192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4" name="Straight Connector 193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5" name="Straight Connector 194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86" name="Straight Connector 185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7" name="Straight Connector 186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8" name="Straight Connector 187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9" name="Straight Connector 188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0" name="Straight Connector 189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13" name="Footer Placeholder 2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212" name="Date Placeholder 2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4083B-90AA-48CF-BAD5-00AA24D7F288}" type="datetime1">
              <a:rPr lang="en-US" smtClean="0"/>
              <a:t>10/17/2025</a:t>
            </a:fld>
            <a:endParaRPr lang="en-US"/>
          </a:p>
        </p:txBody>
      </p:sp>
      <p:sp>
        <p:nvSpPr>
          <p:cNvPr id="214" name="Slide Number Placeholder 2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817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Pr>
        <a:gradFill flip="none" rotWithShape="1">
          <a:gsLst>
            <a:gs pos="0">
              <a:schemeClr val="accent1"/>
            </a:gs>
            <a:gs pos="100000">
              <a:schemeClr val="accent1">
                <a:lumMod val="8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10" name="Straight Connector 9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6" name="Group 25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4" name="Straight Connector 43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9" name="Group 48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5" name="Straight Connector 54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Straight Connector 56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Straight Connector 57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Straight Connector 58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0" name="Straight Connector 49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7" name="Group 26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8" name="Straight Connector 27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3" name="Group 32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9" name="Straight Connector 38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Connector 41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Connector 42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4" name="Straight Connector 33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7" name="Rectangle 6"/>
          <p:cNvSpPr/>
          <p:nvPr userDrawn="1"/>
        </p:nvSpPr>
        <p:spPr>
          <a:xfrm>
            <a:off x="0" y="0"/>
            <a:ext cx="7315200" cy="6858000"/>
          </a:xfrm>
          <a:prstGeom prst="rect">
            <a:avLst/>
          </a:prstGeom>
          <a:gradFill>
            <a:gsLst>
              <a:gs pos="69000">
                <a:schemeClr val="bg1"/>
              </a:gs>
              <a:gs pos="0">
                <a:schemeClr val="bg1"/>
              </a:gs>
              <a:gs pos="100000">
                <a:schemeClr val="bg1">
                  <a:lumMod val="95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13152" y="571500"/>
            <a:ext cx="3657600" cy="2197100"/>
          </a:xfrm>
        </p:spPr>
        <p:txBody>
          <a:bodyPr anchor="b"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3197" y="571500"/>
            <a:ext cx="6217920" cy="5715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13152" y="2995012"/>
            <a:ext cx="3657600" cy="228595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60" name="Straight Connector 59"/>
          <p:cNvCxnSpPr/>
          <p:nvPr userDrawn="1"/>
        </p:nvCxnSpPr>
        <p:spPr>
          <a:xfrm>
            <a:off x="7923089" y="2895600"/>
            <a:ext cx="365931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5BAF629-ECA2-4CF3-B790-9D9BDED98269}" type="datetime1">
              <a:rPr lang="en-US" smtClean="0"/>
              <a:pPr/>
              <a:t>10/17/2025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31375A4-56A4-47D6-9801-1991572033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374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Pr>
        <a:gradFill flip="none" rotWithShape="1">
          <a:gsLst>
            <a:gs pos="0">
              <a:schemeClr val="accent1"/>
            </a:gs>
            <a:gs pos="100000">
              <a:schemeClr val="accent1">
                <a:lumMod val="8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9" name="Straight Connector 8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5" name="Group 24"/>
            <p:cNvGrpSpPr/>
            <p:nvPr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3" name="Straight Connector 42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8" name="Group 47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4" name="Straight Connector 53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Straight Connector 56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Straight Connector 57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9" name="Straight Connector 48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6" name="Group 25"/>
            <p:cNvGrpSpPr/>
            <p:nvPr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7" name="Straight Connector 26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2" name="Group 31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8" name="Straight Connector 37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Connector 41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3" name="Straight Connector 32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60" name="Rectangle 59"/>
          <p:cNvSpPr/>
          <p:nvPr/>
        </p:nvSpPr>
        <p:spPr>
          <a:xfrm>
            <a:off x="0" y="0"/>
            <a:ext cx="7315200" cy="6858000"/>
          </a:xfrm>
          <a:prstGeom prst="rect">
            <a:avLst/>
          </a:prstGeom>
          <a:gradFill>
            <a:gsLst>
              <a:gs pos="69000">
                <a:schemeClr val="bg1"/>
              </a:gs>
              <a:gs pos="0">
                <a:schemeClr val="bg1"/>
              </a:gs>
              <a:gs pos="100000">
                <a:schemeClr val="bg1">
                  <a:lumMod val="95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9" name="Straight Connector 58"/>
          <p:cNvCxnSpPr/>
          <p:nvPr/>
        </p:nvCxnSpPr>
        <p:spPr>
          <a:xfrm>
            <a:off x="7923089" y="2895600"/>
            <a:ext cx="365931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09560" y="576072"/>
            <a:ext cx="3657600" cy="2194560"/>
          </a:xfrm>
        </p:spPr>
        <p:txBody>
          <a:bodyPr anchor="b"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 descr="An empty placeholder to add an image. Click on the placeholder and select the image that you wish to add."/>
          <p:cNvSpPr>
            <a:spLocks noGrp="1"/>
          </p:cNvSpPr>
          <p:nvPr>
            <p:ph type="pic" idx="1"/>
          </p:nvPr>
        </p:nvSpPr>
        <p:spPr>
          <a:xfrm>
            <a:off x="4412" y="-159"/>
            <a:ext cx="7315200" cy="6858000"/>
          </a:xfrm>
        </p:spPr>
        <p:txBody>
          <a:bodyPr tIns="45720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09560" y="2999232"/>
            <a:ext cx="3657600" cy="2286000"/>
          </a:xfrm>
        </p:spPr>
        <p:txBody>
          <a:bodyPr/>
          <a:lstStyle>
            <a:lvl1pPr marL="0" indent="0">
              <a:spcBef>
                <a:spcPts val="12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20318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3000">
              <a:schemeClr val="bg1"/>
            </a:gs>
            <a:gs pos="0">
              <a:schemeClr val="bg1">
                <a:lumMod val="100000"/>
              </a:schemeClr>
            </a:gs>
            <a:gs pos="100000">
              <a:schemeClr val="bg1">
                <a:lumMod val="95000"/>
                <a:alpha val="6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6" name="Group 95"/>
          <p:cNvGrpSpPr/>
          <p:nvPr userDrawn="1"/>
        </p:nvGrpSpPr>
        <p:grpSpPr bwMode="hidden">
          <a:xfrm>
            <a:off x="-1" y="-195943"/>
            <a:ext cx="12192002" cy="6858000"/>
            <a:chOff x="-1" y="0"/>
            <a:chExt cx="12192002" cy="6858000"/>
          </a:xfrm>
        </p:grpSpPr>
        <p:cxnSp>
          <p:nvCxnSpPr>
            <p:cNvPr id="97" name="Straight Connector 96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Connector 104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Connector 108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109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Connector 110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Connector 111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3" name="Group 112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131" name="Straight Connector 130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Straight Connector 131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Straight Connector 132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Straight Connector 133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5" name="Straight Connector 134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36" name="Group 135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142" name="Straight Connector 141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3" name="Straight Connector 142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4" name="Straight Connector 143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5" name="Straight Connector 144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6" name="Straight Connector 145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37" name="Straight Connector 136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Straight Connector 137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Straight Connector 138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" name="Straight Connector 139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Straight Connector 140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4" name="Group 113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115" name="Straight Connector 114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" name="Straight Connector 115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" name="Straight Connector 116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Straight Connector 117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Straight Connector 118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20" name="Group 119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126" name="Straight Connector 125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Straight Connector 126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8" name="Straight Connector 127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9" name="Straight Connector 128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Straight Connector 129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1" name="Straight Connector 120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Straight Connector 121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" name="Straight Connector 122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Straight Connector 123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Straight Connector 124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5400" y="503853"/>
            <a:ext cx="9601200" cy="114238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1981201"/>
            <a:ext cx="9601200" cy="38099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148" name="Straight Connector 147"/>
          <p:cNvCxnSpPr/>
          <p:nvPr userDrawn="1"/>
        </p:nvCxnSpPr>
        <p:spPr>
          <a:xfrm>
            <a:off x="609600" y="6172200"/>
            <a:ext cx="10972800" cy="0"/>
          </a:xfrm>
          <a:prstGeom prst="line">
            <a:avLst/>
          </a:prstGeom>
          <a:ln w="127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1" y="6289679"/>
            <a:ext cx="6128030" cy="2224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294042" y="6289679"/>
            <a:ext cx="965946" cy="2224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fld id="{B51B2453-8663-4C69-AF73-9FD7B1DEC5D0}" type="datetime1">
              <a:rPr lang="en-US" smtClean="0"/>
              <a:pPr/>
              <a:t>10/17/2025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65311" y="6289679"/>
            <a:ext cx="918882" cy="2224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fld id="{E31375A4-56A4-47D6-9801-1991572033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3259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9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79388" algn="l" defTabSz="914400" rtl="0" eaLnBrk="1" latinLnBrk="0" hangingPunct="1">
        <a:lnSpc>
          <a:spcPct val="90000"/>
        </a:lnSpc>
        <a:spcBef>
          <a:spcPts val="8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lnSpc>
          <a:spcPct val="90000"/>
        </a:lnSpc>
        <a:spcBef>
          <a:spcPts val="8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79388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79388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878012" indent="0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Work Day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3845" y="5432564"/>
            <a:ext cx="9604310" cy="991096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en-US"/>
              <a:t>COMP 3200</a:t>
            </a:r>
          </a:p>
          <a:p>
            <a:pPr>
              <a:lnSpc>
                <a:spcPct val="120000"/>
              </a:lnSpc>
            </a:pPr>
            <a:r>
              <a:rPr lang="en-US"/>
              <a:t>David J Stucki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904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57AA7C-4E3E-4EA4-BE50-6E1E794EBA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ALERT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7BA1FF-78AE-4ED4-9FAF-8F6521A959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Project #2 due Monday</a:t>
            </a:r>
          </a:p>
          <a:p>
            <a:r>
              <a:rPr lang="en-US"/>
              <a:t>Midterm II</a:t>
            </a:r>
          </a:p>
          <a:p>
            <a:pPr lvl="1"/>
            <a:r>
              <a:rPr lang="en-US"/>
              <a:t>Take-home exam: Nov. 7-10</a:t>
            </a:r>
          </a:p>
          <a:p>
            <a:pPr lvl="1"/>
            <a:r>
              <a:rPr lang="en-US"/>
              <a:t>Not cumulative</a:t>
            </a:r>
          </a:p>
          <a:p>
            <a:r>
              <a:rPr lang="en-US"/>
              <a:t>Programming Assignment #4</a:t>
            </a:r>
          </a:p>
        </p:txBody>
      </p:sp>
    </p:spTree>
    <p:extLst>
      <p:ext uri="{BB962C8B-B14F-4D97-AF65-F5344CB8AC3E}">
        <p14:creationId xmlns:p14="http://schemas.microsoft.com/office/powerpoint/2010/main" val="2306401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26AE4F-395F-4C04-9235-AC5262D043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do you need?</a:t>
            </a:r>
          </a:p>
        </p:txBody>
      </p:sp>
    </p:spTree>
    <p:extLst>
      <p:ext uri="{BB962C8B-B14F-4D97-AF65-F5344CB8AC3E}">
        <p14:creationId xmlns:p14="http://schemas.microsoft.com/office/powerpoint/2010/main" val="14262631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Diamond Grid 16x9">
  <a:themeElements>
    <a:clrScheme name="DiamondGrid">
      <a:dk1>
        <a:srgbClr val="2D2E2D"/>
      </a:dk1>
      <a:lt1>
        <a:sysClr val="window" lastClr="FFFFFF"/>
      </a:lt1>
      <a:dk2>
        <a:srgbClr val="000000"/>
      </a:dk2>
      <a:lt2>
        <a:srgbClr val="EAEAEA"/>
      </a:lt2>
      <a:accent1>
        <a:srgbClr val="D15A3E"/>
      </a:accent1>
      <a:accent2>
        <a:srgbClr val="B2B2B2"/>
      </a:accent2>
      <a:accent3>
        <a:srgbClr val="4F91A1"/>
      </a:accent3>
      <a:accent4>
        <a:srgbClr val="F0BA34"/>
      </a:accent4>
      <a:accent5>
        <a:srgbClr val="AEB733"/>
      </a:accent5>
      <a:accent6>
        <a:srgbClr val="926397"/>
      </a:accent6>
      <a:hlink>
        <a:srgbClr val="4F91A1"/>
      </a:hlink>
      <a:folHlink>
        <a:srgbClr val="808080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usiness diamond grid presentation (widescreen).potx" id="{B2221865-AD13-4DF0-B68E-BF08E8CC5659}" vid="{BAA0C488-98B6-4F47-8E1C-5C7CD9605F73}"/>
    </a:ext>
  </a:extLst>
</a:theme>
</file>

<file path=ppt/theme/theme2.xml><?xml version="1.0" encoding="utf-8"?>
<a:theme xmlns:a="http://schemas.openxmlformats.org/drawingml/2006/main" name="Office Theme">
  <a:themeElements>
    <a:clrScheme name="DiamondGrid">
      <a:dk1>
        <a:srgbClr val="2D2E2D"/>
      </a:dk1>
      <a:lt1>
        <a:sysClr val="window" lastClr="FFFFFF"/>
      </a:lt1>
      <a:dk2>
        <a:srgbClr val="000000"/>
      </a:dk2>
      <a:lt2>
        <a:srgbClr val="EAEAEA"/>
      </a:lt2>
      <a:accent1>
        <a:srgbClr val="D15A3E"/>
      </a:accent1>
      <a:accent2>
        <a:srgbClr val="B2B2B2"/>
      </a:accent2>
      <a:accent3>
        <a:srgbClr val="4F91A1"/>
      </a:accent3>
      <a:accent4>
        <a:srgbClr val="F0BA34"/>
      </a:accent4>
      <a:accent5>
        <a:srgbClr val="AEB733"/>
      </a:accent5>
      <a:accent6>
        <a:srgbClr val="926397"/>
      </a:accent6>
      <a:hlink>
        <a:srgbClr val="4F91A1"/>
      </a:hlink>
      <a:folHlink>
        <a:srgbClr val="808080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DiamondGrid">
      <a:dk1>
        <a:srgbClr val="2D2E2D"/>
      </a:dk1>
      <a:lt1>
        <a:sysClr val="window" lastClr="FFFFFF"/>
      </a:lt1>
      <a:dk2>
        <a:srgbClr val="000000"/>
      </a:dk2>
      <a:lt2>
        <a:srgbClr val="EAEAEA"/>
      </a:lt2>
      <a:accent1>
        <a:srgbClr val="D15A3E"/>
      </a:accent1>
      <a:accent2>
        <a:srgbClr val="B2B2B2"/>
      </a:accent2>
      <a:accent3>
        <a:srgbClr val="4F91A1"/>
      </a:accent3>
      <a:accent4>
        <a:srgbClr val="F0BA34"/>
      </a:accent4>
      <a:accent5>
        <a:srgbClr val="AEB733"/>
      </a:accent5>
      <a:accent6>
        <a:srgbClr val="926397"/>
      </a:accent6>
      <a:hlink>
        <a:srgbClr val="4F91A1"/>
      </a:hlink>
      <a:folHlink>
        <a:srgbClr val="808080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Business diamond grid presentation (widescreen)</Template>
  <TotalTime>2134</TotalTime>
  <Words>32</Words>
  <Application>Microsoft Office PowerPoint</Application>
  <PresentationFormat>Widescreen</PresentationFormat>
  <Paragraphs>10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Arial</vt:lpstr>
      <vt:lpstr>Diamond Grid 16x9</vt:lpstr>
      <vt:lpstr>Work Day</vt:lpstr>
      <vt:lpstr>ALERT</vt:lpstr>
      <vt:lpstr>What do you need?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is gcd()?</dc:title>
  <dc:creator>Stucki, David</dc:creator>
  <cp:lastModifiedBy>Stucki, David</cp:lastModifiedBy>
  <cp:revision>16</cp:revision>
  <dcterms:created xsi:type="dcterms:W3CDTF">2020-02-26T05:25:08Z</dcterms:created>
  <dcterms:modified xsi:type="dcterms:W3CDTF">2025-10-18T02:06:57Z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InternalTags">
    <vt:lpwstr/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