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61" r:id="rId2"/>
    <p:sldId id="350" r:id="rId3"/>
    <p:sldId id="349" r:id="rId4"/>
    <p:sldId id="35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C89EF96-8CEA-46FF-86C4-4CE0E7609802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706" autoAdjust="0"/>
  </p:normalViewPr>
  <p:slideViewPr>
    <p:cSldViewPr snapToGrid="0">
      <p:cViewPr varScale="1">
        <p:scale>
          <a:sx n="109" d="100"/>
          <a:sy n="109" d="100"/>
        </p:scale>
        <p:origin x="534" y="132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2" d="100"/>
          <a:sy n="82" d="100"/>
        </p:scale>
        <p:origin x="3852" y="7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041DB8-B66F-4DC8-A96E-33677E0F90FF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4A0D4-B89B-4ADD-AF9E-38636B40EE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3891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B49C4A-65AC-492D-9701-81B46C3AD0E4}" type="datetimeFigureOut">
              <a:rPr lang="en-US" smtClean="0"/>
              <a:t>10/17/2025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69989-EB00-4EE7-BCB5-25BDC5BB29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6361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6" name="Straight Connector 5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1" name="Straight Connector 4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6" name="Group 4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2" name="Straight Connector 5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7" name="Straight Connector 4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5" name="Straight Connector 2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0" name="Group 2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6" name="Straight Connector 3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1" name="Straight Connector 3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3845" y="1909346"/>
            <a:ext cx="9604310" cy="3383280"/>
          </a:xfrm>
        </p:spPr>
        <p:txBody>
          <a:bodyPr anchor="b">
            <a:normAutofit/>
          </a:bodyPr>
          <a:lstStyle>
            <a:lvl1pPr algn="l">
              <a:lnSpc>
                <a:spcPct val="76000"/>
              </a:lnSpc>
              <a:defRPr sz="8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4572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88627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A29A4-78C8-47AB-BA06-22CB45938951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715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09314" y="489856"/>
            <a:ext cx="1687286" cy="530134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5399" y="489856"/>
            <a:ext cx="7587344" cy="530134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ED4ACF-2D82-46F2-A8E9-23963AA34E86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6350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74B5B-21A0-4192-BF4C-38187F1A68D8}" type="datetime1">
              <a:rPr lang="en-US" smtClean="0"/>
              <a:t>10/17/2025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4441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gradFill flip="none" rotWithShape="1">
          <a:gsLst>
            <a:gs pos="0">
              <a:schemeClr val="accent1"/>
            </a:gs>
            <a:gs pos="97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8" name="Straight Connector 7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up 23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2" name="Straight Connector 41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7" name="Group 46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3" name="Straight Connector 52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8" name="Straight Connector 47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5" name="Group 24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6" name="Straight Connector 2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7" name="Straight Connector 3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2" name="Straight Connector 3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2541573"/>
            <a:ext cx="9601200" cy="2743200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6000" cap="none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5431536"/>
            <a:ext cx="9601200" cy="45720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58" name="Straight Connector 57"/>
          <p:cNvCxnSpPr/>
          <p:nvPr userDrawn="1"/>
        </p:nvCxnSpPr>
        <p:spPr>
          <a:xfrm>
            <a:off x="1295400" y="5294175"/>
            <a:ext cx="96012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067780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954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24600" y="1981199"/>
            <a:ext cx="4572000" cy="3810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5CF7C-B333-48E1-A4A6-83A3C8B73AC0}" type="datetime1">
              <a:rPr lang="en-US" smtClean="0"/>
              <a:t>10/17/2025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4567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954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24600" y="1818322"/>
            <a:ext cx="4572000" cy="641350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24600" y="2503713"/>
            <a:ext cx="4572000" cy="32874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20762-5CBF-4210-AB54-376B091119F8}" type="datetime1">
              <a:rPr lang="en-US" smtClean="0"/>
              <a:t>10/17/2025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79065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0DB371-BF5F-4058-A212-1A908E4D2674}" type="datetime1">
              <a:rPr lang="en-US" smtClean="0"/>
              <a:t>10/17/2025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89767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1" name="Group 160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62" name="Straight Connector 161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3" name="Straight Connector 162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Straight Connector 163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5" name="Straight Connector 164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6" name="Straight Connector 165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7" name="Straight Connector 166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8" name="Straight Connector 167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Connector 168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Connector 169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Connector 170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Connector 171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Connector 172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Connector 173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Connector 176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78" name="Group 177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96" name="Straight Connector 195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Connector 196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Connector 197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Connector 198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0" name="Straight Connector 199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1" name="Group 200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207" name="Straight Connector 206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9" name="Straight Connector 208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1" name="Straight Connector 210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2" name="Straight Connector 201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Connector 202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Connector 203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Connector 204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Connector 205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9" name="Group 178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80" name="Straight Connector 179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Connector 180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Connector 181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Connector 182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4" name="Straight Connector 183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85" name="Group 184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91" name="Straight Connector 190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2" name="Straight Connector 191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3" name="Straight Connector 192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4" name="Straight Connector 193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5" name="Straight Connector 194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3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86" name="Straight Connector 185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Connector 186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Connector 187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Connector 188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Connector 189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30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13" name="Footer Placeholder 21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12" name="Date Placeholder 2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A4083B-90AA-48CF-BAD5-00AA24D7F288}" type="datetime1">
              <a:rPr lang="en-US" smtClean="0"/>
              <a:t>10/17/2025</a:t>
            </a:fld>
            <a:endParaRPr lang="en-US"/>
          </a:p>
        </p:txBody>
      </p:sp>
      <p:sp>
        <p:nvSpPr>
          <p:cNvPr id="214" name="Slide Number Placeholder 2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817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 userDrawn="1"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10" name="Straight Connector 9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6" name="Group 25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4" name="Straight Connector 43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8" name="Straight Connector 47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9" name="Group 48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Straight Connector 58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" name="Group 26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8" name="Straight Connector 27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2" name="Straight Connector 31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3" name="Group 32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7" name="Rectangle 6"/>
          <p:cNvSpPr/>
          <p:nvPr userDrawn="1"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13152" y="571500"/>
            <a:ext cx="3657600" cy="219710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3197" y="571500"/>
            <a:ext cx="6217920" cy="57150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13152" y="2995012"/>
            <a:ext cx="3657600" cy="228595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60" name="Straight Connector 59"/>
          <p:cNvCxnSpPr/>
          <p:nvPr userDrawn="1"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5BAF629-ECA2-4CF3-B790-9D9BDED98269}" type="datetime1">
              <a:rPr lang="en-US" smtClean="0"/>
              <a:pPr/>
              <a:t>10/17/2025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7374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gradFill flip="none" rotWithShape="1">
          <a:gsLst>
            <a:gs pos="0">
              <a:schemeClr val="accent1"/>
            </a:gs>
            <a:gs pos="100000">
              <a:schemeClr val="accent1">
                <a:lumMod val="80000"/>
              </a:scheme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 bwMode="hidden">
          <a:xfrm>
            <a:off x="-1" y="0"/>
            <a:ext cx="12192002" cy="6858000"/>
            <a:chOff x="-1" y="0"/>
            <a:chExt cx="12192002" cy="6858000"/>
          </a:xfrm>
        </p:grpSpPr>
        <p:cxnSp>
          <p:nvCxnSpPr>
            <p:cNvPr id="9" name="Straight Connector 8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accent1">
                  <a:lumMod val="7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5" name="Group 24"/>
            <p:cNvGrpSpPr/>
            <p:nvPr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43" name="Straight Connector 42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6" name="Straight Connector 45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7" name="Straight Connector 46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48" name="Group 47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54" name="Straight Connector 53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Straight Connector 56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9" name="Straight Connector 48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0" name="Straight Connector 49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1" name="Straight Connector 50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2" name="Straight Connector 51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6" name="Group 25"/>
            <p:cNvGrpSpPr/>
            <p:nvPr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27" name="Straight Connector 26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" name="Straight Connector 30"/>
              <p:cNvCxnSpPr/>
              <p:nvPr/>
            </p:nvCxnSpPr>
            <p:spPr bwMode="hidden">
              <a:xfrm>
                <a:off x="5150644" y="0"/>
                <a:ext cx="6815931" cy="6858000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2" name="Group 31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38" name="Straight Connector 37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Straight Connector 40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Straight Connector 41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accent1">
                      <a:lumMod val="7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33" name="Straight Connector 32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4" name="Straight Connector 33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accent1">
                    <a:lumMod val="7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60" name="Rectangle 59"/>
          <p:cNvSpPr/>
          <p:nvPr/>
        </p:nvSpPr>
        <p:spPr>
          <a:xfrm>
            <a:off x="0" y="0"/>
            <a:ext cx="7315200" cy="6858000"/>
          </a:xfrm>
          <a:prstGeom prst="rect">
            <a:avLst/>
          </a:prstGeom>
          <a:gradFill>
            <a:gsLst>
              <a:gs pos="69000">
                <a:schemeClr val="bg1"/>
              </a:gs>
              <a:gs pos="0">
                <a:schemeClr val="bg1"/>
              </a:gs>
              <a:gs pos="100000">
                <a:schemeClr val="bg1">
                  <a:lumMod val="95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/>
          <p:nvPr/>
        </p:nvCxnSpPr>
        <p:spPr>
          <a:xfrm>
            <a:off x="7923089" y="2895600"/>
            <a:ext cx="3659311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560" y="576072"/>
            <a:ext cx="3657600" cy="2194560"/>
          </a:xfrm>
        </p:spPr>
        <p:txBody>
          <a:bodyPr anchor="b">
            <a:normAutofit/>
          </a:bodyPr>
          <a:lstStyle>
            <a:lvl1pPr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4412" y="-159"/>
            <a:ext cx="7315200" cy="6858000"/>
          </a:xfrm>
        </p:spPr>
        <p:txBody>
          <a:bodyPr tIns="45720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9560" y="2999232"/>
            <a:ext cx="3657600" cy="2286000"/>
          </a:xfrm>
        </p:spPr>
        <p:txBody>
          <a:bodyPr/>
          <a:lstStyle>
            <a:lvl1pPr marL="0" indent="0">
              <a:spcBef>
                <a:spcPts val="120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203180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3000">
              <a:schemeClr val="bg1"/>
            </a:gs>
            <a:gs pos="0">
              <a:schemeClr val="bg1">
                <a:lumMod val="100000"/>
              </a:schemeClr>
            </a:gs>
            <a:gs pos="100000">
              <a:schemeClr val="bg1">
                <a:lumMod val="95000"/>
                <a:alpha val="6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roup 95"/>
          <p:cNvGrpSpPr/>
          <p:nvPr userDrawn="1"/>
        </p:nvGrpSpPr>
        <p:grpSpPr bwMode="hidden">
          <a:xfrm>
            <a:off x="-1" y="-195943"/>
            <a:ext cx="12192002" cy="6858000"/>
            <a:chOff x="-1" y="0"/>
            <a:chExt cx="12192002" cy="6858000"/>
          </a:xfrm>
        </p:grpSpPr>
        <p:cxnSp>
          <p:nvCxnSpPr>
            <p:cNvPr id="97" name="Straight Connector 96"/>
            <p:cNvCxnSpPr/>
            <p:nvPr/>
          </p:nvCxnSpPr>
          <p:spPr bwMode="hidden">
            <a:xfrm>
              <a:off x="61019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/>
            <p:cNvCxnSpPr/>
            <p:nvPr/>
          </p:nvCxnSpPr>
          <p:spPr bwMode="hidden">
            <a:xfrm>
              <a:off x="182933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9" name="Straight Connector 98"/>
            <p:cNvCxnSpPr/>
            <p:nvPr/>
          </p:nvCxnSpPr>
          <p:spPr bwMode="hidden">
            <a:xfrm>
              <a:off x="304847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0" name="Straight Connector 99"/>
            <p:cNvCxnSpPr/>
            <p:nvPr/>
          </p:nvCxnSpPr>
          <p:spPr bwMode="hidden">
            <a:xfrm>
              <a:off x="426760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1" name="Straight Connector 100"/>
            <p:cNvCxnSpPr/>
            <p:nvPr/>
          </p:nvCxnSpPr>
          <p:spPr bwMode="hidden">
            <a:xfrm>
              <a:off x="548674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2" name="Straight Connector 101"/>
            <p:cNvCxnSpPr/>
            <p:nvPr/>
          </p:nvCxnSpPr>
          <p:spPr bwMode="hidden">
            <a:xfrm>
              <a:off x="6705884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Straight Connector 102"/>
            <p:cNvCxnSpPr/>
            <p:nvPr/>
          </p:nvCxnSpPr>
          <p:spPr bwMode="hidden">
            <a:xfrm>
              <a:off x="7925022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 bwMode="hidden">
            <a:xfrm>
              <a:off x="9144160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 bwMode="hidden">
            <a:xfrm>
              <a:off x="10363298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 bwMode="hidden">
            <a:xfrm>
              <a:off x="11582436" y="0"/>
              <a:ext cx="0" cy="685800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Connector 106"/>
            <p:cNvCxnSpPr/>
            <p:nvPr/>
          </p:nvCxnSpPr>
          <p:spPr bwMode="hidden">
            <a:xfrm>
              <a:off x="2819" y="38648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/>
            <p:cNvCxnSpPr/>
            <p:nvPr/>
          </p:nvCxnSpPr>
          <p:spPr bwMode="hidden">
            <a:xfrm>
              <a:off x="2819" y="1611181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/>
            <p:cNvCxnSpPr/>
            <p:nvPr/>
          </p:nvCxnSpPr>
          <p:spPr bwMode="hidden">
            <a:xfrm>
              <a:off x="2819" y="2835877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/>
            <p:cNvCxnSpPr/>
            <p:nvPr/>
          </p:nvCxnSpPr>
          <p:spPr bwMode="hidden">
            <a:xfrm>
              <a:off x="2819" y="4060573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 bwMode="hidden">
            <a:xfrm>
              <a:off x="2819" y="5285269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2" name="Straight Connector 111"/>
            <p:cNvCxnSpPr/>
            <p:nvPr/>
          </p:nvCxnSpPr>
          <p:spPr bwMode="hidden">
            <a:xfrm>
              <a:off x="2819" y="6509965"/>
              <a:ext cx="12188952" cy="0"/>
            </a:xfrm>
            <a:prstGeom prst="line">
              <a:avLst/>
            </a:prstGeom>
            <a:ln>
              <a:solidFill>
                <a:schemeClr val="bg1">
                  <a:lumMod val="85000"/>
                  <a:alpha val="2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3" name="Group 112"/>
            <p:cNvGrpSpPr/>
            <p:nvPr userDrawn="1"/>
          </p:nvGrpSpPr>
          <p:grpSpPr bwMode="hidden">
            <a:xfrm>
              <a:off x="-1" y="0"/>
              <a:ext cx="12192001" cy="6858000"/>
              <a:chOff x="-1" y="0"/>
              <a:chExt cx="12192001" cy="6858000"/>
            </a:xfrm>
          </p:grpSpPr>
          <p:cxnSp>
            <p:nvCxnSpPr>
              <p:cNvPr id="131" name="Straight Connector 130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2" name="Straight Connector 131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Connector 133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36" name="Group 135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42" name="Straight Connector 141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4" name="Straight Connector 143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6" name="Straight Connector 145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7" name="Straight Connector 136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8" name="Straight Connector 137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9" name="Straight Connector 138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0" name="Straight Connector 139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4" name="Group 113"/>
            <p:cNvGrpSpPr/>
            <p:nvPr userDrawn="1"/>
          </p:nvGrpSpPr>
          <p:grpSpPr bwMode="hidden">
            <a:xfrm flipH="1">
              <a:off x="0" y="0"/>
              <a:ext cx="12192001" cy="6858000"/>
              <a:chOff x="-1" y="0"/>
              <a:chExt cx="12192001" cy="6858000"/>
            </a:xfrm>
          </p:grpSpPr>
          <p:cxnSp>
            <p:nvCxnSpPr>
              <p:cNvPr id="115" name="Straight Connector 114"/>
              <p:cNvCxnSpPr/>
              <p:nvPr/>
            </p:nvCxnSpPr>
            <p:spPr bwMode="hidden">
              <a:xfrm>
                <a:off x="225425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/>
              <p:cNvCxnSpPr/>
              <p:nvPr/>
            </p:nvCxnSpPr>
            <p:spPr bwMode="hidden">
              <a:xfrm>
                <a:off x="1449154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/>
              <p:cNvCxnSpPr/>
              <p:nvPr/>
            </p:nvCxnSpPr>
            <p:spPr bwMode="hidden">
              <a:xfrm>
                <a:off x="266598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/>
              <p:cNvCxnSpPr/>
              <p:nvPr/>
            </p:nvCxnSpPr>
            <p:spPr bwMode="hidden">
              <a:xfrm>
                <a:off x="3885119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/>
              <p:cNvCxnSpPr/>
              <p:nvPr/>
            </p:nvCxnSpPr>
            <p:spPr bwMode="hidden">
              <a:xfrm>
                <a:off x="5106502" y="0"/>
                <a:ext cx="6815931" cy="6858000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0" name="Group 119"/>
              <p:cNvGrpSpPr/>
              <p:nvPr/>
            </p:nvGrpSpPr>
            <p:grpSpPr bwMode="hidden">
              <a:xfrm>
                <a:off x="6327885" y="0"/>
                <a:ext cx="5864115" cy="5898673"/>
                <a:chOff x="6327885" y="0"/>
                <a:chExt cx="5864115" cy="5898673"/>
              </a:xfrm>
            </p:grpSpPr>
            <p:cxnSp>
              <p:nvCxnSpPr>
                <p:cNvPr id="126" name="Straight Connector 125"/>
                <p:cNvCxnSpPr/>
                <p:nvPr/>
              </p:nvCxnSpPr>
              <p:spPr bwMode="hidden">
                <a:xfrm>
                  <a:off x="6327885" y="0"/>
                  <a:ext cx="5864115" cy="5898673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7" name="Straight Connector 126"/>
                <p:cNvCxnSpPr/>
                <p:nvPr/>
              </p:nvCxnSpPr>
              <p:spPr bwMode="hidden">
                <a:xfrm>
                  <a:off x="7549268" y="0"/>
                  <a:ext cx="4642732" cy="4672425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8" name="Straight Connector 127"/>
                <p:cNvCxnSpPr/>
                <p:nvPr/>
              </p:nvCxnSpPr>
              <p:spPr bwMode="hidden">
                <a:xfrm>
                  <a:off x="8772997" y="0"/>
                  <a:ext cx="3419003" cy="345674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9" name="Straight Connector 128"/>
                <p:cNvCxnSpPr/>
                <p:nvPr/>
              </p:nvCxnSpPr>
              <p:spPr bwMode="hidden">
                <a:xfrm>
                  <a:off x="9982200" y="0"/>
                  <a:ext cx="2209800" cy="2226469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0" name="Straight Connector 129"/>
                <p:cNvCxnSpPr/>
                <p:nvPr/>
              </p:nvCxnSpPr>
              <p:spPr bwMode="hidden">
                <a:xfrm>
                  <a:off x="11199019" y="0"/>
                  <a:ext cx="992981" cy="1002506"/>
                </a:xfrm>
                <a:prstGeom prst="line">
                  <a:avLst/>
                </a:prstGeom>
                <a:ln>
                  <a:solidFill>
                    <a:schemeClr val="bg1">
                      <a:lumMod val="85000"/>
                      <a:alpha val="25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1" name="Straight Connector 120"/>
              <p:cNvCxnSpPr/>
              <p:nvPr/>
            </p:nvCxnSpPr>
            <p:spPr bwMode="hidden">
              <a:xfrm flipH="1" flipV="1">
                <a:off x="-1" y="1012053"/>
                <a:ext cx="5828811" cy="58459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 bwMode="hidden">
              <a:xfrm flipH="1" flipV="1">
                <a:off x="-1" y="2227340"/>
                <a:ext cx="4614781" cy="4630658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/>
              <p:cNvCxnSpPr/>
              <p:nvPr/>
            </p:nvCxnSpPr>
            <p:spPr bwMode="hidden">
              <a:xfrm flipH="1" flipV="1">
                <a:off x="-1" y="3432149"/>
                <a:ext cx="3398419" cy="3425849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/>
              <p:nvPr/>
            </p:nvCxnSpPr>
            <p:spPr bwMode="hidden">
              <a:xfrm flipH="1" flipV="1">
                <a:off x="-1" y="4651431"/>
                <a:ext cx="2196496" cy="2206567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/>
              <p:cNvCxnSpPr/>
              <p:nvPr/>
            </p:nvCxnSpPr>
            <p:spPr bwMode="hidden">
              <a:xfrm flipH="1" flipV="1">
                <a:off x="-1" y="5864453"/>
                <a:ext cx="987003" cy="993545"/>
              </a:xfrm>
              <a:prstGeom prst="line">
                <a:avLst/>
              </a:prstGeom>
              <a:ln>
                <a:solidFill>
                  <a:schemeClr val="bg1">
                    <a:lumMod val="85000"/>
                    <a:alpha val="25000"/>
                  </a:schemeClr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5400" y="503853"/>
            <a:ext cx="9601200" cy="114238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1981201"/>
            <a:ext cx="9601200" cy="38099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cxnSp>
        <p:nvCxnSpPr>
          <p:cNvPr id="148" name="Straight Connector 147"/>
          <p:cNvCxnSpPr/>
          <p:nvPr userDrawn="1"/>
        </p:nvCxnSpPr>
        <p:spPr>
          <a:xfrm>
            <a:off x="609600" y="6172200"/>
            <a:ext cx="10972800" cy="0"/>
          </a:xfrm>
          <a:prstGeom prst="line">
            <a:avLst/>
          </a:prstGeom>
          <a:ln w="127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1" y="6289679"/>
            <a:ext cx="6128030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294042" y="6289679"/>
            <a:ext cx="965946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B51B2453-8663-4C69-AF73-9FD7B1DEC5D0}" type="datetime1">
              <a:rPr lang="en-US" smtClean="0"/>
              <a:pPr/>
              <a:t>10/17/2025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65311" y="6289679"/>
            <a:ext cx="918882" cy="22243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</a:lstStyle>
          <a:p>
            <a:fld id="{E31375A4-56A4-47D6-9801-1991572033F7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32598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9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79388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79388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Char char="▪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878012" indent="0" algn="l" defTabSz="914400" rtl="0" eaLnBrk="1" latinLnBrk="0" hangingPunct="1">
        <a:lnSpc>
          <a:spcPct val="90000"/>
        </a:lnSpc>
        <a:spcBef>
          <a:spcPts val="600"/>
        </a:spcBef>
        <a:buClr>
          <a:schemeClr val="accent1">
            <a:lumMod val="75000"/>
          </a:schemeClr>
        </a:buClr>
        <a:buSzPct val="100000"/>
        <a:buFont typeface="Arial" pitchFamily="34" charset="0"/>
        <a:buNone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rdppy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3845" y="5432564"/>
            <a:ext cx="9604310" cy="991096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n-US"/>
              <a:t>COMP 3200</a:t>
            </a:r>
          </a:p>
          <a:p>
            <a:pPr>
              <a:lnSpc>
                <a:spcPct val="120000"/>
              </a:lnSpc>
            </a:pPr>
            <a:r>
              <a:rPr lang="en-US"/>
              <a:t>David J Stucki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904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7AA7C-4E3E-4EA4-BE50-6E1E794EBA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7BA1FF-78AE-4ED4-9FAF-8F6521A959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Project #2 due October 27 (next Monday)</a:t>
            </a:r>
          </a:p>
          <a:p>
            <a:r>
              <a:rPr lang="en-US"/>
              <a:t>Reading Assignment #9</a:t>
            </a:r>
          </a:p>
          <a:p>
            <a:r>
              <a:rPr lang="en-US"/>
              <a:t>Language Presentations should all be scheduled by Wednesday!</a:t>
            </a:r>
          </a:p>
          <a:p>
            <a:r>
              <a:rPr lang="en-US"/>
              <a:t>Midterm II</a:t>
            </a:r>
          </a:p>
          <a:p>
            <a:pPr lvl="1"/>
            <a:r>
              <a:rPr lang="en-US"/>
              <a:t>Take-home exam: Nov. 7-10</a:t>
            </a:r>
          </a:p>
          <a:p>
            <a:pPr lvl="1"/>
            <a:r>
              <a:rPr lang="en-US"/>
              <a:t>Not cumulative</a:t>
            </a:r>
          </a:p>
          <a:p>
            <a:r>
              <a:rPr lang="en-US"/>
              <a:t>Programming Assignment #4 (in a bit...)</a:t>
            </a:r>
          </a:p>
        </p:txBody>
      </p:sp>
    </p:spTree>
    <p:extLst>
      <p:ext uri="{BB962C8B-B14F-4D97-AF65-F5344CB8AC3E}">
        <p14:creationId xmlns:p14="http://schemas.microsoft.com/office/powerpoint/2010/main" val="2306401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6AE4F-395F-4C04-9235-AC5262D0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Descent Parsing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5C499-3C58-4A90-BA5A-BF3E081F4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981201"/>
            <a:ext cx="10363200" cy="4106778"/>
          </a:xfrm>
        </p:spPr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US" sz="2800"/>
              <a:t>Questions?</a:t>
            </a:r>
          </a:p>
          <a:p>
            <a:pPr marL="0" indent="0">
              <a:lnSpc>
                <a:spcPct val="110000"/>
              </a:lnSpc>
              <a:buNone/>
            </a:pP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14262631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6AE4F-395F-4C04-9235-AC5262D043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Recursive Descent Parser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25C499-3C58-4A90-BA5A-BF3E081F4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5400" y="1981201"/>
            <a:ext cx="10363200" cy="4106778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2800"/>
              <a:t>Demo: calc.py</a:t>
            </a:r>
          </a:p>
          <a:p>
            <a:pPr>
              <a:lnSpc>
                <a:spcPct val="110000"/>
              </a:lnSpc>
            </a:pPr>
            <a:r>
              <a:rPr lang="en-US" sz="2800"/>
              <a:t>Programming Assignment #4</a:t>
            </a:r>
          </a:p>
        </p:txBody>
      </p:sp>
    </p:spTree>
    <p:extLst>
      <p:ext uri="{BB962C8B-B14F-4D97-AF65-F5344CB8AC3E}">
        <p14:creationId xmlns:p14="http://schemas.microsoft.com/office/powerpoint/2010/main" val="2754521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iamond Grid 16x9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usiness diamond grid presentation (widescreen).potx" id="{B2221865-AD13-4DF0-B68E-BF08E8CC5659}" vid="{BAA0C488-98B6-4F47-8E1C-5C7CD9605F73}"/>
    </a:ext>
  </a:extLst>
</a:theme>
</file>

<file path=ppt/theme/theme2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DiamondGrid">
      <a:dk1>
        <a:srgbClr val="2D2E2D"/>
      </a:dk1>
      <a:lt1>
        <a:sysClr val="window" lastClr="FFFFFF"/>
      </a:lt1>
      <a:dk2>
        <a:srgbClr val="000000"/>
      </a:dk2>
      <a:lt2>
        <a:srgbClr val="EAEAEA"/>
      </a:lt2>
      <a:accent1>
        <a:srgbClr val="D15A3E"/>
      </a:accent1>
      <a:accent2>
        <a:srgbClr val="B2B2B2"/>
      </a:accent2>
      <a:accent3>
        <a:srgbClr val="4F91A1"/>
      </a:accent3>
      <a:accent4>
        <a:srgbClr val="F0BA34"/>
      </a:accent4>
      <a:accent5>
        <a:srgbClr val="AEB733"/>
      </a:accent5>
      <a:accent6>
        <a:srgbClr val="926397"/>
      </a:accent6>
      <a:hlink>
        <a:srgbClr val="4F91A1"/>
      </a:hlink>
      <a:folHlink>
        <a:srgbClr val="808080"/>
      </a:folHlink>
    </a:clrScheme>
    <a:fontScheme name="Arial">
      <a:maj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Business diamond grid presentation (widescreen)</Template>
  <TotalTime>2137</TotalTime>
  <Words>66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6" baseType="lpstr">
      <vt:lpstr>Arial</vt:lpstr>
      <vt:lpstr>Diamond Grid 16x9</vt:lpstr>
      <vt:lpstr>rdppy</vt:lpstr>
      <vt:lpstr>ALERT</vt:lpstr>
      <vt:lpstr>Recursive Descent Parsing</vt:lpstr>
      <vt:lpstr>Recursive Descent Parser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is gcd()?</dc:title>
  <dc:creator>Stucki, David</dc:creator>
  <cp:lastModifiedBy>Stucki, David</cp:lastModifiedBy>
  <cp:revision>15</cp:revision>
  <dcterms:created xsi:type="dcterms:W3CDTF">2020-02-26T05:25:08Z</dcterms:created>
  <dcterms:modified xsi:type="dcterms:W3CDTF">2025-10-18T01:36:35Z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  <property fmtid="{D5CDD505-2E9C-101B-9397-08002B2CF9AE}" pid="3" name="InternalTags">
    <vt:lpwstr/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