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73" r:id="rId2"/>
    <p:sldMasterId id="2147483688" r:id="rId3"/>
  </p:sldMasterIdLst>
  <p:sldIdLst>
    <p:sldId id="256" r:id="rId4"/>
    <p:sldId id="269" r:id="rId5"/>
    <p:sldId id="257" r:id="rId6"/>
    <p:sldId id="272" r:id="rId7"/>
    <p:sldId id="258" r:id="rId8"/>
    <p:sldId id="263" r:id="rId9"/>
    <p:sldId id="259" r:id="rId10"/>
    <p:sldId id="260" r:id="rId11"/>
    <p:sldId id="266" r:id="rId12"/>
    <p:sldId id="267" r:id="rId13"/>
    <p:sldId id="268" r:id="rId14"/>
    <p:sldId id="265" r:id="rId15"/>
    <p:sldId id="264" r:id="rId16"/>
    <p:sldId id="261" r:id="rId17"/>
    <p:sldId id="262" r:id="rId1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5F5F5F"/>
    <a:srgbClr val="969696"/>
    <a:srgbClr val="EAEAEA"/>
    <a:srgbClr val="000066"/>
    <a:srgbClr val="3C605F"/>
    <a:srgbClr val="DDDDDD"/>
    <a:srgbClr val="85B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792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6400" y="4038600"/>
            <a:ext cx="10566400" cy="947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406400" y="4972050"/>
            <a:ext cx="10566400" cy="89535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11AE57B7-F673-4E5F-9371-0E09B1921F5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id="{8BC94E2B-6925-4EAE-A4E4-B17F3D721B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4CEFED2D-CA78-4B11-9B5C-5D7857D1FB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4BB39-9A9A-4CA2-AF68-E830FBD33C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88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64A4918F-6A26-46FF-B19B-FF8331FC17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157E471B-093C-474E-AE24-6705AA07D4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E8832E75-4DFE-45DD-BAAC-B1F4E8CA6D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9EDCD8-5A17-478E-A6F3-0F1D78D95D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061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3400" y="76200"/>
            <a:ext cx="24638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0" y="76200"/>
            <a:ext cx="71882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A965DF93-7116-4CD1-B35E-9A845BA0C3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D5657467-9365-4C1E-8B07-BB0B3FB76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651D4982-600C-4AF9-BE3A-F38F187CED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6BB1EF-39AC-48DB-A684-0820ACCF0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8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title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covertitle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676400"/>
          </a:xfrm>
          <a:prstGeom prst="round2DiagRect">
            <a:avLst/>
          </a:prstGeom>
          <a:solidFill>
            <a:srgbClr val="E6E100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anchor="ctr"/>
          <a:lstStyle>
            <a:lvl1pPr>
              <a:defRPr sz="4400" b="1" baseline="0"/>
            </a:lvl1pPr>
          </a:lstStyle>
          <a:p>
            <a:pPr algn="ctr" defTabSz="914400" eaLnBrk="0" hangingPunct="0">
              <a:buClrTx/>
              <a:buSzTx/>
              <a:buFontTx/>
              <a:buNone/>
              <a:defRPr/>
            </a:pPr>
            <a:endParaRPr lang="en-US" sz="4400" kern="0" dirty="0">
              <a:solidFill>
                <a:srgbClr val="22222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5562600"/>
            <a:ext cx="12192000" cy="1295400"/>
          </a:xfrm>
          <a:prstGeom prst="round2DiagRect">
            <a:avLst/>
          </a:prstGeom>
          <a:solidFill>
            <a:schemeClr val="tx1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 algn="l">
              <a:buFontTx/>
              <a:buNone/>
              <a:defRPr sz="2800" b="1" i="0" baseline="0">
                <a:solidFill>
                  <a:srgbClr val="CCFFCC"/>
                </a:solidFill>
                <a:latin typeface="+mj-lt"/>
                <a:ea typeface="Batang" pitchFamily="18" charset="-127"/>
              </a:defRPr>
            </a:lvl1pPr>
          </a:lstStyle>
          <a:p>
            <a:pPr defTabSz="914400" eaLnBrk="0" hangingPunct="0">
              <a:spcBef>
                <a:spcPct val="20000"/>
              </a:spcBef>
              <a:buClrTx/>
              <a:buSzTx/>
              <a:defRPr/>
            </a:pPr>
            <a:r>
              <a:rPr lang="en-US" sz="2800" kern="0">
                <a:cs typeface="ＭＳ Ｐゴシック" charset="-128"/>
              </a:rPr>
              <a:t>INVITATION TO </a:t>
            </a:r>
          </a:p>
          <a:p>
            <a:pPr defTabSz="914400" eaLnBrk="0" hangingPunct="0">
              <a:spcBef>
                <a:spcPct val="20000"/>
              </a:spcBef>
              <a:buClrTx/>
              <a:buSzTx/>
              <a:defRPr/>
            </a:pPr>
            <a:r>
              <a:rPr lang="en-US" sz="2800" kern="0">
                <a:cs typeface="ＭＳ Ｐゴシック" charset="-128"/>
              </a:rPr>
              <a:t>Computer Science</a:t>
            </a:r>
            <a:endParaRPr lang="en-US" sz="2800" kern="0" dirty="0">
              <a:cs typeface="ＭＳ Ｐゴシック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1" y="5676900"/>
            <a:ext cx="1460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711200" y="381000"/>
            <a:ext cx="1076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hangingPunct="0">
              <a:buClrTx/>
              <a:buSzTx/>
              <a:buFontTx/>
              <a:buNone/>
              <a:defRPr/>
            </a:pPr>
            <a:endParaRPr lang="en-US" sz="3600" kern="0" dirty="0">
              <a:solidFill>
                <a:srgbClr val="222222"/>
              </a:solidFill>
              <a:latin typeface="+mj-lt"/>
              <a:cs typeface="ＭＳ Ｐゴシック" charset="-128"/>
            </a:endParaRPr>
          </a:p>
        </p:txBody>
      </p:sp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05000"/>
            <a:ext cx="10363200" cy="1905000"/>
          </a:xfrm>
          <a:solidFill>
            <a:srgbClr val="FFF948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191000"/>
            <a:ext cx="9652000" cy="1295400"/>
          </a:xfrm>
          <a:solidFill>
            <a:srgbClr val="FFF948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 algn="ctr">
              <a:buFontTx/>
              <a:buNone/>
              <a:defRPr sz="3400" b="1" i="1">
                <a:solidFill>
                  <a:srgbClr val="CCFFCC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charset="0"/>
              <a:buNone/>
              <a:defRPr sz="1400">
                <a:solidFill>
                  <a:srgbClr val="222222"/>
                </a:solidFill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046F8BF-02E3-446F-919E-4EAE37158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48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324600"/>
            <a:ext cx="5791200" cy="381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Otterbein University: COMP 1500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9F1DF-FF02-41B1-B477-B6E776F20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4" name="Picture 2" descr="Powered by SunGard Higher Educatio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6286499"/>
            <a:ext cx="2667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409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7AA23-416F-4DD6-9E05-0EDB5F108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96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6764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EAFDE-A53B-4C35-B6AC-C259B8241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45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6200B-B32C-4812-86CC-A701D7959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71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7967D-8585-46AA-BF00-A4860DD25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5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9DE64-33E8-4577-A3E5-B5D0EFA46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13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C3300-A2C1-46B8-81F1-7E0290805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52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E5F007AF-82D0-4086-A06E-489B68E3CA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17FE9C0C-D914-478D-B77A-0F6BDBCD04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EF524795-C93D-4F21-8B95-4DA938D21D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CD4176-0D14-4F73-A97A-C54CF761AD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872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34FD7-69B3-478A-9D5A-A4A40D6FC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24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4519D-5E88-4FAB-BEBB-9C88A6C78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0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381000"/>
            <a:ext cx="2692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381000"/>
            <a:ext cx="78740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2E555-D9CC-428B-AD78-9C3A548D2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79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81001"/>
            <a:ext cx="10756900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981201"/>
            <a:ext cx="5276851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2" y="1981200"/>
            <a:ext cx="5276849" cy="2052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2" y="4186239"/>
            <a:ext cx="5276849" cy="2052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0"/>
          </p:nvPr>
        </p:nvSpPr>
        <p:spPr>
          <a:xfrm>
            <a:off x="711201" y="6324601"/>
            <a:ext cx="78105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1"/>
          </p:nvPr>
        </p:nvSpPr>
        <p:spPr>
          <a:xfrm>
            <a:off x="8737601" y="6324601"/>
            <a:ext cx="25273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0E059-8294-4E0D-8213-E9E59A0DE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71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81001"/>
            <a:ext cx="10756900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981201"/>
            <a:ext cx="5276851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2" y="1981201"/>
            <a:ext cx="5276849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>
          <a:xfrm>
            <a:off x="711201" y="6324601"/>
            <a:ext cx="78105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8737601" y="6324601"/>
            <a:ext cx="25273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C122D-5714-4DBB-B547-9CAD94CDC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20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3124201"/>
            <a:ext cx="10350500" cy="828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914401" y="6248401"/>
            <a:ext cx="2527300" cy="4476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charset="0"/>
              <a:buNone/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5601" y="6248401"/>
            <a:ext cx="3848100" cy="447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37601" y="6248401"/>
            <a:ext cx="2527300" cy="447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7F9CC-4B4C-477C-B17B-E76EA894F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1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25600" y="3581400"/>
            <a:ext cx="10566400" cy="762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25600" y="4749800"/>
            <a:ext cx="7416800" cy="736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689726"/>
            <a:ext cx="2844800" cy="168275"/>
          </a:xfrm>
        </p:spPr>
        <p:txBody>
          <a:bodyPr/>
          <a:lstStyle>
            <a:lvl1pPr>
              <a:defRPr b="0"/>
            </a:lvl1pPr>
          </a:lstStyle>
          <a:p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b="0"/>
            </a:lvl1pPr>
          </a:lstStyle>
          <a:p>
            <a:endParaRPr lang="en-GB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47200" y="6689726"/>
            <a:ext cx="2844800" cy="168275"/>
          </a:xfrm>
        </p:spPr>
        <p:txBody>
          <a:bodyPr/>
          <a:lstStyle>
            <a:lvl1pPr>
              <a:defRPr b="0"/>
            </a:lvl1pPr>
          </a:lstStyle>
          <a:p>
            <a:fld id="{DC69855F-1331-4AF2-9454-B71EF62EAD6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529713"/>
      </p:ext>
    </p:extLst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8D3A1-43DA-4A4A-B32B-97876DE71D5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31687"/>
      </p:ext>
    </p:extLst>
  </p:cSld>
  <p:clrMapOvr>
    <a:masterClrMapping/>
  </p:clrMapOvr>
  <p:transition spd="med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67E6A-C943-455E-B0AE-6B5D6E987A1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360068"/>
      </p:ext>
    </p:extLst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762000"/>
            <a:ext cx="3810000" cy="586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8000" y="762000"/>
            <a:ext cx="3810000" cy="586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8B36A-6983-4C80-9CC0-AAF4895ECD2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100142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F61E8F56-6689-4DAF-AED5-A4C53CB691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C9114E6E-85D5-4A2B-9CF5-2FC001D03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1B92F506-6994-4383-86F3-7104A2AEE0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04AC8C-84A5-48C0-B8F0-E4A8F66827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490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A4AA3-EF3C-43C2-9A27-17C1A2FD26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601143"/>
      </p:ext>
    </p:extLst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A268C-6DEA-4E6B-87B6-E0782238340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601313"/>
      </p:ext>
    </p:extLst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93491-1BBC-4C99-8D41-94F3378090A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129323"/>
      </p:ext>
    </p:extLst>
  </p:cSld>
  <p:clrMapOvr>
    <a:masterClrMapping/>
  </p:clrMapOvr>
  <p:transition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70D48-D85C-4684-A938-D17AB4A4425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783137"/>
      </p:ext>
    </p:extLst>
  </p:cSld>
  <p:clrMapOvr>
    <a:masterClrMapping/>
  </p:clrMapOvr>
  <p:transition spd="med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754A2-60A8-403F-8521-806C743C5CB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746538"/>
      </p:ext>
    </p:extLst>
  </p:cSld>
  <p:clrMapOvr>
    <a:masterClrMapping/>
  </p:clrMapOvr>
  <p:transition spd="med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DE2BA-B5FD-4BE5-BF2E-885C4AD8C60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550663"/>
      </p:ext>
    </p:extLst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66200" y="0"/>
            <a:ext cx="2921000" cy="6629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" y="0"/>
            <a:ext cx="8559800" cy="6629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FC586-5B2B-4213-B2CA-7354F1443A1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179429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0" y="1295400"/>
            <a:ext cx="4826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61200" y="1295400"/>
            <a:ext cx="4826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1">
            <a:extLst>
              <a:ext uri="{FF2B5EF4-FFF2-40B4-BE49-F238E27FC236}">
                <a16:creationId xmlns:a16="http://schemas.microsoft.com/office/drawing/2014/main" id="{47595C33-C281-4CF1-8531-2565F35E4B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2">
            <a:extLst>
              <a:ext uri="{FF2B5EF4-FFF2-40B4-BE49-F238E27FC236}">
                <a16:creationId xmlns:a16="http://schemas.microsoft.com/office/drawing/2014/main" id="{44EFDE78-9210-4F6A-81AF-5FBD680695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3">
            <a:extLst>
              <a:ext uri="{FF2B5EF4-FFF2-40B4-BE49-F238E27FC236}">
                <a16:creationId xmlns:a16="http://schemas.microsoft.com/office/drawing/2014/main" id="{E89B3E5F-97C7-4879-A0F4-421CCF5EFA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79CEB-BC39-4EEE-A8F3-14412C755A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755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21F02806-F6A1-4C2A-8147-11BFA237BB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2">
            <a:extLst>
              <a:ext uri="{FF2B5EF4-FFF2-40B4-BE49-F238E27FC236}">
                <a16:creationId xmlns:a16="http://schemas.microsoft.com/office/drawing/2014/main" id="{7BD49AEB-26E6-4838-8659-66EE1FD60C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id="{B9DA0759-7095-4888-9381-18E16D7D23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BA18C-0FDD-43EC-9FA6-C3AE03F930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955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1">
            <a:extLst>
              <a:ext uri="{FF2B5EF4-FFF2-40B4-BE49-F238E27FC236}">
                <a16:creationId xmlns:a16="http://schemas.microsoft.com/office/drawing/2014/main" id="{C49D5A13-6BD0-46DE-B03F-F5FD5407D5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843B7B99-0F0B-4BB0-8C10-86F6330D66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id="{1D0E18A6-3DAC-4742-834D-37950D6FF6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66A74D-0884-4CE5-8EC2-4C0612B16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09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>
            <a:extLst>
              <a:ext uri="{FF2B5EF4-FFF2-40B4-BE49-F238E27FC236}">
                <a16:creationId xmlns:a16="http://schemas.microsoft.com/office/drawing/2014/main" id="{B08736E2-650F-44C0-BD9F-993DB060F2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2">
            <a:extLst>
              <a:ext uri="{FF2B5EF4-FFF2-40B4-BE49-F238E27FC236}">
                <a16:creationId xmlns:a16="http://schemas.microsoft.com/office/drawing/2014/main" id="{80DC9704-B88B-4436-AEA9-1660D2936A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3">
            <a:extLst>
              <a:ext uri="{FF2B5EF4-FFF2-40B4-BE49-F238E27FC236}">
                <a16:creationId xmlns:a16="http://schemas.microsoft.com/office/drawing/2014/main" id="{D8E69109-050C-4AE4-A88D-2D1607F6A5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8A897-2EDF-4C35-8A9E-25AAD902DD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28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1">
            <a:extLst>
              <a:ext uri="{FF2B5EF4-FFF2-40B4-BE49-F238E27FC236}">
                <a16:creationId xmlns:a16="http://schemas.microsoft.com/office/drawing/2014/main" id="{A433240E-4A93-427F-829E-A6919163D7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2">
            <a:extLst>
              <a:ext uri="{FF2B5EF4-FFF2-40B4-BE49-F238E27FC236}">
                <a16:creationId xmlns:a16="http://schemas.microsoft.com/office/drawing/2014/main" id="{07A241DF-F90C-4667-B6B7-116EC70139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3">
            <a:extLst>
              <a:ext uri="{FF2B5EF4-FFF2-40B4-BE49-F238E27FC236}">
                <a16:creationId xmlns:a16="http://schemas.microsoft.com/office/drawing/2014/main" id="{CB49411F-F2AE-41A7-90BD-1B088D31BD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994CA-D0EB-482C-8378-B66E3C2675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01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1">
            <a:extLst>
              <a:ext uri="{FF2B5EF4-FFF2-40B4-BE49-F238E27FC236}">
                <a16:creationId xmlns:a16="http://schemas.microsoft.com/office/drawing/2014/main" id="{B5AE2F05-37E4-46D1-ADEE-63597514B0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2">
            <a:extLst>
              <a:ext uri="{FF2B5EF4-FFF2-40B4-BE49-F238E27FC236}">
                <a16:creationId xmlns:a16="http://schemas.microsoft.com/office/drawing/2014/main" id="{ED8A5298-5C09-4A2F-9301-D933C2002B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3">
            <a:extLst>
              <a:ext uri="{FF2B5EF4-FFF2-40B4-BE49-F238E27FC236}">
                <a16:creationId xmlns:a16="http://schemas.microsoft.com/office/drawing/2014/main" id="{42EF793F-B7C2-4F63-B65C-670780E580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73055-5044-4041-85E5-979EC8D1D2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59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gi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>
            <a:extLst>
              <a:ext uri="{FF2B5EF4-FFF2-40B4-BE49-F238E27FC236}">
                <a16:creationId xmlns:a16="http://schemas.microsoft.com/office/drawing/2014/main" id="{C76F7C80-8CF7-48C5-AD29-C048CCECF1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32001" y="76200"/>
            <a:ext cx="984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 style</a:t>
            </a:r>
          </a:p>
        </p:txBody>
      </p:sp>
      <p:sp>
        <p:nvSpPr>
          <p:cNvPr id="1027" name="Rectangle 7">
            <a:extLst>
              <a:ext uri="{FF2B5EF4-FFF2-40B4-BE49-F238E27FC236}">
                <a16:creationId xmlns:a16="http://schemas.microsoft.com/office/drawing/2014/main" id="{31DD161D-808F-475F-AA9C-DAA0F7FB4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white">
          <a:xfrm>
            <a:off x="2032000" y="1295400"/>
            <a:ext cx="9855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79" name="Rectangle 31">
            <a:extLst>
              <a:ext uri="{FF2B5EF4-FFF2-40B4-BE49-F238E27FC236}">
                <a16:creationId xmlns:a16="http://schemas.microsoft.com/office/drawing/2014/main" id="{5AE279D6-62B4-45A1-8672-42EA321FF4B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80" name="Rectangle 32">
            <a:extLst>
              <a:ext uri="{FF2B5EF4-FFF2-40B4-BE49-F238E27FC236}">
                <a16:creationId xmlns:a16="http://schemas.microsoft.com/office/drawing/2014/main" id="{291140A2-1AD6-4440-A67E-D99F8D3413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81" name="Rectangle 33">
            <a:extLst>
              <a:ext uri="{FF2B5EF4-FFF2-40B4-BE49-F238E27FC236}">
                <a16:creationId xmlns:a16="http://schemas.microsoft.com/office/drawing/2014/main" id="{7061CC5F-33CE-4A50-BC03-3E659DD2D4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51A74C4-6E94-4475-9E3F-5D24AA18230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Orbit-B BT" pitchFamily="8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Orbit-B BT" pitchFamily="8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Orbit-B BT" pitchFamily="8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Orbit-B BT" pitchFamily="82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Orbit-B BT" pitchFamily="8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Orbit-B BT" pitchFamily="8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Orbit-B BT" pitchFamily="8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Orbit-B BT" pitchFamily="8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anose="05000000000000000000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605F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overstrip2.png"/>
          <p:cNvPicPr>
            <a:picLocks noChangeAspect="1"/>
          </p:cNvPicPr>
          <p:nvPr/>
        </p:nvPicPr>
        <p:blipFill>
          <a:blip r:embed="rId16" cstate="print">
            <a:lum bright="70000" contrast="-70000"/>
          </a:blip>
          <a:srcRect/>
          <a:stretch>
            <a:fillRect/>
          </a:stretch>
        </p:blipFill>
        <p:spPr bwMode="auto">
          <a:xfrm rot="5400000">
            <a:off x="5334000" y="-5334000"/>
            <a:ext cx="1524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7" descr="coverstrip2.png"/>
          <p:cNvPicPr>
            <a:picLocks noChangeAspect="1"/>
          </p:cNvPicPr>
          <p:nvPr/>
        </p:nvPicPr>
        <p:blipFill>
          <a:blip r:embed="rId16" cstate="print">
            <a:lum bright="70000" contrast="-70000"/>
          </a:blip>
          <a:srcRect/>
          <a:stretch>
            <a:fillRect/>
          </a:stretch>
        </p:blipFill>
        <p:spPr bwMode="auto">
          <a:xfrm rot="5400000">
            <a:off x="5638799" y="304801"/>
            <a:ext cx="914402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381000"/>
            <a:ext cx="1076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676400"/>
            <a:ext cx="1076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358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548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8" charset="0"/>
              <a:buNone/>
              <a:defRPr sz="1400">
                <a:solidFill>
                  <a:srgbClr val="22222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358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74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E9CA11C-F170-4C96-9AD4-90F9F4FA9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2" descr="Powered by SunGard Higher Education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6286499"/>
            <a:ext cx="2667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09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Data" pitchFamily="2" charset="0"/>
          <a:ea typeface="ＭＳ Ｐゴシック" charset="-128"/>
          <a:cs typeface="Data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0"/>
            <a:ext cx="1168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762000"/>
            <a:ext cx="78232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8448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89726"/>
            <a:ext cx="38608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689726"/>
            <a:ext cx="28448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latin typeface="Arial" charset="0"/>
              </a:defRPr>
            </a:lvl1pPr>
          </a:lstStyle>
          <a:p>
            <a:fld id="{BEFAFA51-FCCD-4620-A578-9E8C927B248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5902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med"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faculty.otterbein.edu/DStucki/COMP3200/" TargetMode="External"/><Relationship Id="rId2" Type="http://schemas.openxmlformats.org/officeDocument/2006/relationships/hyperlink" Target="http://faculty.otterbein.edu/DStucki/COMP3200/comp3200au2025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irtual_machine" TargetMode="External"/><Relationship Id="rId2" Type="http://schemas.openxmlformats.org/officeDocument/2006/relationships/hyperlink" Target="https://web.archive.org/web/20190108113122/https:/wiki.c2.com/?BlubParadox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athworld.wolfram.com/Church-TuringThesis.html" TargetMode="External"/><Relationship Id="rId4" Type="http://schemas.openxmlformats.org/officeDocument/2006/relationships/hyperlink" Target="https://web.archive.org/web/20161218010652/http:/wiki.c2.com/?ModelsOfComputation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3848D34-84D2-43F9-AF80-B68754670C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COMP 3200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7A67177-51E6-4CBC-A4A3-70062E5081D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200" dirty="0">
                <a:latin typeface="Orbit-B BT" pitchFamily="82" charset="0"/>
              </a:rPr>
              <a:t>Languages &amp; Machines</a:t>
            </a:r>
            <a:br>
              <a:rPr lang="en-US" altLang="en-US" sz="3200" dirty="0">
                <a:latin typeface="Orbit-B BT" pitchFamily="82" charset="0"/>
              </a:rPr>
            </a:br>
            <a:r>
              <a:rPr lang="en-US" altLang="en-US" sz="2400" dirty="0">
                <a:latin typeface="Orbit-B BT" pitchFamily="82" charset="0"/>
              </a:rPr>
              <a:t>Prof. Stucki</a:t>
            </a:r>
          </a:p>
        </p:txBody>
      </p:sp>
      <p:pic>
        <p:nvPicPr>
          <p:cNvPr id="3076" name="Picture 6">
            <a:extLst>
              <a:ext uri="{FF2B5EF4-FFF2-40B4-BE49-F238E27FC236}">
                <a16:creationId xmlns:a16="http://schemas.microsoft.com/office/drawing/2014/main" id="{C85E852A-F366-4CF3-B31C-C0CF013ED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23837"/>
            <a:ext cx="362902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 descr="Image4">
            <a:extLst>
              <a:ext uri="{FF2B5EF4-FFF2-40B4-BE49-F238E27FC236}">
                <a16:creationId xmlns:a16="http://schemas.microsoft.com/office/drawing/2014/main" id="{C80B9F1E-EA75-4064-8F23-1A1A0A244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4114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8ED3-3B94-43D3-BF45-0CAFA9E8E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1264901" cy="1066800"/>
          </a:xfrm>
        </p:spPr>
        <p:txBody>
          <a:bodyPr/>
          <a:lstStyle/>
          <a:p>
            <a:r>
              <a:rPr lang="en-US" dirty="0"/>
              <a:t>Programming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E03A4-CFB3-402B-9BB0-B43CC242D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ones do you know something about?</a:t>
            </a:r>
          </a:p>
          <a:p>
            <a:endParaRPr lang="en-US" dirty="0"/>
          </a:p>
          <a:p>
            <a:r>
              <a:rPr lang="en-US" dirty="0"/>
              <a:t>How are they similar?</a:t>
            </a:r>
          </a:p>
          <a:p>
            <a:r>
              <a:rPr lang="en-US" dirty="0"/>
              <a:t>How are they different?</a:t>
            </a:r>
          </a:p>
        </p:txBody>
      </p:sp>
    </p:spTree>
    <p:extLst>
      <p:ext uri="{BB962C8B-B14F-4D97-AF65-F5344CB8AC3E}">
        <p14:creationId xmlns:p14="http://schemas.microsoft.com/office/powerpoint/2010/main" val="331497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8ED3-3B94-43D3-BF45-0CAFA9E8E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1264901" cy="1066800"/>
          </a:xfrm>
        </p:spPr>
        <p:txBody>
          <a:bodyPr/>
          <a:lstStyle/>
          <a:p>
            <a:r>
              <a:rPr lang="en-US" dirty="0"/>
              <a:t>Programming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E03A4-CFB3-402B-9BB0-B43CC242D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learn when you learn a foreign language?</a:t>
            </a:r>
          </a:p>
          <a:p>
            <a:pPr lvl="1"/>
            <a:r>
              <a:rPr lang="en-US" dirty="0"/>
              <a:t>Meta-linguistics:</a:t>
            </a:r>
          </a:p>
          <a:p>
            <a:pPr lvl="2"/>
            <a:r>
              <a:rPr lang="en-US" dirty="0"/>
              <a:t>syntax, semantics, pragmatics</a:t>
            </a:r>
          </a:p>
          <a:p>
            <a:pPr lvl="1"/>
            <a:r>
              <a:rPr lang="en-US" dirty="0"/>
              <a:t>Comparative structure of languages</a:t>
            </a:r>
          </a:p>
          <a:p>
            <a:pPr lvl="1"/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 different way of thinking!!</a:t>
            </a:r>
          </a:p>
        </p:txBody>
      </p:sp>
    </p:spTree>
    <p:extLst>
      <p:ext uri="{BB962C8B-B14F-4D97-AF65-F5344CB8AC3E}">
        <p14:creationId xmlns:p14="http://schemas.microsoft.com/office/powerpoint/2010/main" val="294850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BBA9E-68C5-4CEF-8094-923251D9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1264901" cy="1066800"/>
          </a:xfrm>
        </p:spPr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26521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defTabSz="457200" eaLnBrk="1" hangingPunct="1">
              <a:buClr>
                <a:srgbClr val="FFFFFF"/>
              </a:buClr>
              <a:buSzPct val="100000"/>
              <a:defRPr/>
            </a:pPr>
            <a:endParaRPr lang="en-US" sz="1400" dirty="0">
              <a:solidFill>
                <a:srgbClr val="222222"/>
              </a:solidFill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Formal Definition of </a:t>
            </a:r>
            <a:r>
              <a:rPr lang="en-US" dirty="0">
                <a:ea typeface="ＭＳ Ｐゴシック" pitchFamily="34" charset="-128"/>
                <a:hlinkClick r:id="rId2" action="ppaction://hlinksldjump"/>
              </a:rPr>
              <a:t>Algorithm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150" indent="0" algn="ctr">
              <a:buNone/>
            </a:pPr>
            <a:r>
              <a:rPr lang="en-US" sz="4400" dirty="0">
                <a:latin typeface="LcdD" pitchFamily="82" charset="0"/>
                <a:ea typeface="ＭＳ Ｐゴシック" pitchFamily="34" charset="-128"/>
              </a:rPr>
              <a:t>A </a:t>
            </a:r>
            <a:r>
              <a:rPr lang="en-US" sz="4400" dirty="0">
                <a:solidFill>
                  <a:srgbClr val="92D050"/>
                </a:solidFill>
                <a:latin typeface="LcdD" pitchFamily="82" charset="0"/>
                <a:ea typeface="ＭＳ Ｐゴシック" pitchFamily="34" charset="-128"/>
              </a:rPr>
              <a:t>well-ordered collection </a:t>
            </a:r>
            <a:r>
              <a:rPr lang="en-US" sz="4400" dirty="0">
                <a:latin typeface="LcdD" pitchFamily="82" charset="0"/>
                <a:ea typeface="ＭＳ Ｐゴシック" pitchFamily="34" charset="-128"/>
              </a:rPr>
              <a:t>of </a:t>
            </a:r>
            <a:r>
              <a:rPr lang="en-US" sz="4400" dirty="0">
                <a:solidFill>
                  <a:srgbClr val="FFC000"/>
                </a:solidFill>
                <a:latin typeface="LcdD" pitchFamily="82" charset="0"/>
                <a:ea typeface="ＭＳ Ｐゴシック" pitchFamily="34" charset="-128"/>
              </a:rPr>
              <a:t>unambiguous</a:t>
            </a:r>
            <a:r>
              <a:rPr lang="en-US" sz="4400" dirty="0">
                <a:latin typeface="LcdD" pitchFamily="82" charset="0"/>
                <a:ea typeface="ＭＳ Ｐゴシック" pitchFamily="34" charset="-128"/>
              </a:rPr>
              <a:t> and </a:t>
            </a:r>
            <a:r>
              <a:rPr lang="en-US" sz="4400" dirty="0">
                <a:solidFill>
                  <a:srgbClr val="00B0F0"/>
                </a:solidFill>
                <a:latin typeface="LcdD" pitchFamily="82" charset="0"/>
                <a:ea typeface="ＭＳ Ｐゴシック" pitchFamily="34" charset="-128"/>
              </a:rPr>
              <a:t>effectively computable</a:t>
            </a:r>
            <a:r>
              <a:rPr lang="en-US" sz="4400" dirty="0">
                <a:latin typeface="LcdD" pitchFamily="82" charset="0"/>
                <a:ea typeface="ＭＳ Ｐゴシック" pitchFamily="34" charset="-128"/>
              </a:rPr>
              <a:t> operations that, when executed, </a:t>
            </a:r>
            <a:r>
              <a:rPr lang="en-US" sz="4400" dirty="0">
                <a:solidFill>
                  <a:srgbClr val="FF0000"/>
                </a:solidFill>
                <a:latin typeface="LcdD" pitchFamily="82" charset="0"/>
                <a:ea typeface="ＭＳ Ｐゴシック" pitchFamily="34" charset="-128"/>
              </a:rPr>
              <a:t>produces a result </a:t>
            </a:r>
            <a:r>
              <a:rPr lang="en-US" sz="4400" dirty="0">
                <a:latin typeface="LcdD" pitchFamily="82" charset="0"/>
                <a:ea typeface="ＭＳ Ｐゴシック" pitchFamily="34" charset="-128"/>
              </a:rPr>
              <a:t>and </a:t>
            </a:r>
            <a:r>
              <a:rPr lang="en-US" sz="4400" dirty="0">
                <a:solidFill>
                  <a:srgbClr val="7030A0"/>
                </a:solidFill>
                <a:latin typeface="LcdD" pitchFamily="82" charset="0"/>
                <a:ea typeface="ＭＳ Ｐゴシック" pitchFamily="34" charset="-128"/>
              </a:rPr>
              <a:t>halts in a finite amount of time</a:t>
            </a:r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defTabSz="457200" eaLnBrk="1" hangingPunct="1">
              <a:buClr>
                <a:srgbClr val="FFFFFF"/>
              </a:buClr>
              <a:buSzPct val="100000"/>
              <a:defRPr/>
            </a:pP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26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6AF02FF-6743-4A6D-B66B-364A57CC1F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11264901" cy="1066800"/>
          </a:xfrm>
        </p:spPr>
        <p:txBody>
          <a:bodyPr/>
          <a:lstStyle/>
          <a:p>
            <a:r>
              <a:rPr lang="en-US" altLang="en-US"/>
              <a:t>Major Concepts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F3016BC-63E3-4B19-8CD3-326EFD469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Languages: </a:t>
            </a:r>
            <a:r>
              <a:rPr lang="en-US" altLang="en-US" sz="2800"/>
              <a:t>models of representation</a:t>
            </a:r>
          </a:p>
          <a:p>
            <a:r>
              <a:rPr lang="en-US" altLang="en-US"/>
              <a:t>Grammars: </a:t>
            </a:r>
            <a:r>
              <a:rPr lang="en-US" altLang="en-US" sz="2800"/>
              <a:t>models of language structure</a:t>
            </a:r>
          </a:p>
          <a:p>
            <a:r>
              <a:rPr lang="en-US" altLang="en-US"/>
              <a:t>Automata: </a:t>
            </a:r>
            <a:r>
              <a:rPr lang="en-US" altLang="en-US" sz="2800"/>
              <a:t>models of computation</a:t>
            </a:r>
          </a:p>
        </p:txBody>
      </p:sp>
      <p:pic>
        <p:nvPicPr>
          <p:cNvPr id="8196" name="Picture 5" descr="Image1">
            <a:extLst>
              <a:ext uri="{FF2B5EF4-FFF2-40B4-BE49-F238E27FC236}">
                <a16:creationId xmlns:a16="http://schemas.microsoft.com/office/drawing/2014/main" id="{B45DEB75-3384-47C7-A0C4-D8446DB3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09901"/>
            <a:ext cx="699135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2E17261-0A8F-4817-962F-AAFDD6B5A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11264901" cy="1066800"/>
          </a:xfrm>
        </p:spPr>
        <p:txBody>
          <a:bodyPr/>
          <a:lstStyle/>
          <a:p>
            <a:r>
              <a:rPr lang="en-US" altLang="en-US"/>
              <a:t>Mathematical Assumptions</a:t>
            </a: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AFAA620B-D45F-4252-85FE-F22E91D18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altLang="en-US"/>
              <a:t>  Set theory (1.1)</a:t>
            </a:r>
          </a:p>
          <a:p>
            <a:pPr marL="0" indent="0"/>
            <a:r>
              <a:rPr lang="en-US" altLang="en-US"/>
              <a:t>  Relations and functions (1.2)</a:t>
            </a:r>
          </a:p>
          <a:p>
            <a:pPr marL="0" indent="0"/>
            <a:r>
              <a:rPr lang="en-US" altLang="en-US"/>
              <a:t>  Graph Theory (1.3)</a:t>
            </a:r>
          </a:p>
          <a:p>
            <a:pPr marL="0" indent="0"/>
            <a:r>
              <a:rPr lang="en-US" altLang="en-US"/>
              <a:t>  Cardinality (1.4)</a:t>
            </a:r>
          </a:p>
          <a:p>
            <a:pPr marL="0" indent="0"/>
            <a:r>
              <a:rPr lang="en-US" altLang="en-US"/>
              <a:t>  Proof (1.5)</a:t>
            </a:r>
          </a:p>
          <a:p>
            <a:pPr marL="0" indent="0">
              <a:buNone/>
            </a:pPr>
            <a:endParaRPr lang="en-US" altLang="en-US"/>
          </a:p>
          <a:p>
            <a:pPr marL="0" indent="0">
              <a:buNone/>
            </a:pPr>
            <a:r>
              <a:rPr lang="en-US" altLang="en-US"/>
              <a:t>It is my assumption that you </a:t>
            </a:r>
            <a:r>
              <a:rPr lang="en-US" altLang="en-US">
                <a:solidFill>
                  <a:srgbClr val="EAEAEA"/>
                </a:solidFill>
              </a:rPr>
              <a:t>know</a:t>
            </a:r>
            <a:r>
              <a:rPr lang="en-US" altLang="en-US"/>
              <a:t> this material. If this is not the case, you will need to review/study/see me for help.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FF0CC1A-A56E-4A00-828E-3DF39F42E84F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1" y="76200"/>
            <a:ext cx="7381875" cy="1066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Orbit-B BT" pitchFamily="8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Orbit-B BT" pitchFamily="8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Orbit-B BT" pitchFamily="8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Orbit-B BT" pitchFamily="8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Orbit-B BT" pitchFamily="8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Orbit-B BT" pitchFamily="8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Orbit-B BT" pitchFamily="8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Orbit-B BT" pitchFamily="82" charset="0"/>
              </a:defRPr>
            </a:lvl9pPr>
          </a:lstStyle>
          <a:p>
            <a:r>
              <a:rPr lang="en-US" altLang="en-US" kern="0" dirty="0"/>
              <a:t>Eric Shade</a:t>
            </a:r>
          </a:p>
          <a:p>
            <a:r>
              <a:rPr lang="en-US" altLang="en-US" sz="2400" kern="0" dirty="0"/>
              <a:t>(1965-2015)</a:t>
            </a:r>
            <a:endParaRPr lang="en-US" altLang="en-US" sz="320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7640D5-788D-4F37-AE7E-9C3398C8D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487" y="76200"/>
            <a:ext cx="4773354" cy="4876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8D3F15-0D27-4A06-8BB7-CE8193F93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702894"/>
            <a:ext cx="5700223" cy="3850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53C87-487A-4E84-B1FF-CE2058332C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72" r="8132"/>
          <a:stretch/>
        </p:blipFill>
        <p:spPr>
          <a:xfrm>
            <a:off x="6270997" y="3544683"/>
            <a:ext cx="5235203" cy="323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46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E2AD810-5E8C-4F43-8954-D91CA01CC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11264901" cy="1066800"/>
          </a:xfrm>
        </p:spPr>
        <p:txBody>
          <a:bodyPr/>
          <a:lstStyle/>
          <a:p>
            <a:r>
              <a:rPr lang="en-US" altLang="en-US" dirty="0"/>
              <a:t>Course Info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03F68C3-6093-4AA2-A43C-5DEFB6739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15979" y="1189655"/>
            <a:ext cx="9855200" cy="5257800"/>
          </a:xfrm>
        </p:spPr>
        <p:txBody>
          <a:bodyPr/>
          <a:lstStyle/>
          <a:p>
            <a:r>
              <a:rPr lang="en-US" altLang="en-US" dirty="0">
                <a:hlinkClick r:id="rId2"/>
              </a:rPr>
              <a:t>Syllabus</a:t>
            </a:r>
            <a:endParaRPr lang="en-US" altLang="en-US" dirty="0"/>
          </a:p>
          <a:p>
            <a:pPr lvl="1"/>
            <a:r>
              <a:rPr lang="en-US" altLang="en-US"/>
              <a:t>Description &amp; Objectives</a:t>
            </a:r>
          </a:p>
          <a:p>
            <a:pPr lvl="2"/>
            <a:r>
              <a:rPr lang="en-US" altLang="en-US"/>
              <a:t>Time to take off the training wheels...</a:t>
            </a:r>
          </a:p>
          <a:p>
            <a:pPr lvl="1"/>
            <a:r>
              <a:rPr lang="en-US" altLang="en-US"/>
              <a:t>Materials</a:t>
            </a:r>
            <a:endParaRPr lang="en-US" altLang="en-US" dirty="0"/>
          </a:p>
          <a:p>
            <a:pPr lvl="1"/>
            <a:r>
              <a:rPr lang="en-US" altLang="en-US"/>
              <a:t>Work</a:t>
            </a:r>
            <a:endParaRPr lang="en-US" altLang="en-US" dirty="0"/>
          </a:p>
          <a:p>
            <a:pPr lvl="1"/>
            <a:r>
              <a:rPr lang="en-US" altLang="en-US"/>
              <a:t>Grades</a:t>
            </a:r>
          </a:p>
          <a:p>
            <a:pPr lvl="1"/>
            <a:r>
              <a:rPr lang="en-US" altLang="en-US"/>
              <a:t>A.I.</a:t>
            </a:r>
            <a:endParaRPr lang="en-US" altLang="en-US" dirty="0"/>
          </a:p>
          <a:p>
            <a:r>
              <a:rPr lang="en-US" altLang="en-US" dirty="0">
                <a:hlinkClick r:id="rId3"/>
              </a:rPr>
              <a:t>Course </a:t>
            </a:r>
            <a:r>
              <a:rPr lang="en-US" altLang="en-US">
                <a:hlinkClick r:id="rId3"/>
              </a:rPr>
              <a:t>Web Site</a:t>
            </a:r>
            <a:endParaRPr lang="en-US" altLang="en-US" dirty="0"/>
          </a:p>
          <a:p>
            <a:r>
              <a:rPr lang="en-US" altLang="en-US"/>
              <a:t>Course platform</a:t>
            </a:r>
          </a:p>
          <a:p>
            <a:r>
              <a:rPr lang="en-US" altLang="en-US"/>
              <a:t>Computers/Languages?</a:t>
            </a:r>
            <a:endParaRPr lang="en-US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BD70A-EF4D-41EE-98F5-69B3D637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1264901" cy="1066800"/>
          </a:xfrm>
        </p:spPr>
        <p:txBody>
          <a:bodyPr/>
          <a:lstStyle/>
          <a:p>
            <a:r>
              <a:rPr lang="en-US" dirty="0"/>
              <a:t>First Reading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99CDD-CD0C-49D9-98AC-D2689DF6A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1" y="1295400"/>
            <a:ext cx="10007599" cy="5257800"/>
          </a:xfrm>
        </p:spPr>
        <p:txBody>
          <a:bodyPr/>
          <a:lstStyle/>
          <a:p>
            <a:r>
              <a:rPr lang="en-US" sz="1800">
                <a:hlinkClick r:id="rId2"/>
              </a:rPr>
              <a:t>https://web.archive.org/web/20190108113122/https://wiki.c2.com/?BlubParadox</a:t>
            </a:r>
            <a:r>
              <a:rPr lang="en-US" sz="1800"/>
              <a:t> </a:t>
            </a:r>
          </a:p>
          <a:p>
            <a:endParaRPr lang="en-US" sz="1800" dirty="0"/>
          </a:p>
          <a:p>
            <a:r>
              <a:rPr lang="en-US" sz="1800" dirty="0">
                <a:hlinkClick r:id="rId3"/>
              </a:rPr>
              <a:t>https://en.wikipedia.org/wiki/Virtual_machine</a:t>
            </a:r>
            <a:endParaRPr lang="en-US" sz="1800" dirty="0"/>
          </a:p>
          <a:p>
            <a:endParaRPr lang="en-US" sz="1800" dirty="0"/>
          </a:p>
          <a:p>
            <a:r>
              <a:rPr lang="en-US" sz="1800">
                <a:hlinkClick r:id="rId4"/>
              </a:rPr>
              <a:t>https://web.archive.org/web/20161218010652/http://wiki.c2.com/?ModelsOfComputation</a:t>
            </a:r>
            <a:r>
              <a:rPr lang="en-US" sz="1800"/>
              <a:t> </a:t>
            </a:r>
          </a:p>
          <a:p>
            <a:endParaRPr lang="en-US" sz="1800" dirty="0"/>
          </a:p>
          <a:p>
            <a:r>
              <a:rPr lang="en-US" sz="1800" dirty="0">
                <a:hlinkClick r:id="rId5"/>
              </a:rPr>
              <a:t>http://mathworld.wolfram.com/Church-TuringThesis.html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3565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DFC6F7A-FAAD-4E2D-928E-C26E1E89A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11264901" cy="1066800"/>
          </a:xfrm>
        </p:spPr>
        <p:txBody>
          <a:bodyPr/>
          <a:lstStyle/>
          <a:p>
            <a:r>
              <a:rPr lang="en-US" altLang="en-US"/>
              <a:t>Review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97218D7F-A9E6-4742-B046-12926C9F1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What have we done in C SC so far?</a:t>
            </a:r>
          </a:p>
          <a:p>
            <a:pPr lvl="1"/>
            <a:r>
              <a:rPr lang="en-US" altLang="en-US" dirty="0">
                <a:solidFill>
                  <a:schemeClr val="accent3">
                    <a:lumMod val="50000"/>
                  </a:schemeClr>
                </a:solidFill>
              </a:rPr>
              <a:t>PROGRAMMING</a:t>
            </a:r>
            <a:r>
              <a:rPr lang="en-US" altLang="en-US" dirty="0"/>
              <a:t>!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dirty="0"/>
              <a:t>We have written </a:t>
            </a:r>
            <a:r>
              <a:rPr lang="en-US" altLang="en-US" i="1" dirty="0"/>
              <a:t>programs</a:t>
            </a:r>
            <a:r>
              <a:rPr lang="en-US" altLang="en-US" dirty="0"/>
              <a:t> in a </a:t>
            </a:r>
            <a:r>
              <a:rPr lang="en-US" altLang="en-US" u="sng" dirty="0"/>
              <a:t>language</a:t>
            </a:r>
          </a:p>
          <a:p>
            <a:pPr lvl="1"/>
            <a:r>
              <a:rPr lang="en-US" altLang="en-US" dirty="0">
                <a:solidFill>
                  <a:schemeClr val="accent5">
                    <a:lumMod val="50000"/>
                  </a:schemeClr>
                </a:solidFill>
              </a:rPr>
              <a:t>ALGORITHMS</a:t>
            </a:r>
            <a:r>
              <a:rPr lang="en-US" altLang="en-US" dirty="0"/>
              <a:t>!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dirty="0"/>
              <a:t>Programs </a:t>
            </a:r>
            <a:r>
              <a:rPr lang="en-US" altLang="en-US" i="1" dirty="0"/>
              <a:t>implement</a:t>
            </a:r>
            <a:r>
              <a:rPr lang="en-US" altLang="en-US" dirty="0"/>
              <a:t> algorithms</a:t>
            </a:r>
          </a:p>
          <a:p>
            <a:pPr lvl="1"/>
            <a:r>
              <a:rPr lang="en-US" altLang="en-US" dirty="0">
                <a:solidFill>
                  <a:schemeClr val="bg1">
                    <a:lumMod val="75000"/>
                  </a:schemeClr>
                </a:solidFill>
              </a:rPr>
              <a:t>COMPUTATION</a:t>
            </a:r>
            <a:r>
              <a:rPr lang="en-US" altLang="en-US" dirty="0"/>
              <a:t>!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dirty="0"/>
              <a:t>Algorithms </a:t>
            </a:r>
            <a:r>
              <a:rPr lang="en-US" altLang="en-US" i="1" dirty="0"/>
              <a:t>represent</a:t>
            </a:r>
            <a:r>
              <a:rPr lang="en-US" altLang="en-US" dirty="0"/>
              <a:t> computation</a:t>
            </a:r>
          </a:p>
          <a:p>
            <a:pPr lvl="1"/>
            <a:r>
              <a:rPr lang="en-US" altLang="en-US" dirty="0"/>
              <a:t>More…?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bldLvl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DFC6F7A-FAAD-4E2D-928E-C26E1E89A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11264901" cy="1066800"/>
          </a:xfrm>
        </p:spPr>
        <p:txBody>
          <a:bodyPr/>
          <a:lstStyle/>
          <a:p>
            <a:r>
              <a:rPr lang="en-US" altLang="en-US"/>
              <a:t>Review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97218D7F-A9E6-4742-B046-12926C9F1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1295400"/>
            <a:ext cx="8458200" cy="5257800"/>
          </a:xfrm>
        </p:spPr>
        <p:txBody>
          <a:bodyPr/>
          <a:lstStyle/>
          <a:p>
            <a:r>
              <a:rPr lang="en-US" altLang="en-US" dirty="0"/>
              <a:t>So what are all these things?</a:t>
            </a:r>
          </a:p>
          <a:p>
            <a:pPr lvl="1"/>
            <a:r>
              <a:rPr lang="en-US" altLang="en-US" dirty="0"/>
              <a:t>What is an </a:t>
            </a:r>
            <a:r>
              <a:rPr lang="en-US" altLang="en-US" dirty="0">
                <a:solidFill>
                  <a:srgbClr val="3C605F"/>
                </a:solidFill>
              </a:rPr>
              <a:t>algorithm</a:t>
            </a:r>
            <a:r>
              <a:rPr lang="en-US" altLang="en-US" dirty="0"/>
              <a:t>?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dirty="0"/>
              <a:t>COMP 1500</a:t>
            </a:r>
            <a:r>
              <a:rPr lang="en-US" altLang="en-US" dirty="0">
                <a:hlinkClick r:id="rId2" action="ppaction://hlinksldjump"/>
              </a:rPr>
              <a:t>…</a:t>
            </a:r>
            <a:endParaRPr lang="en-US" altLang="en-US" dirty="0"/>
          </a:p>
          <a:p>
            <a:pPr lvl="1"/>
            <a:r>
              <a:rPr lang="en-US" altLang="en-US" dirty="0"/>
              <a:t>What is a </a:t>
            </a:r>
            <a:r>
              <a:rPr lang="en-US" altLang="en-US" dirty="0">
                <a:solidFill>
                  <a:srgbClr val="000066"/>
                </a:solidFill>
              </a:rPr>
              <a:t>program</a:t>
            </a:r>
            <a:r>
              <a:rPr lang="en-US" altLang="en-US" dirty="0"/>
              <a:t>?</a:t>
            </a:r>
          </a:p>
          <a:p>
            <a:pPr lvl="2">
              <a:buNone/>
            </a:pPr>
            <a:r>
              <a:rPr lang="en-US" altLang="en-US" dirty="0"/>
              <a:t>It depends on perspective…</a:t>
            </a:r>
          </a:p>
          <a:p>
            <a:pPr marL="1146175" lvl="2" indent="-457200">
              <a:buFont typeface="+mj-lt"/>
              <a:buAutoNum type="arabicPeriod"/>
            </a:pPr>
            <a:r>
              <a:rPr lang="en-US" altLang="en-US" sz="2300" dirty="0"/>
              <a:t>A sequence of </a:t>
            </a:r>
            <a:r>
              <a:rPr lang="en-US" altLang="en-US" sz="2300" dirty="0">
                <a:solidFill>
                  <a:srgbClr val="EAEAEA"/>
                </a:solidFill>
              </a:rPr>
              <a:t>instructions</a:t>
            </a:r>
            <a:r>
              <a:rPr lang="en-US" altLang="en-US" sz="2300" dirty="0"/>
              <a:t>?</a:t>
            </a:r>
          </a:p>
          <a:p>
            <a:pPr marL="1146175" lvl="2" indent="-457200">
              <a:buFont typeface="+mj-lt"/>
              <a:buAutoNum type="arabicPeriod"/>
            </a:pPr>
            <a:r>
              <a:rPr lang="en-US" altLang="en-US" sz="2300" dirty="0"/>
              <a:t>A sequence of </a:t>
            </a:r>
            <a:r>
              <a:rPr lang="en-US" altLang="en-US" sz="23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characters</a:t>
            </a:r>
            <a:r>
              <a:rPr lang="en-US" altLang="en-US" sz="2300" dirty="0"/>
              <a:t>?</a:t>
            </a:r>
          </a:p>
          <a:p>
            <a:pPr marL="1146175" lvl="2" indent="-457200">
              <a:buFont typeface="+mj-lt"/>
              <a:buAutoNum type="arabicPeriod"/>
            </a:pPr>
            <a:r>
              <a:rPr lang="en-US" altLang="en-US" sz="2300" dirty="0"/>
              <a:t>A sequence of </a:t>
            </a:r>
            <a:r>
              <a:rPr lang="en-US" altLang="en-US" sz="2300" dirty="0">
                <a:solidFill>
                  <a:schemeClr val="accent1"/>
                </a:solidFill>
              </a:rPr>
              <a:t>bits</a:t>
            </a:r>
            <a:r>
              <a:rPr lang="en-US" altLang="en-US" sz="2300" dirty="0"/>
              <a:t>? </a:t>
            </a:r>
            <a:r>
              <a:rPr lang="en-US" altLang="en-US" sz="2300" dirty="0">
                <a:sym typeface="Wingdings" panose="05000000000000000000" pitchFamily="2" charset="2"/>
              </a:rPr>
              <a:t></a:t>
            </a:r>
          </a:p>
          <a:p>
            <a:pPr marL="1146175" lvl="2" indent="-457200">
              <a:buFont typeface="+mj-lt"/>
              <a:buAutoNum type="arabicPeriod"/>
            </a:pPr>
            <a:r>
              <a:rPr lang="en-US" altLang="en-US" sz="2300" dirty="0">
                <a:sym typeface="Wingdings" panose="05000000000000000000" pitchFamily="2" charset="2"/>
              </a:rPr>
              <a:t>A pattern of </a:t>
            </a:r>
            <a:r>
              <a:rPr lang="en-US" altLang="en-US" sz="2300" dirty="0">
                <a:solidFill>
                  <a:srgbClr val="969696"/>
                </a:solidFill>
                <a:sym typeface="Wingdings" panose="05000000000000000000" pitchFamily="2" charset="2"/>
              </a:rPr>
              <a:t>burn marks </a:t>
            </a:r>
            <a:r>
              <a:rPr lang="en-US" altLang="en-US" sz="2300" dirty="0">
                <a:sym typeface="Wingdings" panose="05000000000000000000" pitchFamily="2" charset="2"/>
              </a:rPr>
              <a:t>on a DVD?</a:t>
            </a:r>
          </a:p>
          <a:p>
            <a:pPr marL="1146175" lvl="2" indent="-457200">
              <a:buFont typeface="+mj-lt"/>
              <a:buAutoNum type="arabicPeriod"/>
            </a:pPr>
            <a:r>
              <a:rPr lang="en-US" altLang="en-US" sz="2300" dirty="0">
                <a:sym typeface="Wingdings" panose="05000000000000000000" pitchFamily="2" charset="2"/>
              </a:rPr>
              <a:t>Others?</a:t>
            </a:r>
          </a:p>
          <a:p>
            <a:pPr marL="1146175" lvl="2" indent="-457200">
              <a:buFont typeface="+mj-lt"/>
              <a:buAutoNum type="arabicPeriod"/>
            </a:pPr>
            <a:r>
              <a:rPr lang="en-US" altLang="en-US" sz="23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An algorithm expressed in a specific </a:t>
            </a:r>
            <a:r>
              <a:rPr lang="en-US" altLang="en-US" sz="2300" u="dbl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language</a:t>
            </a:r>
            <a:r>
              <a:rPr lang="en-US" altLang="en-US" sz="2300" dirty="0">
                <a:sym typeface="Wingdings" panose="05000000000000000000" pitchFamily="2" charset="2"/>
              </a:rPr>
              <a:t>!</a:t>
            </a:r>
            <a:endParaRPr lang="en-US" altLang="en-US" sz="2300" dirty="0"/>
          </a:p>
        </p:txBody>
      </p:sp>
    </p:spTree>
    <p:extLst>
      <p:ext uri="{BB962C8B-B14F-4D97-AF65-F5344CB8AC3E}">
        <p14:creationId xmlns:p14="http://schemas.microsoft.com/office/powerpoint/2010/main" val="86111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bldLvl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D964470-A0C1-48B2-A279-80C53C463F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11264901" cy="1066800"/>
          </a:xfrm>
        </p:spPr>
        <p:txBody>
          <a:bodyPr/>
          <a:lstStyle/>
          <a:p>
            <a:r>
              <a:rPr lang="en-US" altLang="en-US"/>
              <a:t>What is Computation?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03EBDB1B-26BF-40A9-9DFC-60C02053C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We don’t know yet – that’s what the course is about!</a:t>
            </a:r>
          </a:p>
          <a:p>
            <a:r>
              <a:rPr lang="en-US" altLang="en-US" i="1" dirty="0"/>
              <a:t>But it is </a:t>
            </a:r>
            <a:r>
              <a:rPr lang="en-US" altLang="en-US" i="1" u="sng" dirty="0"/>
              <a:t>very</a:t>
            </a:r>
            <a:r>
              <a:rPr lang="en-US" altLang="en-US" i="1" dirty="0"/>
              <a:t> difficult to answer.</a:t>
            </a:r>
          </a:p>
          <a:p>
            <a:r>
              <a:rPr lang="en-US" altLang="en-US" dirty="0"/>
              <a:t>Branches of Theory of Computation:</a:t>
            </a:r>
          </a:p>
          <a:p>
            <a:pPr lvl="1"/>
            <a:r>
              <a:rPr lang="en-US" altLang="en-US" dirty="0">
                <a:solidFill>
                  <a:srgbClr val="EAEAEA"/>
                </a:solidFill>
              </a:rPr>
              <a:t>Complexity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000066"/>
                </a:solidFill>
              </a:rPr>
              <a:t>– How </a:t>
            </a:r>
            <a:r>
              <a:rPr lang="en-US" altLang="en-US" b="1" dirty="0">
                <a:solidFill>
                  <a:srgbClr val="000066"/>
                </a:solidFill>
              </a:rPr>
              <a:t>hard</a:t>
            </a:r>
            <a:r>
              <a:rPr lang="en-US" altLang="en-US" dirty="0">
                <a:solidFill>
                  <a:srgbClr val="000066"/>
                </a:solidFill>
              </a:rPr>
              <a:t> is a given problem, in terms of resources used?</a:t>
            </a:r>
          </a:p>
          <a:p>
            <a:pPr lvl="1"/>
            <a:r>
              <a:rPr lang="en-US" altLang="en-US" dirty="0">
                <a:solidFill>
                  <a:srgbClr val="EAEAEA"/>
                </a:solidFill>
              </a:rPr>
              <a:t>Computability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000066"/>
                </a:solidFill>
              </a:rPr>
              <a:t>– What kinds of problems </a:t>
            </a:r>
            <a:r>
              <a:rPr lang="en-US" altLang="en-US" b="1" dirty="0">
                <a:solidFill>
                  <a:srgbClr val="000066"/>
                </a:solidFill>
              </a:rPr>
              <a:t>can</a:t>
            </a:r>
            <a:r>
              <a:rPr lang="en-US" altLang="en-US" dirty="0">
                <a:solidFill>
                  <a:srgbClr val="000066"/>
                </a:solidFill>
              </a:rPr>
              <a:t> be solved?</a:t>
            </a:r>
          </a:p>
          <a:p>
            <a:pPr lvl="1"/>
            <a:r>
              <a:rPr lang="en-US" altLang="en-US" dirty="0">
                <a:solidFill>
                  <a:srgbClr val="EAEAEA"/>
                </a:solidFill>
              </a:rPr>
              <a:t>Automata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000066"/>
                </a:solidFill>
              </a:rPr>
              <a:t>– What </a:t>
            </a:r>
            <a:r>
              <a:rPr lang="en-US" altLang="en-US" b="1" dirty="0">
                <a:solidFill>
                  <a:srgbClr val="000066"/>
                </a:solidFill>
              </a:rPr>
              <a:t>kinds</a:t>
            </a:r>
            <a:r>
              <a:rPr lang="en-US" altLang="en-US" dirty="0">
                <a:solidFill>
                  <a:srgbClr val="000066"/>
                </a:solidFill>
              </a:rPr>
              <a:t> of computation are </a:t>
            </a:r>
            <a:r>
              <a:rPr lang="en-US" altLang="en-US">
                <a:solidFill>
                  <a:srgbClr val="000066"/>
                </a:solidFill>
              </a:rPr>
              <a:t>there?</a:t>
            </a:r>
            <a:br>
              <a:rPr lang="en-US" altLang="en-US">
                <a:solidFill>
                  <a:srgbClr val="000066"/>
                </a:solidFill>
              </a:rPr>
            </a:br>
            <a:r>
              <a:rPr lang="en-US" altLang="en-US" sz="2000">
                <a:solidFill>
                  <a:srgbClr val="5F5F5F"/>
                </a:solidFill>
              </a:rPr>
              <a:t>(</a:t>
            </a:r>
            <a:r>
              <a:rPr lang="en-US" altLang="en-US" sz="2000" dirty="0">
                <a:solidFill>
                  <a:srgbClr val="5F5F5F"/>
                </a:solidFill>
              </a:rPr>
              <a:t>There are many models)</a:t>
            </a:r>
            <a:endParaRPr lang="en-US" altLang="en-US" dirty="0">
              <a:solidFill>
                <a:srgbClr val="5F5F5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87BAFF9-C8D6-4AC3-A6C0-0261FB2D9F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11264901" cy="1066800"/>
          </a:xfrm>
        </p:spPr>
        <p:txBody>
          <a:bodyPr/>
          <a:lstStyle/>
          <a:p>
            <a:r>
              <a:rPr lang="en-US" altLang="en-US" dirty="0"/>
              <a:t>Languages &amp; Machines</a:t>
            </a:r>
            <a:endParaRPr lang="en-US" altLang="en-US" sz="2400" dirty="0"/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C2248C30-F735-4B25-8BCD-4F122069D3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There is a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			</a:t>
            </a:r>
            <a:r>
              <a:rPr lang="en-US" altLang="en-US"/>
              <a:t>    		and</a:t>
            </a:r>
            <a:endParaRPr lang="en-US" altLang="en-US" dirty="0"/>
          </a:p>
          <a:p>
            <a:pPr marL="0" indent="0">
              <a:lnSpc>
                <a:spcPct val="90000"/>
              </a:lnSpc>
              <a:buNone/>
            </a:pPr>
            <a:endParaRPr lang="en-US" alt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relationship between the notions of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B77465-D37E-4E27-9DFB-0B26C2D82F3E}"/>
              </a:ext>
            </a:extLst>
          </p:cNvPr>
          <p:cNvSpPr/>
          <p:nvPr/>
        </p:nvSpPr>
        <p:spPr>
          <a:xfrm>
            <a:off x="4419600" y="137160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deep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39F9AF-A0C3-4261-B957-02BC06B99E52}"/>
              </a:ext>
            </a:extLst>
          </p:cNvPr>
          <p:cNvSpPr/>
          <p:nvPr/>
        </p:nvSpPr>
        <p:spPr>
          <a:xfrm>
            <a:off x="8402121" y="2429470"/>
            <a:ext cx="2646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complex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9CBE05-ADB0-4A4E-BE7C-61BC69B9CA12}"/>
              </a:ext>
            </a:extLst>
          </p:cNvPr>
          <p:cNvSpPr/>
          <p:nvPr/>
        </p:nvSpPr>
        <p:spPr>
          <a:xfrm>
            <a:off x="6277326" y="3923844"/>
            <a:ext cx="2839239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language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8B1AE9-722A-47B2-8FE0-161AF549148F}"/>
              </a:ext>
            </a:extLst>
          </p:cNvPr>
          <p:cNvSpPr/>
          <p:nvPr/>
        </p:nvSpPr>
        <p:spPr>
          <a:xfrm>
            <a:off x="3246201" y="5020270"/>
            <a:ext cx="3916458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computation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2CF13F-D0E2-45A4-9DDE-FAF068F48DD6}"/>
              </a:ext>
            </a:extLst>
          </p:cNvPr>
          <p:cNvSpPr/>
          <p:nvPr/>
        </p:nvSpPr>
        <p:spPr>
          <a:xfrm>
            <a:off x="7696945" y="5435974"/>
            <a:ext cx="2531462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machine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07CC7-36F9-4998-9D49-800A38CC6A54}"/>
              </a:ext>
            </a:extLst>
          </p:cNvPr>
          <p:cNvSpPr txBox="1"/>
          <p:nvPr/>
        </p:nvSpPr>
        <p:spPr>
          <a:xfrm>
            <a:off x="7162660" y="4878563"/>
            <a:ext cx="52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tlantic Inline" panose="04020805080302030202" pitchFamily="82" charset="0"/>
              </a:rPr>
              <a:t>&amp;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 txBox="1">
            <a:spLocks/>
          </p:cNvSpPr>
          <p:nvPr/>
        </p:nvSpPr>
        <p:spPr bwMode="auto">
          <a:xfrm>
            <a:off x="9448800" y="0"/>
            <a:ext cx="1143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  <a:scene3d>
              <a:camera prst="perspectiveRight"/>
              <a:lightRig rig="morning" dir="t"/>
            </a:scene3d>
            <a:sp3d extrusionH="57150">
              <a:bevelT w="82550" h="38100" prst="coolSlant"/>
              <a:bevelB w="82550" h="38100" prst="coolSlant"/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>
              <a:defRPr/>
            </a:pPr>
            <a:r>
              <a:rPr lang="en-GB" dirty="0">
                <a:solidFill>
                  <a:srgbClr val="784934"/>
                </a:solidFill>
                <a:effectLst>
                  <a:glow rad="101600">
                    <a:srgbClr val="8C7B70">
                      <a:satMod val="175000"/>
                      <a:alpha val="4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Arial Black"/>
              </a:rPr>
              <a:t>Abstraction Hierarchy</a:t>
            </a:r>
          </a:p>
        </p:txBody>
      </p:sp>
      <p:sp>
        <p:nvSpPr>
          <p:cNvPr id="7" name="Vertical Text Placeholder 2"/>
          <p:cNvSpPr txBox="1">
            <a:spLocks/>
          </p:cNvSpPr>
          <p:nvPr/>
        </p:nvSpPr>
        <p:spPr bwMode="auto">
          <a:xfrm>
            <a:off x="1676400" y="228600"/>
            <a:ext cx="7620000" cy="6553200"/>
          </a:xfrm>
          <a:prstGeom prst="rect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300"/>
              </a:spcBef>
              <a:defRPr/>
            </a:pPr>
            <a:r>
              <a:rPr lang="en-GB" sz="3200" b="0" dirty="0"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lonna MT" pitchFamily="82" charset="0"/>
              </a:rPr>
              <a:t>Ideal Realm (à la Plato)</a:t>
            </a:r>
          </a:p>
          <a:p>
            <a:pPr algn="ctr">
              <a:spcBef>
                <a:spcPts val="300"/>
              </a:spcBef>
              <a:defRPr/>
            </a:pPr>
            <a:r>
              <a:rPr lang="en-GB" sz="3000" b="0" dirty="0"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lonna MT" pitchFamily="82" charset="0"/>
              </a:rPr>
              <a:t>:</a:t>
            </a:r>
          </a:p>
          <a:p>
            <a:pPr algn="ctr">
              <a:spcBef>
                <a:spcPts val="300"/>
              </a:spcBef>
              <a:defRPr/>
            </a:pPr>
            <a:r>
              <a:rPr lang="en-GB" b="0" dirty="0"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lonna MT" pitchFamily="82" charset="0"/>
              </a:rPr>
              <a:t>Mathematical Notation</a:t>
            </a:r>
          </a:p>
          <a:p>
            <a:pPr algn="ctr">
              <a:spcBef>
                <a:spcPts val="300"/>
              </a:spcBef>
              <a:defRPr/>
            </a:pPr>
            <a:r>
              <a:rPr lang="en-GB" sz="2600" b="0" dirty="0"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lonna MT" pitchFamily="82" charset="0"/>
              </a:rPr>
              <a:t>Algorithms</a:t>
            </a:r>
          </a:p>
          <a:p>
            <a:pPr algn="ctr">
              <a:spcBef>
                <a:spcPts val="300"/>
              </a:spcBef>
              <a:defRPr/>
            </a:pPr>
            <a:r>
              <a:rPr lang="en-GB" sz="2400" b="0" dirty="0"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lonna MT" pitchFamily="82" charset="0"/>
              </a:rPr>
              <a:t>Programming Languages</a:t>
            </a:r>
          </a:p>
          <a:p>
            <a:pPr algn="ctr">
              <a:spcBef>
                <a:spcPts val="300"/>
              </a:spcBef>
              <a:defRPr/>
            </a:pPr>
            <a:r>
              <a:rPr lang="en-GB" sz="2200" b="0" dirty="0"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lonna MT" pitchFamily="82" charset="0"/>
              </a:rPr>
              <a:t>Assembly Languages</a:t>
            </a:r>
          </a:p>
          <a:p>
            <a:pPr algn="ctr">
              <a:spcBef>
                <a:spcPts val="300"/>
              </a:spcBef>
              <a:defRPr/>
            </a:pPr>
            <a:r>
              <a:rPr lang="en-GB" sz="2000" b="0" dirty="0"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lonna MT" pitchFamily="82" charset="0"/>
              </a:rPr>
              <a:t>Machine Languages</a:t>
            </a:r>
          </a:p>
          <a:p>
            <a:pPr algn="ctr">
              <a:spcBef>
                <a:spcPts val="300"/>
              </a:spcBef>
              <a:defRPr/>
            </a:pPr>
            <a:r>
              <a:rPr lang="en-GB" sz="1800" b="0" dirty="0"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lonna MT" pitchFamily="82" charset="0"/>
              </a:rPr>
              <a:t>Microcode</a:t>
            </a:r>
          </a:p>
          <a:p>
            <a:pPr algn="ctr">
              <a:spcBef>
                <a:spcPts val="300"/>
              </a:spcBef>
              <a:defRPr/>
            </a:pPr>
            <a:endParaRPr lang="en-GB" sz="1600" b="0" dirty="0"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lonna MT" pitchFamily="82" charset="0"/>
            </a:endParaRPr>
          </a:p>
          <a:p>
            <a:pPr algn="ctr">
              <a:spcBef>
                <a:spcPts val="300"/>
              </a:spcBef>
              <a:defRPr/>
            </a:pPr>
            <a:r>
              <a:rPr lang="en-GB" b="0" dirty="0"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lonna MT" pitchFamily="82" charset="0"/>
              </a:rPr>
              <a:t>“The GAP”</a:t>
            </a:r>
          </a:p>
          <a:p>
            <a:pPr algn="ctr">
              <a:spcBef>
                <a:spcPts val="300"/>
              </a:spcBef>
              <a:defRPr/>
            </a:pPr>
            <a:endParaRPr lang="en-GB" sz="1600" b="0" dirty="0"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lonna MT" pitchFamily="82" charset="0"/>
            </a:endParaRPr>
          </a:p>
          <a:p>
            <a:pPr algn="ctr">
              <a:spcBef>
                <a:spcPts val="300"/>
              </a:spcBef>
              <a:defRPr/>
            </a:pPr>
            <a:r>
              <a:rPr lang="en-GB" sz="1800" b="0" dirty="0"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lonna MT" pitchFamily="82" charset="0"/>
              </a:rPr>
              <a:t>Von Neumann Machine</a:t>
            </a:r>
          </a:p>
          <a:p>
            <a:pPr algn="ctr">
              <a:spcBef>
                <a:spcPts val="300"/>
              </a:spcBef>
              <a:defRPr/>
            </a:pPr>
            <a:r>
              <a:rPr lang="en-GB" sz="2000" b="0" dirty="0"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lonna MT" pitchFamily="82" charset="0"/>
              </a:rPr>
              <a:t>Functional Components</a:t>
            </a:r>
          </a:p>
          <a:p>
            <a:pPr algn="ctr">
              <a:spcBef>
                <a:spcPts val="300"/>
              </a:spcBef>
              <a:defRPr/>
            </a:pPr>
            <a:r>
              <a:rPr lang="en-GB" sz="2200" b="0" dirty="0"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lonna MT" pitchFamily="82" charset="0"/>
              </a:rPr>
              <a:t>Digital Circuits</a:t>
            </a:r>
          </a:p>
          <a:p>
            <a:pPr algn="ctr">
              <a:spcBef>
                <a:spcPts val="300"/>
              </a:spcBef>
              <a:defRPr/>
            </a:pPr>
            <a:r>
              <a:rPr lang="en-GB" sz="2400" b="0" dirty="0"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lonna MT" pitchFamily="82" charset="0"/>
              </a:rPr>
              <a:t>Electronic Devices</a:t>
            </a:r>
          </a:p>
          <a:p>
            <a:pPr algn="ctr">
              <a:spcBef>
                <a:spcPts val="300"/>
              </a:spcBef>
              <a:defRPr/>
            </a:pPr>
            <a:r>
              <a:rPr lang="en-GB" sz="2600" b="0" dirty="0"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lonna MT" pitchFamily="82" charset="0"/>
              </a:rPr>
              <a:t>:</a:t>
            </a:r>
          </a:p>
          <a:p>
            <a:pPr algn="ctr">
              <a:spcBef>
                <a:spcPts val="300"/>
              </a:spcBef>
              <a:defRPr/>
            </a:pPr>
            <a:r>
              <a:rPr lang="en-GB" b="0" dirty="0">
                <a:solidFill>
                  <a:srgbClr val="81552A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lonna MT" pitchFamily="82" charset="0"/>
              </a:rPr>
              <a:t>Physical Reality</a:t>
            </a:r>
          </a:p>
        </p:txBody>
      </p:sp>
      <p:sp>
        <p:nvSpPr>
          <p:cNvPr id="6" name="Freeform 5"/>
          <p:cNvSpPr/>
          <p:nvPr/>
        </p:nvSpPr>
        <p:spPr bwMode="auto">
          <a:xfrm>
            <a:off x="2427112" y="3465649"/>
            <a:ext cx="6637867" cy="472206"/>
          </a:xfrm>
          <a:custGeom>
            <a:avLst/>
            <a:gdLst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508978 w 6434667"/>
              <a:gd name="connsiteY12" fmla="*/ 304840 h 541907"/>
              <a:gd name="connsiteX13" fmla="*/ 5892800 w 6434667"/>
              <a:gd name="connsiteY13" fmla="*/ 56484 h 541907"/>
              <a:gd name="connsiteX14" fmla="*/ 6434667 w 6434667"/>
              <a:gd name="connsiteY14" fmla="*/ 541907 h 541907"/>
              <a:gd name="connsiteX15" fmla="*/ 6434667 w 6434667"/>
              <a:gd name="connsiteY15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508978 w 6434667"/>
              <a:gd name="connsiteY12" fmla="*/ 304840 h 541907"/>
              <a:gd name="connsiteX13" fmla="*/ 5892800 w 6434667"/>
              <a:gd name="connsiteY13" fmla="*/ 56484 h 541907"/>
              <a:gd name="connsiteX14" fmla="*/ 6276622 w 6434667"/>
              <a:gd name="connsiteY14" fmla="*/ 191951 h 541907"/>
              <a:gd name="connsiteX15" fmla="*/ 6434667 w 6434667"/>
              <a:gd name="connsiteY15" fmla="*/ 541907 h 541907"/>
              <a:gd name="connsiteX16" fmla="*/ 6434667 w 6434667"/>
              <a:gd name="connsiteY16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508978 w 6434667"/>
              <a:gd name="connsiteY12" fmla="*/ 304840 h 541907"/>
              <a:gd name="connsiteX13" fmla="*/ 5892800 w 6434667"/>
              <a:gd name="connsiteY13" fmla="*/ 56484 h 541907"/>
              <a:gd name="connsiteX14" fmla="*/ 6197600 w 6434667"/>
              <a:gd name="connsiteY14" fmla="*/ 169373 h 541907"/>
              <a:gd name="connsiteX15" fmla="*/ 6434667 w 6434667"/>
              <a:gd name="connsiteY15" fmla="*/ 541907 h 541907"/>
              <a:gd name="connsiteX16" fmla="*/ 6434667 w 6434667"/>
              <a:gd name="connsiteY16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508978 w 6434667"/>
              <a:gd name="connsiteY12" fmla="*/ 304840 h 541907"/>
              <a:gd name="connsiteX13" fmla="*/ 5892800 w 6434667"/>
              <a:gd name="connsiteY13" fmla="*/ 112929 h 541907"/>
              <a:gd name="connsiteX14" fmla="*/ 6197600 w 6434667"/>
              <a:gd name="connsiteY14" fmla="*/ 169373 h 541907"/>
              <a:gd name="connsiteX15" fmla="*/ 6434667 w 6434667"/>
              <a:gd name="connsiteY15" fmla="*/ 541907 h 541907"/>
              <a:gd name="connsiteX16" fmla="*/ 6434667 w 6434667"/>
              <a:gd name="connsiteY16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560711 w 6434667"/>
              <a:gd name="connsiteY10" fmla="*/ 361284 h 541907"/>
              <a:gd name="connsiteX11" fmla="*/ 5012267 w 6434667"/>
              <a:gd name="connsiteY11" fmla="*/ 45196 h 541907"/>
              <a:gd name="connsiteX12" fmla="*/ 5508978 w 6434667"/>
              <a:gd name="connsiteY12" fmla="*/ 304840 h 541907"/>
              <a:gd name="connsiteX13" fmla="*/ 5892800 w 6434667"/>
              <a:gd name="connsiteY13" fmla="*/ 112929 h 541907"/>
              <a:gd name="connsiteX14" fmla="*/ 6197600 w 6434667"/>
              <a:gd name="connsiteY14" fmla="*/ 169373 h 541907"/>
              <a:gd name="connsiteX15" fmla="*/ 6434667 w 6434667"/>
              <a:gd name="connsiteY15" fmla="*/ 541907 h 541907"/>
              <a:gd name="connsiteX16" fmla="*/ 6434667 w 6434667"/>
              <a:gd name="connsiteY16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492978 w 6434667"/>
              <a:gd name="connsiteY10" fmla="*/ 349995 h 541907"/>
              <a:gd name="connsiteX11" fmla="*/ 5012267 w 6434667"/>
              <a:gd name="connsiteY11" fmla="*/ 45196 h 541907"/>
              <a:gd name="connsiteX12" fmla="*/ 5508978 w 6434667"/>
              <a:gd name="connsiteY12" fmla="*/ 304840 h 541907"/>
              <a:gd name="connsiteX13" fmla="*/ 5892800 w 6434667"/>
              <a:gd name="connsiteY13" fmla="*/ 112929 h 541907"/>
              <a:gd name="connsiteX14" fmla="*/ 6197600 w 6434667"/>
              <a:gd name="connsiteY14" fmla="*/ 169373 h 541907"/>
              <a:gd name="connsiteX15" fmla="*/ 6434667 w 6434667"/>
              <a:gd name="connsiteY15" fmla="*/ 541907 h 541907"/>
              <a:gd name="connsiteX16" fmla="*/ 6434667 w 6434667"/>
              <a:gd name="connsiteY16" fmla="*/ 541907 h 541907"/>
              <a:gd name="connsiteX0" fmla="*/ 0 w 6434667"/>
              <a:gd name="connsiteY0" fmla="*/ 282262 h 548896"/>
              <a:gd name="connsiteX1" fmla="*/ 349956 w 6434667"/>
              <a:gd name="connsiteY1" fmla="*/ 40 h 548896"/>
              <a:gd name="connsiteX2" fmla="*/ 745067 w 6434667"/>
              <a:gd name="connsiteY2" fmla="*/ 259684 h 548896"/>
              <a:gd name="connsiteX3" fmla="*/ 1185333 w 6434667"/>
              <a:gd name="connsiteY3" fmla="*/ 11329 h 548896"/>
              <a:gd name="connsiteX4" fmla="*/ 1648178 w 6434667"/>
              <a:gd name="connsiteY4" fmla="*/ 248395 h 548896"/>
              <a:gd name="connsiteX5" fmla="*/ 2156178 w 6434667"/>
              <a:gd name="connsiteY5" fmla="*/ 33907 h 548896"/>
              <a:gd name="connsiteX6" fmla="*/ 2596445 w 6434667"/>
              <a:gd name="connsiteY6" fmla="*/ 282262 h 548896"/>
              <a:gd name="connsiteX7" fmla="*/ 3036711 w 6434667"/>
              <a:gd name="connsiteY7" fmla="*/ 90351 h 548896"/>
              <a:gd name="connsiteX8" fmla="*/ 3612445 w 6434667"/>
              <a:gd name="connsiteY8" fmla="*/ 316129 h 548896"/>
              <a:gd name="connsiteX9" fmla="*/ 4064000 w 6434667"/>
              <a:gd name="connsiteY9" fmla="*/ 67773 h 548896"/>
              <a:gd name="connsiteX10" fmla="*/ 4492978 w 6434667"/>
              <a:gd name="connsiteY10" fmla="*/ 349995 h 548896"/>
              <a:gd name="connsiteX11" fmla="*/ 5012267 w 6434667"/>
              <a:gd name="connsiteY11" fmla="*/ 45196 h 548896"/>
              <a:gd name="connsiteX12" fmla="*/ 5508978 w 6434667"/>
              <a:gd name="connsiteY12" fmla="*/ 304840 h 548896"/>
              <a:gd name="connsiteX13" fmla="*/ 5892800 w 6434667"/>
              <a:gd name="connsiteY13" fmla="*/ 112929 h 548896"/>
              <a:gd name="connsiteX14" fmla="*/ 6197600 w 6434667"/>
              <a:gd name="connsiteY14" fmla="*/ 169373 h 548896"/>
              <a:gd name="connsiteX15" fmla="*/ 6434667 w 6434667"/>
              <a:gd name="connsiteY15" fmla="*/ 541907 h 548896"/>
              <a:gd name="connsiteX16" fmla="*/ 6434667 w 6434667"/>
              <a:gd name="connsiteY16" fmla="*/ 541907 h 548896"/>
              <a:gd name="connsiteX0" fmla="*/ 0 w 6513689"/>
              <a:gd name="connsiteY0" fmla="*/ 282262 h 542046"/>
              <a:gd name="connsiteX1" fmla="*/ 349956 w 6513689"/>
              <a:gd name="connsiteY1" fmla="*/ 40 h 542046"/>
              <a:gd name="connsiteX2" fmla="*/ 745067 w 6513689"/>
              <a:gd name="connsiteY2" fmla="*/ 259684 h 542046"/>
              <a:gd name="connsiteX3" fmla="*/ 1185333 w 6513689"/>
              <a:gd name="connsiteY3" fmla="*/ 11329 h 542046"/>
              <a:gd name="connsiteX4" fmla="*/ 1648178 w 6513689"/>
              <a:gd name="connsiteY4" fmla="*/ 248395 h 542046"/>
              <a:gd name="connsiteX5" fmla="*/ 2156178 w 6513689"/>
              <a:gd name="connsiteY5" fmla="*/ 33907 h 542046"/>
              <a:gd name="connsiteX6" fmla="*/ 2596445 w 6513689"/>
              <a:gd name="connsiteY6" fmla="*/ 282262 h 542046"/>
              <a:gd name="connsiteX7" fmla="*/ 3036711 w 6513689"/>
              <a:gd name="connsiteY7" fmla="*/ 90351 h 542046"/>
              <a:gd name="connsiteX8" fmla="*/ 3612445 w 6513689"/>
              <a:gd name="connsiteY8" fmla="*/ 316129 h 542046"/>
              <a:gd name="connsiteX9" fmla="*/ 4064000 w 6513689"/>
              <a:gd name="connsiteY9" fmla="*/ 67773 h 542046"/>
              <a:gd name="connsiteX10" fmla="*/ 4492978 w 6513689"/>
              <a:gd name="connsiteY10" fmla="*/ 349995 h 542046"/>
              <a:gd name="connsiteX11" fmla="*/ 5012267 w 6513689"/>
              <a:gd name="connsiteY11" fmla="*/ 45196 h 542046"/>
              <a:gd name="connsiteX12" fmla="*/ 5508978 w 6513689"/>
              <a:gd name="connsiteY12" fmla="*/ 304840 h 542046"/>
              <a:gd name="connsiteX13" fmla="*/ 5892800 w 6513689"/>
              <a:gd name="connsiteY13" fmla="*/ 112929 h 542046"/>
              <a:gd name="connsiteX14" fmla="*/ 6197600 w 6513689"/>
              <a:gd name="connsiteY14" fmla="*/ 169373 h 542046"/>
              <a:gd name="connsiteX15" fmla="*/ 6434667 w 6513689"/>
              <a:gd name="connsiteY15" fmla="*/ 541907 h 542046"/>
              <a:gd name="connsiteX16" fmla="*/ 6513689 w 6513689"/>
              <a:gd name="connsiteY16" fmla="*/ 124218 h 542046"/>
              <a:gd name="connsiteX0" fmla="*/ 0 w 6513689"/>
              <a:gd name="connsiteY0" fmla="*/ 282262 h 542046"/>
              <a:gd name="connsiteX1" fmla="*/ 349956 w 6513689"/>
              <a:gd name="connsiteY1" fmla="*/ 40 h 542046"/>
              <a:gd name="connsiteX2" fmla="*/ 745067 w 6513689"/>
              <a:gd name="connsiteY2" fmla="*/ 259684 h 542046"/>
              <a:gd name="connsiteX3" fmla="*/ 1185333 w 6513689"/>
              <a:gd name="connsiteY3" fmla="*/ 11329 h 542046"/>
              <a:gd name="connsiteX4" fmla="*/ 1648178 w 6513689"/>
              <a:gd name="connsiteY4" fmla="*/ 248395 h 542046"/>
              <a:gd name="connsiteX5" fmla="*/ 2156178 w 6513689"/>
              <a:gd name="connsiteY5" fmla="*/ 33907 h 542046"/>
              <a:gd name="connsiteX6" fmla="*/ 2596445 w 6513689"/>
              <a:gd name="connsiteY6" fmla="*/ 282262 h 542046"/>
              <a:gd name="connsiteX7" fmla="*/ 3036711 w 6513689"/>
              <a:gd name="connsiteY7" fmla="*/ 90351 h 542046"/>
              <a:gd name="connsiteX8" fmla="*/ 3612445 w 6513689"/>
              <a:gd name="connsiteY8" fmla="*/ 316129 h 542046"/>
              <a:gd name="connsiteX9" fmla="*/ 4064000 w 6513689"/>
              <a:gd name="connsiteY9" fmla="*/ 67773 h 542046"/>
              <a:gd name="connsiteX10" fmla="*/ 4492978 w 6513689"/>
              <a:gd name="connsiteY10" fmla="*/ 349995 h 542046"/>
              <a:gd name="connsiteX11" fmla="*/ 5012267 w 6513689"/>
              <a:gd name="connsiteY11" fmla="*/ 45196 h 542046"/>
              <a:gd name="connsiteX12" fmla="*/ 5452533 w 6513689"/>
              <a:gd name="connsiteY12" fmla="*/ 395151 h 542046"/>
              <a:gd name="connsiteX13" fmla="*/ 5892800 w 6513689"/>
              <a:gd name="connsiteY13" fmla="*/ 112929 h 542046"/>
              <a:gd name="connsiteX14" fmla="*/ 6197600 w 6513689"/>
              <a:gd name="connsiteY14" fmla="*/ 169373 h 542046"/>
              <a:gd name="connsiteX15" fmla="*/ 6434667 w 6513689"/>
              <a:gd name="connsiteY15" fmla="*/ 541907 h 542046"/>
              <a:gd name="connsiteX16" fmla="*/ 6513689 w 6513689"/>
              <a:gd name="connsiteY16" fmla="*/ 124218 h 542046"/>
              <a:gd name="connsiteX0" fmla="*/ 0 w 6513689"/>
              <a:gd name="connsiteY0" fmla="*/ 282262 h 542046"/>
              <a:gd name="connsiteX1" fmla="*/ 349956 w 6513689"/>
              <a:gd name="connsiteY1" fmla="*/ 40 h 542046"/>
              <a:gd name="connsiteX2" fmla="*/ 745067 w 6513689"/>
              <a:gd name="connsiteY2" fmla="*/ 259684 h 542046"/>
              <a:gd name="connsiteX3" fmla="*/ 1185333 w 6513689"/>
              <a:gd name="connsiteY3" fmla="*/ 11329 h 542046"/>
              <a:gd name="connsiteX4" fmla="*/ 1648178 w 6513689"/>
              <a:gd name="connsiteY4" fmla="*/ 248395 h 542046"/>
              <a:gd name="connsiteX5" fmla="*/ 2156178 w 6513689"/>
              <a:gd name="connsiteY5" fmla="*/ 33907 h 542046"/>
              <a:gd name="connsiteX6" fmla="*/ 2596445 w 6513689"/>
              <a:gd name="connsiteY6" fmla="*/ 282262 h 542046"/>
              <a:gd name="connsiteX7" fmla="*/ 3036711 w 6513689"/>
              <a:gd name="connsiteY7" fmla="*/ 90351 h 542046"/>
              <a:gd name="connsiteX8" fmla="*/ 3612445 w 6513689"/>
              <a:gd name="connsiteY8" fmla="*/ 316129 h 542046"/>
              <a:gd name="connsiteX9" fmla="*/ 4064000 w 6513689"/>
              <a:gd name="connsiteY9" fmla="*/ 67773 h 542046"/>
              <a:gd name="connsiteX10" fmla="*/ 4492978 w 6513689"/>
              <a:gd name="connsiteY10" fmla="*/ 349995 h 542046"/>
              <a:gd name="connsiteX11" fmla="*/ 5012267 w 6513689"/>
              <a:gd name="connsiteY11" fmla="*/ 45196 h 542046"/>
              <a:gd name="connsiteX12" fmla="*/ 5452533 w 6513689"/>
              <a:gd name="connsiteY12" fmla="*/ 395151 h 542046"/>
              <a:gd name="connsiteX13" fmla="*/ 5825067 w 6513689"/>
              <a:gd name="connsiteY13" fmla="*/ 45195 h 542046"/>
              <a:gd name="connsiteX14" fmla="*/ 6197600 w 6513689"/>
              <a:gd name="connsiteY14" fmla="*/ 169373 h 542046"/>
              <a:gd name="connsiteX15" fmla="*/ 6434667 w 6513689"/>
              <a:gd name="connsiteY15" fmla="*/ 541907 h 542046"/>
              <a:gd name="connsiteX16" fmla="*/ 6513689 w 6513689"/>
              <a:gd name="connsiteY16" fmla="*/ 124218 h 542046"/>
              <a:gd name="connsiteX0" fmla="*/ 0 w 6513689"/>
              <a:gd name="connsiteY0" fmla="*/ 282262 h 553853"/>
              <a:gd name="connsiteX1" fmla="*/ 349956 w 6513689"/>
              <a:gd name="connsiteY1" fmla="*/ 40 h 553853"/>
              <a:gd name="connsiteX2" fmla="*/ 745067 w 6513689"/>
              <a:gd name="connsiteY2" fmla="*/ 259684 h 553853"/>
              <a:gd name="connsiteX3" fmla="*/ 1185333 w 6513689"/>
              <a:gd name="connsiteY3" fmla="*/ 11329 h 553853"/>
              <a:gd name="connsiteX4" fmla="*/ 1648178 w 6513689"/>
              <a:gd name="connsiteY4" fmla="*/ 248395 h 553853"/>
              <a:gd name="connsiteX5" fmla="*/ 2156178 w 6513689"/>
              <a:gd name="connsiteY5" fmla="*/ 33907 h 553853"/>
              <a:gd name="connsiteX6" fmla="*/ 2596445 w 6513689"/>
              <a:gd name="connsiteY6" fmla="*/ 282262 h 553853"/>
              <a:gd name="connsiteX7" fmla="*/ 3036711 w 6513689"/>
              <a:gd name="connsiteY7" fmla="*/ 90351 h 553853"/>
              <a:gd name="connsiteX8" fmla="*/ 3612445 w 6513689"/>
              <a:gd name="connsiteY8" fmla="*/ 316129 h 553853"/>
              <a:gd name="connsiteX9" fmla="*/ 4064000 w 6513689"/>
              <a:gd name="connsiteY9" fmla="*/ 67773 h 553853"/>
              <a:gd name="connsiteX10" fmla="*/ 4492978 w 6513689"/>
              <a:gd name="connsiteY10" fmla="*/ 349995 h 553853"/>
              <a:gd name="connsiteX11" fmla="*/ 5012267 w 6513689"/>
              <a:gd name="connsiteY11" fmla="*/ 45196 h 553853"/>
              <a:gd name="connsiteX12" fmla="*/ 5452533 w 6513689"/>
              <a:gd name="connsiteY12" fmla="*/ 395151 h 553853"/>
              <a:gd name="connsiteX13" fmla="*/ 5825067 w 6513689"/>
              <a:gd name="connsiteY13" fmla="*/ 45195 h 553853"/>
              <a:gd name="connsiteX14" fmla="*/ 6175022 w 6513689"/>
              <a:gd name="connsiteY14" fmla="*/ 406439 h 553853"/>
              <a:gd name="connsiteX15" fmla="*/ 6434667 w 6513689"/>
              <a:gd name="connsiteY15" fmla="*/ 541907 h 553853"/>
              <a:gd name="connsiteX16" fmla="*/ 6513689 w 6513689"/>
              <a:gd name="connsiteY16" fmla="*/ 124218 h 553853"/>
              <a:gd name="connsiteX0" fmla="*/ 0 w 6513689"/>
              <a:gd name="connsiteY0" fmla="*/ 309392 h 443037"/>
              <a:gd name="connsiteX1" fmla="*/ 349956 w 6513689"/>
              <a:gd name="connsiteY1" fmla="*/ 27170 h 443037"/>
              <a:gd name="connsiteX2" fmla="*/ 745067 w 6513689"/>
              <a:gd name="connsiteY2" fmla="*/ 286814 h 443037"/>
              <a:gd name="connsiteX3" fmla="*/ 1185333 w 6513689"/>
              <a:gd name="connsiteY3" fmla="*/ 38459 h 443037"/>
              <a:gd name="connsiteX4" fmla="*/ 1648178 w 6513689"/>
              <a:gd name="connsiteY4" fmla="*/ 275525 h 443037"/>
              <a:gd name="connsiteX5" fmla="*/ 2156178 w 6513689"/>
              <a:gd name="connsiteY5" fmla="*/ 61037 h 443037"/>
              <a:gd name="connsiteX6" fmla="*/ 2596445 w 6513689"/>
              <a:gd name="connsiteY6" fmla="*/ 309392 h 443037"/>
              <a:gd name="connsiteX7" fmla="*/ 3036711 w 6513689"/>
              <a:gd name="connsiteY7" fmla="*/ 117481 h 443037"/>
              <a:gd name="connsiteX8" fmla="*/ 3612445 w 6513689"/>
              <a:gd name="connsiteY8" fmla="*/ 343259 h 443037"/>
              <a:gd name="connsiteX9" fmla="*/ 4064000 w 6513689"/>
              <a:gd name="connsiteY9" fmla="*/ 94903 h 443037"/>
              <a:gd name="connsiteX10" fmla="*/ 4492978 w 6513689"/>
              <a:gd name="connsiteY10" fmla="*/ 377125 h 443037"/>
              <a:gd name="connsiteX11" fmla="*/ 5012267 w 6513689"/>
              <a:gd name="connsiteY11" fmla="*/ 72326 h 443037"/>
              <a:gd name="connsiteX12" fmla="*/ 5452533 w 6513689"/>
              <a:gd name="connsiteY12" fmla="*/ 422281 h 443037"/>
              <a:gd name="connsiteX13" fmla="*/ 5825067 w 6513689"/>
              <a:gd name="connsiteY13" fmla="*/ 72325 h 443037"/>
              <a:gd name="connsiteX14" fmla="*/ 6175022 w 6513689"/>
              <a:gd name="connsiteY14" fmla="*/ 433569 h 443037"/>
              <a:gd name="connsiteX15" fmla="*/ 6457245 w 6513689"/>
              <a:gd name="connsiteY15" fmla="*/ 4592 h 443037"/>
              <a:gd name="connsiteX16" fmla="*/ 6513689 w 6513689"/>
              <a:gd name="connsiteY16" fmla="*/ 151348 h 443037"/>
              <a:gd name="connsiteX0" fmla="*/ 0 w 6716889"/>
              <a:gd name="connsiteY0" fmla="*/ 304820 h 437755"/>
              <a:gd name="connsiteX1" fmla="*/ 349956 w 6716889"/>
              <a:gd name="connsiteY1" fmla="*/ 22598 h 437755"/>
              <a:gd name="connsiteX2" fmla="*/ 745067 w 6716889"/>
              <a:gd name="connsiteY2" fmla="*/ 282242 h 437755"/>
              <a:gd name="connsiteX3" fmla="*/ 1185333 w 6716889"/>
              <a:gd name="connsiteY3" fmla="*/ 33887 h 437755"/>
              <a:gd name="connsiteX4" fmla="*/ 1648178 w 6716889"/>
              <a:gd name="connsiteY4" fmla="*/ 270953 h 437755"/>
              <a:gd name="connsiteX5" fmla="*/ 2156178 w 6716889"/>
              <a:gd name="connsiteY5" fmla="*/ 56465 h 437755"/>
              <a:gd name="connsiteX6" fmla="*/ 2596445 w 6716889"/>
              <a:gd name="connsiteY6" fmla="*/ 304820 h 437755"/>
              <a:gd name="connsiteX7" fmla="*/ 3036711 w 6716889"/>
              <a:gd name="connsiteY7" fmla="*/ 112909 h 437755"/>
              <a:gd name="connsiteX8" fmla="*/ 3612445 w 6716889"/>
              <a:gd name="connsiteY8" fmla="*/ 338687 h 437755"/>
              <a:gd name="connsiteX9" fmla="*/ 4064000 w 6716889"/>
              <a:gd name="connsiteY9" fmla="*/ 90331 h 437755"/>
              <a:gd name="connsiteX10" fmla="*/ 4492978 w 6716889"/>
              <a:gd name="connsiteY10" fmla="*/ 372553 h 437755"/>
              <a:gd name="connsiteX11" fmla="*/ 5012267 w 6716889"/>
              <a:gd name="connsiteY11" fmla="*/ 67754 h 437755"/>
              <a:gd name="connsiteX12" fmla="*/ 5452533 w 6716889"/>
              <a:gd name="connsiteY12" fmla="*/ 417709 h 437755"/>
              <a:gd name="connsiteX13" fmla="*/ 5825067 w 6716889"/>
              <a:gd name="connsiteY13" fmla="*/ 67753 h 437755"/>
              <a:gd name="connsiteX14" fmla="*/ 6175022 w 6716889"/>
              <a:gd name="connsiteY14" fmla="*/ 428997 h 437755"/>
              <a:gd name="connsiteX15" fmla="*/ 6457245 w 6716889"/>
              <a:gd name="connsiteY15" fmla="*/ 20 h 437755"/>
              <a:gd name="connsiteX16" fmla="*/ 6716889 w 6716889"/>
              <a:gd name="connsiteY16" fmla="*/ 406420 h 437755"/>
              <a:gd name="connsiteX0" fmla="*/ 0 w 6716889"/>
              <a:gd name="connsiteY0" fmla="*/ 304820 h 437755"/>
              <a:gd name="connsiteX1" fmla="*/ 349956 w 6716889"/>
              <a:gd name="connsiteY1" fmla="*/ 22598 h 437755"/>
              <a:gd name="connsiteX2" fmla="*/ 745067 w 6716889"/>
              <a:gd name="connsiteY2" fmla="*/ 282242 h 437755"/>
              <a:gd name="connsiteX3" fmla="*/ 1185333 w 6716889"/>
              <a:gd name="connsiteY3" fmla="*/ 33887 h 437755"/>
              <a:gd name="connsiteX4" fmla="*/ 1648178 w 6716889"/>
              <a:gd name="connsiteY4" fmla="*/ 270953 h 437755"/>
              <a:gd name="connsiteX5" fmla="*/ 2156178 w 6716889"/>
              <a:gd name="connsiteY5" fmla="*/ 56465 h 437755"/>
              <a:gd name="connsiteX6" fmla="*/ 2596445 w 6716889"/>
              <a:gd name="connsiteY6" fmla="*/ 304820 h 437755"/>
              <a:gd name="connsiteX7" fmla="*/ 3036711 w 6716889"/>
              <a:gd name="connsiteY7" fmla="*/ 112909 h 437755"/>
              <a:gd name="connsiteX8" fmla="*/ 3612445 w 6716889"/>
              <a:gd name="connsiteY8" fmla="*/ 338687 h 437755"/>
              <a:gd name="connsiteX9" fmla="*/ 4064000 w 6716889"/>
              <a:gd name="connsiteY9" fmla="*/ 90331 h 437755"/>
              <a:gd name="connsiteX10" fmla="*/ 4492978 w 6716889"/>
              <a:gd name="connsiteY10" fmla="*/ 372553 h 437755"/>
              <a:gd name="connsiteX11" fmla="*/ 4899378 w 6716889"/>
              <a:gd name="connsiteY11" fmla="*/ 67754 h 437755"/>
              <a:gd name="connsiteX12" fmla="*/ 5452533 w 6716889"/>
              <a:gd name="connsiteY12" fmla="*/ 417709 h 437755"/>
              <a:gd name="connsiteX13" fmla="*/ 5825067 w 6716889"/>
              <a:gd name="connsiteY13" fmla="*/ 67753 h 437755"/>
              <a:gd name="connsiteX14" fmla="*/ 6175022 w 6716889"/>
              <a:gd name="connsiteY14" fmla="*/ 428997 h 437755"/>
              <a:gd name="connsiteX15" fmla="*/ 6457245 w 6716889"/>
              <a:gd name="connsiteY15" fmla="*/ 20 h 437755"/>
              <a:gd name="connsiteX16" fmla="*/ 6716889 w 6716889"/>
              <a:gd name="connsiteY16" fmla="*/ 406420 h 437755"/>
              <a:gd name="connsiteX0" fmla="*/ 0 w 6716889"/>
              <a:gd name="connsiteY0" fmla="*/ 304820 h 437755"/>
              <a:gd name="connsiteX1" fmla="*/ 349956 w 6716889"/>
              <a:gd name="connsiteY1" fmla="*/ 22598 h 437755"/>
              <a:gd name="connsiteX2" fmla="*/ 745067 w 6716889"/>
              <a:gd name="connsiteY2" fmla="*/ 282242 h 437755"/>
              <a:gd name="connsiteX3" fmla="*/ 1185333 w 6716889"/>
              <a:gd name="connsiteY3" fmla="*/ 33887 h 437755"/>
              <a:gd name="connsiteX4" fmla="*/ 1648178 w 6716889"/>
              <a:gd name="connsiteY4" fmla="*/ 270953 h 437755"/>
              <a:gd name="connsiteX5" fmla="*/ 2156178 w 6716889"/>
              <a:gd name="connsiteY5" fmla="*/ 56465 h 437755"/>
              <a:gd name="connsiteX6" fmla="*/ 2596445 w 6716889"/>
              <a:gd name="connsiteY6" fmla="*/ 304820 h 437755"/>
              <a:gd name="connsiteX7" fmla="*/ 3036711 w 6716889"/>
              <a:gd name="connsiteY7" fmla="*/ 112909 h 437755"/>
              <a:gd name="connsiteX8" fmla="*/ 3612445 w 6716889"/>
              <a:gd name="connsiteY8" fmla="*/ 338687 h 437755"/>
              <a:gd name="connsiteX9" fmla="*/ 4064000 w 6716889"/>
              <a:gd name="connsiteY9" fmla="*/ 90331 h 437755"/>
              <a:gd name="connsiteX10" fmla="*/ 4492978 w 6716889"/>
              <a:gd name="connsiteY10" fmla="*/ 372553 h 437755"/>
              <a:gd name="connsiteX11" fmla="*/ 4899378 w 6716889"/>
              <a:gd name="connsiteY11" fmla="*/ 67754 h 437755"/>
              <a:gd name="connsiteX12" fmla="*/ 5328355 w 6716889"/>
              <a:gd name="connsiteY12" fmla="*/ 417709 h 437755"/>
              <a:gd name="connsiteX13" fmla="*/ 5825067 w 6716889"/>
              <a:gd name="connsiteY13" fmla="*/ 67753 h 437755"/>
              <a:gd name="connsiteX14" fmla="*/ 6175022 w 6716889"/>
              <a:gd name="connsiteY14" fmla="*/ 428997 h 437755"/>
              <a:gd name="connsiteX15" fmla="*/ 6457245 w 6716889"/>
              <a:gd name="connsiteY15" fmla="*/ 20 h 437755"/>
              <a:gd name="connsiteX16" fmla="*/ 6716889 w 6716889"/>
              <a:gd name="connsiteY16" fmla="*/ 406420 h 437755"/>
              <a:gd name="connsiteX0" fmla="*/ 0 w 6716889"/>
              <a:gd name="connsiteY0" fmla="*/ 304820 h 437755"/>
              <a:gd name="connsiteX1" fmla="*/ 349956 w 6716889"/>
              <a:gd name="connsiteY1" fmla="*/ 22598 h 437755"/>
              <a:gd name="connsiteX2" fmla="*/ 745067 w 6716889"/>
              <a:gd name="connsiteY2" fmla="*/ 282242 h 437755"/>
              <a:gd name="connsiteX3" fmla="*/ 1185333 w 6716889"/>
              <a:gd name="connsiteY3" fmla="*/ 33887 h 437755"/>
              <a:gd name="connsiteX4" fmla="*/ 1648178 w 6716889"/>
              <a:gd name="connsiteY4" fmla="*/ 270953 h 437755"/>
              <a:gd name="connsiteX5" fmla="*/ 2156178 w 6716889"/>
              <a:gd name="connsiteY5" fmla="*/ 56465 h 437755"/>
              <a:gd name="connsiteX6" fmla="*/ 2596445 w 6716889"/>
              <a:gd name="connsiteY6" fmla="*/ 304820 h 437755"/>
              <a:gd name="connsiteX7" fmla="*/ 3036711 w 6716889"/>
              <a:gd name="connsiteY7" fmla="*/ 112909 h 437755"/>
              <a:gd name="connsiteX8" fmla="*/ 3612445 w 6716889"/>
              <a:gd name="connsiteY8" fmla="*/ 338687 h 437755"/>
              <a:gd name="connsiteX9" fmla="*/ 4064000 w 6716889"/>
              <a:gd name="connsiteY9" fmla="*/ 90331 h 437755"/>
              <a:gd name="connsiteX10" fmla="*/ 4492978 w 6716889"/>
              <a:gd name="connsiteY10" fmla="*/ 372553 h 437755"/>
              <a:gd name="connsiteX11" fmla="*/ 4899378 w 6716889"/>
              <a:gd name="connsiteY11" fmla="*/ 67754 h 437755"/>
              <a:gd name="connsiteX12" fmla="*/ 5328355 w 6716889"/>
              <a:gd name="connsiteY12" fmla="*/ 417709 h 437755"/>
              <a:gd name="connsiteX13" fmla="*/ 5689600 w 6716889"/>
              <a:gd name="connsiteY13" fmla="*/ 67753 h 437755"/>
              <a:gd name="connsiteX14" fmla="*/ 6175022 w 6716889"/>
              <a:gd name="connsiteY14" fmla="*/ 428997 h 437755"/>
              <a:gd name="connsiteX15" fmla="*/ 6457245 w 6716889"/>
              <a:gd name="connsiteY15" fmla="*/ 20 h 437755"/>
              <a:gd name="connsiteX16" fmla="*/ 6716889 w 6716889"/>
              <a:gd name="connsiteY16" fmla="*/ 406420 h 437755"/>
              <a:gd name="connsiteX0" fmla="*/ 0 w 6716889"/>
              <a:gd name="connsiteY0" fmla="*/ 305029 h 493728"/>
              <a:gd name="connsiteX1" fmla="*/ 349956 w 6716889"/>
              <a:gd name="connsiteY1" fmla="*/ 22807 h 493728"/>
              <a:gd name="connsiteX2" fmla="*/ 745067 w 6716889"/>
              <a:gd name="connsiteY2" fmla="*/ 282451 h 493728"/>
              <a:gd name="connsiteX3" fmla="*/ 1185333 w 6716889"/>
              <a:gd name="connsiteY3" fmla="*/ 34096 h 493728"/>
              <a:gd name="connsiteX4" fmla="*/ 1648178 w 6716889"/>
              <a:gd name="connsiteY4" fmla="*/ 271162 h 493728"/>
              <a:gd name="connsiteX5" fmla="*/ 2156178 w 6716889"/>
              <a:gd name="connsiteY5" fmla="*/ 56674 h 493728"/>
              <a:gd name="connsiteX6" fmla="*/ 2596445 w 6716889"/>
              <a:gd name="connsiteY6" fmla="*/ 305029 h 493728"/>
              <a:gd name="connsiteX7" fmla="*/ 3036711 w 6716889"/>
              <a:gd name="connsiteY7" fmla="*/ 113118 h 493728"/>
              <a:gd name="connsiteX8" fmla="*/ 3612445 w 6716889"/>
              <a:gd name="connsiteY8" fmla="*/ 338896 h 493728"/>
              <a:gd name="connsiteX9" fmla="*/ 4064000 w 6716889"/>
              <a:gd name="connsiteY9" fmla="*/ 90540 h 493728"/>
              <a:gd name="connsiteX10" fmla="*/ 4492978 w 6716889"/>
              <a:gd name="connsiteY10" fmla="*/ 372762 h 493728"/>
              <a:gd name="connsiteX11" fmla="*/ 4899378 w 6716889"/>
              <a:gd name="connsiteY11" fmla="*/ 67963 h 493728"/>
              <a:gd name="connsiteX12" fmla="*/ 5328355 w 6716889"/>
              <a:gd name="connsiteY12" fmla="*/ 417918 h 493728"/>
              <a:gd name="connsiteX13" fmla="*/ 5689600 w 6716889"/>
              <a:gd name="connsiteY13" fmla="*/ 67962 h 493728"/>
              <a:gd name="connsiteX14" fmla="*/ 6028267 w 6716889"/>
              <a:gd name="connsiteY14" fmla="*/ 485651 h 493728"/>
              <a:gd name="connsiteX15" fmla="*/ 6457245 w 6716889"/>
              <a:gd name="connsiteY15" fmla="*/ 229 h 493728"/>
              <a:gd name="connsiteX16" fmla="*/ 6716889 w 6716889"/>
              <a:gd name="connsiteY16" fmla="*/ 406629 h 493728"/>
              <a:gd name="connsiteX0" fmla="*/ 0 w 6716889"/>
              <a:gd name="connsiteY0" fmla="*/ 282263 h 472370"/>
              <a:gd name="connsiteX1" fmla="*/ 349956 w 6716889"/>
              <a:gd name="connsiteY1" fmla="*/ 41 h 472370"/>
              <a:gd name="connsiteX2" fmla="*/ 745067 w 6716889"/>
              <a:gd name="connsiteY2" fmla="*/ 259685 h 472370"/>
              <a:gd name="connsiteX3" fmla="*/ 1185333 w 6716889"/>
              <a:gd name="connsiteY3" fmla="*/ 11330 h 472370"/>
              <a:gd name="connsiteX4" fmla="*/ 1648178 w 6716889"/>
              <a:gd name="connsiteY4" fmla="*/ 248396 h 472370"/>
              <a:gd name="connsiteX5" fmla="*/ 2156178 w 6716889"/>
              <a:gd name="connsiteY5" fmla="*/ 33908 h 472370"/>
              <a:gd name="connsiteX6" fmla="*/ 2596445 w 6716889"/>
              <a:gd name="connsiteY6" fmla="*/ 282263 h 472370"/>
              <a:gd name="connsiteX7" fmla="*/ 3036711 w 6716889"/>
              <a:gd name="connsiteY7" fmla="*/ 90352 h 472370"/>
              <a:gd name="connsiteX8" fmla="*/ 3612445 w 6716889"/>
              <a:gd name="connsiteY8" fmla="*/ 316130 h 472370"/>
              <a:gd name="connsiteX9" fmla="*/ 4064000 w 6716889"/>
              <a:gd name="connsiteY9" fmla="*/ 67774 h 472370"/>
              <a:gd name="connsiteX10" fmla="*/ 4492978 w 6716889"/>
              <a:gd name="connsiteY10" fmla="*/ 349996 h 472370"/>
              <a:gd name="connsiteX11" fmla="*/ 4899378 w 6716889"/>
              <a:gd name="connsiteY11" fmla="*/ 45197 h 472370"/>
              <a:gd name="connsiteX12" fmla="*/ 5328355 w 6716889"/>
              <a:gd name="connsiteY12" fmla="*/ 395152 h 472370"/>
              <a:gd name="connsiteX13" fmla="*/ 5689600 w 6716889"/>
              <a:gd name="connsiteY13" fmla="*/ 45196 h 472370"/>
              <a:gd name="connsiteX14" fmla="*/ 6028267 w 6716889"/>
              <a:gd name="connsiteY14" fmla="*/ 462885 h 472370"/>
              <a:gd name="connsiteX15" fmla="*/ 6378222 w 6716889"/>
              <a:gd name="connsiteY15" fmla="*/ 67774 h 472370"/>
              <a:gd name="connsiteX16" fmla="*/ 6716889 w 6716889"/>
              <a:gd name="connsiteY16" fmla="*/ 383863 h 472370"/>
              <a:gd name="connsiteX0" fmla="*/ 0 w 6637867"/>
              <a:gd name="connsiteY0" fmla="*/ 282263 h 472206"/>
              <a:gd name="connsiteX1" fmla="*/ 349956 w 6637867"/>
              <a:gd name="connsiteY1" fmla="*/ 41 h 472206"/>
              <a:gd name="connsiteX2" fmla="*/ 745067 w 6637867"/>
              <a:gd name="connsiteY2" fmla="*/ 259685 h 472206"/>
              <a:gd name="connsiteX3" fmla="*/ 1185333 w 6637867"/>
              <a:gd name="connsiteY3" fmla="*/ 11330 h 472206"/>
              <a:gd name="connsiteX4" fmla="*/ 1648178 w 6637867"/>
              <a:gd name="connsiteY4" fmla="*/ 248396 h 472206"/>
              <a:gd name="connsiteX5" fmla="*/ 2156178 w 6637867"/>
              <a:gd name="connsiteY5" fmla="*/ 33908 h 472206"/>
              <a:gd name="connsiteX6" fmla="*/ 2596445 w 6637867"/>
              <a:gd name="connsiteY6" fmla="*/ 282263 h 472206"/>
              <a:gd name="connsiteX7" fmla="*/ 3036711 w 6637867"/>
              <a:gd name="connsiteY7" fmla="*/ 90352 h 472206"/>
              <a:gd name="connsiteX8" fmla="*/ 3612445 w 6637867"/>
              <a:gd name="connsiteY8" fmla="*/ 316130 h 472206"/>
              <a:gd name="connsiteX9" fmla="*/ 4064000 w 6637867"/>
              <a:gd name="connsiteY9" fmla="*/ 67774 h 472206"/>
              <a:gd name="connsiteX10" fmla="*/ 4492978 w 6637867"/>
              <a:gd name="connsiteY10" fmla="*/ 349996 h 472206"/>
              <a:gd name="connsiteX11" fmla="*/ 4899378 w 6637867"/>
              <a:gd name="connsiteY11" fmla="*/ 45197 h 472206"/>
              <a:gd name="connsiteX12" fmla="*/ 5328355 w 6637867"/>
              <a:gd name="connsiteY12" fmla="*/ 395152 h 472206"/>
              <a:gd name="connsiteX13" fmla="*/ 5689600 w 6637867"/>
              <a:gd name="connsiteY13" fmla="*/ 45196 h 472206"/>
              <a:gd name="connsiteX14" fmla="*/ 6028267 w 6637867"/>
              <a:gd name="connsiteY14" fmla="*/ 462885 h 472206"/>
              <a:gd name="connsiteX15" fmla="*/ 6378222 w 6637867"/>
              <a:gd name="connsiteY15" fmla="*/ 67774 h 472206"/>
              <a:gd name="connsiteX16" fmla="*/ 6637867 w 6637867"/>
              <a:gd name="connsiteY16" fmla="*/ 440308 h 47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7867" h="472206">
                <a:moveTo>
                  <a:pt x="0" y="282263"/>
                </a:moveTo>
                <a:cubicBezTo>
                  <a:pt x="112889" y="143033"/>
                  <a:pt x="225778" y="3804"/>
                  <a:pt x="349956" y="41"/>
                </a:cubicBezTo>
                <a:cubicBezTo>
                  <a:pt x="474134" y="-3722"/>
                  <a:pt x="605838" y="257804"/>
                  <a:pt x="745067" y="259685"/>
                </a:cubicBezTo>
                <a:cubicBezTo>
                  <a:pt x="884296" y="261566"/>
                  <a:pt x="1034815" y="13211"/>
                  <a:pt x="1185333" y="11330"/>
                </a:cubicBezTo>
                <a:cubicBezTo>
                  <a:pt x="1335851" y="9449"/>
                  <a:pt x="1486371" y="244633"/>
                  <a:pt x="1648178" y="248396"/>
                </a:cubicBezTo>
                <a:cubicBezTo>
                  <a:pt x="1809985" y="252159"/>
                  <a:pt x="1998134" y="28264"/>
                  <a:pt x="2156178" y="33908"/>
                </a:cubicBezTo>
                <a:cubicBezTo>
                  <a:pt x="2314222" y="39552"/>
                  <a:pt x="2449690" y="272856"/>
                  <a:pt x="2596445" y="282263"/>
                </a:cubicBezTo>
                <a:cubicBezTo>
                  <a:pt x="2743200" y="291670"/>
                  <a:pt x="2867378" y="84707"/>
                  <a:pt x="3036711" y="90352"/>
                </a:cubicBezTo>
                <a:cubicBezTo>
                  <a:pt x="3206044" y="95996"/>
                  <a:pt x="3441230" y="319893"/>
                  <a:pt x="3612445" y="316130"/>
                </a:cubicBezTo>
                <a:cubicBezTo>
                  <a:pt x="3783660" y="312367"/>
                  <a:pt x="3917245" y="62130"/>
                  <a:pt x="4064000" y="67774"/>
                </a:cubicBezTo>
                <a:cubicBezTo>
                  <a:pt x="4210755" y="73418"/>
                  <a:pt x="4353748" y="353759"/>
                  <a:pt x="4492978" y="349996"/>
                </a:cubicBezTo>
                <a:cubicBezTo>
                  <a:pt x="4632208" y="346233"/>
                  <a:pt x="4760149" y="37671"/>
                  <a:pt x="4899378" y="45197"/>
                </a:cubicBezTo>
                <a:cubicBezTo>
                  <a:pt x="5038608" y="52723"/>
                  <a:pt x="5196651" y="395152"/>
                  <a:pt x="5328355" y="395152"/>
                </a:cubicBezTo>
                <a:cubicBezTo>
                  <a:pt x="5460059" y="395152"/>
                  <a:pt x="5572948" y="33907"/>
                  <a:pt x="5689600" y="45196"/>
                </a:cubicBezTo>
                <a:cubicBezTo>
                  <a:pt x="5806252" y="56485"/>
                  <a:pt x="5937956" y="381981"/>
                  <a:pt x="6028267" y="462885"/>
                </a:cubicBezTo>
                <a:cubicBezTo>
                  <a:pt x="6118578" y="543789"/>
                  <a:pt x="6276622" y="71537"/>
                  <a:pt x="6378222" y="67774"/>
                </a:cubicBezTo>
                <a:cubicBezTo>
                  <a:pt x="6479822" y="64011"/>
                  <a:pt x="6611526" y="579538"/>
                  <a:pt x="6637867" y="440308"/>
                </a:cubicBezTo>
              </a:path>
            </a:pathLst>
          </a:cu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sz="180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2269068" y="4114416"/>
            <a:ext cx="6592711" cy="609984"/>
          </a:xfrm>
          <a:custGeom>
            <a:avLst/>
            <a:gdLst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508978 w 6434667"/>
              <a:gd name="connsiteY12" fmla="*/ 304840 h 541907"/>
              <a:gd name="connsiteX13" fmla="*/ 5892800 w 6434667"/>
              <a:gd name="connsiteY13" fmla="*/ 56484 h 541907"/>
              <a:gd name="connsiteX14" fmla="*/ 6434667 w 6434667"/>
              <a:gd name="connsiteY14" fmla="*/ 541907 h 541907"/>
              <a:gd name="connsiteX15" fmla="*/ 6434667 w 6434667"/>
              <a:gd name="connsiteY15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508978 w 6434667"/>
              <a:gd name="connsiteY12" fmla="*/ 304840 h 541907"/>
              <a:gd name="connsiteX13" fmla="*/ 6028267 w 6434667"/>
              <a:gd name="connsiteY13" fmla="*/ 56484 h 541907"/>
              <a:gd name="connsiteX14" fmla="*/ 6434667 w 6434667"/>
              <a:gd name="connsiteY14" fmla="*/ 541907 h 541907"/>
              <a:gd name="connsiteX15" fmla="*/ 6434667 w 6434667"/>
              <a:gd name="connsiteY15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64000 w 6434667"/>
              <a:gd name="connsiteY9" fmla="*/ 67773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463822 w 6434667"/>
              <a:gd name="connsiteY12" fmla="*/ 417729 h 541907"/>
              <a:gd name="connsiteX13" fmla="*/ 6028267 w 6434667"/>
              <a:gd name="connsiteY13" fmla="*/ 56484 h 541907"/>
              <a:gd name="connsiteX14" fmla="*/ 6434667 w 6434667"/>
              <a:gd name="connsiteY14" fmla="*/ 541907 h 541907"/>
              <a:gd name="connsiteX15" fmla="*/ 6434667 w 6434667"/>
              <a:gd name="connsiteY15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612445 w 6434667"/>
              <a:gd name="connsiteY8" fmla="*/ 316129 h 541907"/>
              <a:gd name="connsiteX9" fmla="*/ 4030133 w 6434667"/>
              <a:gd name="connsiteY9" fmla="*/ 33907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463822 w 6434667"/>
              <a:gd name="connsiteY12" fmla="*/ 417729 h 541907"/>
              <a:gd name="connsiteX13" fmla="*/ 6028267 w 6434667"/>
              <a:gd name="connsiteY13" fmla="*/ 56484 h 541907"/>
              <a:gd name="connsiteX14" fmla="*/ 6434667 w 6434667"/>
              <a:gd name="connsiteY14" fmla="*/ 541907 h 541907"/>
              <a:gd name="connsiteX15" fmla="*/ 6434667 w 6434667"/>
              <a:gd name="connsiteY15" fmla="*/ 541907 h 541907"/>
              <a:gd name="connsiteX0" fmla="*/ 0 w 6434667"/>
              <a:gd name="connsiteY0" fmla="*/ 282262 h 541907"/>
              <a:gd name="connsiteX1" fmla="*/ 349956 w 6434667"/>
              <a:gd name="connsiteY1" fmla="*/ 40 h 541907"/>
              <a:gd name="connsiteX2" fmla="*/ 745067 w 6434667"/>
              <a:gd name="connsiteY2" fmla="*/ 259684 h 541907"/>
              <a:gd name="connsiteX3" fmla="*/ 1185333 w 6434667"/>
              <a:gd name="connsiteY3" fmla="*/ 11329 h 541907"/>
              <a:gd name="connsiteX4" fmla="*/ 1648178 w 6434667"/>
              <a:gd name="connsiteY4" fmla="*/ 248395 h 541907"/>
              <a:gd name="connsiteX5" fmla="*/ 2156178 w 6434667"/>
              <a:gd name="connsiteY5" fmla="*/ 33907 h 541907"/>
              <a:gd name="connsiteX6" fmla="*/ 2596445 w 6434667"/>
              <a:gd name="connsiteY6" fmla="*/ 282262 h 541907"/>
              <a:gd name="connsiteX7" fmla="*/ 3036711 w 6434667"/>
              <a:gd name="connsiteY7" fmla="*/ 90351 h 541907"/>
              <a:gd name="connsiteX8" fmla="*/ 3510845 w 6434667"/>
              <a:gd name="connsiteY8" fmla="*/ 349995 h 541907"/>
              <a:gd name="connsiteX9" fmla="*/ 4030133 w 6434667"/>
              <a:gd name="connsiteY9" fmla="*/ 33907 h 541907"/>
              <a:gd name="connsiteX10" fmla="*/ 4560711 w 6434667"/>
              <a:gd name="connsiteY10" fmla="*/ 361284 h 541907"/>
              <a:gd name="connsiteX11" fmla="*/ 4989689 w 6434667"/>
              <a:gd name="connsiteY11" fmla="*/ 112929 h 541907"/>
              <a:gd name="connsiteX12" fmla="*/ 5463822 w 6434667"/>
              <a:gd name="connsiteY12" fmla="*/ 417729 h 541907"/>
              <a:gd name="connsiteX13" fmla="*/ 6028267 w 6434667"/>
              <a:gd name="connsiteY13" fmla="*/ 56484 h 541907"/>
              <a:gd name="connsiteX14" fmla="*/ 6434667 w 6434667"/>
              <a:gd name="connsiteY14" fmla="*/ 541907 h 541907"/>
              <a:gd name="connsiteX15" fmla="*/ 6434667 w 6434667"/>
              <a:gd name="connsiteY15" fmla="*/ 541907 h 541907"/>
              <a:gd name="connsiteX0" fmla="*/ 0 w 6592711"/>
              <a:gd name="connsiteY0" fmla="*/ 442473 h 544073"/>
              <a:gd name="connsiteX1" fmla="*/ 508000 w 6592711"/>
              <a:gd name="connsiteY1" fmla="*/ 2206 h 544073"/>
              <a:gd name="connsiteX2" fmla="*/ 903111 w 6592711"/>
              <a:gd name="connsiteY2" fmla="*/ 261850 h 544073"/>
              <a:gd name="connsiteX3" fmla="*/ 1343377 w 6592711"/>
              <a:gd name="connsiteY3" fmla="*/ 13495 h 544073"/>
              <a:gd name="connsiteX4" fmla="*/ 1806222 w 6592711"/>
              <a:gd name="connsiteY4" fmla="*/ 250561 h 544073"/>
              <a:gd name="connsiteX5" fmla="*/ 2314222 w 6592711"/>
              <a:gd name="connsiteY5" fmla="*/ 36073 h 544073"/>
              <a:gd name="connsiteX6" fmla="*/ 2754489 w 6592711"/>
              <a:gd name="connsiteY6" fmla="*/ 284428 h 544073"/>
              <a:gd name="connsiteX7" fmla="*/ 3194755 w 6592711"/>
              <a:gd name="connsiteY7" fmla="*/ 92517 h 544073"/>
              <a:gd name="connsiteX8" fmla="*/ 3668889 w 6592711"/>
              <a:gd name="connsiteY8" fmla="*/ 352161 h 544073"/>
              <a:gd name="connsiteX9" fmla="*/ 4188177 w 6592711"/>
              <a:gd name="connsiteY9" fmla="*/ 36073 h 544073"/>
              <a:gd name="connsiteX10" fmla="*/ 4718755 w 6592711"/>
              <a:gd name="connsiteY10" fmla="*/ 363450 h 544073"/>
              <a:gd name="connsiteX11" fmla="*/ 5147733 w 6592711"/>
              <a:gd name="connsiteY11" fmla="*/ 115095 h 544073"/>
              <a:gd name="connsiteX12" fmla="*/ 5621866 w 6592711"/>
              <a:gd name="connsiteY12" fmla="*/ 419895 h 544073"/>
              <a:gd name="connsiteX13" fmla="*/ 6186311 w 6592711"/>
              <a:gd name="connsiteY13" fmla="*/ 58650 h 544073"/>
              <a:gd name="connsiteX14" fmla="*/ 6592711 w 6592711"/>
              <a:gd name="connsiteY14" fmla="*/ 544073 h 544073"/>
              <a:gd name="connsiteX15" fmla="*/ 6592711 w 6592711"/>
              <a:gd name="connsiteY15" fmla="*/ 544073 h 544073"/>
              <a:gd name="connsiteX0" fmla="*/ 0 w 6592711"/>
              <a:gd name="connsiteY0" fmla="*/ 442473 h 544073"/>
              <a:gd name="connsiteX1" fmla="*/ 508000 w 6592711"/>
              <a:gd name="connsiteY1" fmla="*/ 2206 h 544073"/>
              <a:gd name="connsiteX2" fmla="*/ 903111 w 6592711"/>
              <a:gd name="connsiteY2" fmla="*/ 261850 h 544073"/>
              <a:gd name="connsiteX3" fmla="*/ 1343377 w 6592711"/>
              <a:gd name="connsiteY3" fmla="*/ 13495 h 544073"/>
              <a:gd name="connsiteX4" fmla="*/ 1783644 w 6592711"/>
              <a:gd name="connsiteY4" fmla="*/ 340873 h 544073"/>
              <a:gd name="connsiteX5" fmla="*/ 2314222 w 6592711"/>
              <a:gd name="connsiteY5" fmla="*/ 36073 h 544073"/>
              <a:gd name="connsiteX6" fmla="*/ 2754489 w 6592711"/>
              <a:gd name="connsiteY6" fmla="*/ 284428 h 544073"/>
              <a:gd name="connsiteX7" fmla="*/ 3194755 w 6592711"/>
              <a:gd name="connsiteY7" fmla="*/ 92517 h 544073"/>
              <a:gd name="connsiteX8" fmla="*/ 3668889 w 6592711"/>
              <a:gd name="connsiteY8" fmla="*/ 352161 h 544073"/>
              <a:gd name="connsiteX9" fmla="*/ 4188177 w 6592711"/>
              <a:gd name="connsiteY9" fmla="*/ 36073 h 544073"/>
              <a:gd name="connsiteX10" fmla="*/ 4718755 w 6592711"/>
              <a:gd name="connsiteY10" fmla="*/ 363450 h 544073"/>
              <a:gd name="connsiteX11" fmla="*/ 5147733 w 6592711"/>
              <a:gd name="connsiteY11" fmla="*/ 115095 h 544073"/>
              <a:gd name="connsiteX12" fmla="*/ 5621866 w 6592711"/>
              <a:gd name="connsiteY12" fmla="*/ 419895 h 544073"/>
              <a:gd name="connsiteX13" fmla="*/ 6186311 w 6592711"/>
              <a:gd name="connsiteY13" fmla="*/ 58650 h 544073"/>
              <a:gd name="connsiteX14" fmla="*/ 6592711 w 6592711"/>
              <a:gd name="connsiteY14" fmla="*/ 544073 h 544073"/>
              <a:gd name="connsiteX15" fmla="*/ 6592711 w 6592711"/>
              <a:gd name="connsiteY15" fmla="*/ 544073 h 544073"/>
              <a:gd name="connsiteX0" fmla="*/ 0 w 6592711"/>
              <a:gd name="connsiteY0" fmla="*/ 508384 h 609984"/>
              <a:gd name="connsiteX1" fmla="*/ 508000 w 6592711"/>
              <a:gd name="connsiteY1" fmla="*/ 68117 h 609984"/>
              <a:gd name="connsiteX2" fmla="*/ 903111 w 6592711"/>
              <a:gd name="connsiteY2" fmla="*/ 327761 h 609984"/>
              <a:gd name="connsiteX3" fmla="*/ 1343377 w 6592711"/>
              <a:gd name="connsiteY3" fmla="*/ 384 h 609984"/>
              <a:gd name="connsiteX4" fmla="*/ 1783644 w 6592711"/>
              <a:gd name="connsiteY4" fmla="*/ 406784 h 609984"/>
              <a:gd name="connsiteX5" fmla="*/ 2314222 w 6592711"/>
              <a:gd name="connsiteY5" fmla="*/ 101984 h 609984"/>
              <a:gd name="connsiteX6" fmla="*/ 2754489 w 6592711"/>
              <a:gd name="connsiteY6" fmla="*/ 350339 h 609984"/>
              <a:gd name="connsiteX7" fmla="*/ 3194755 w 6592711"/>
              <a:gd name="connsiteY7" fmla="*/ 158428 h 609984"/>
              <a:gd name="connsiteX8" fmla="*/ 3668889 w 6592711"/>
              <a:gd name="connsiteY8" fmla="*/ 418072 h 609984"/>
              <a:gd name="connsiteX9" fmla="*/ 4188177 w 6592711"/>
              <a:gd name="connsiteY9" fmla="*/ 101984 h 609984"/>
              <a:gd name="connsiteX10" fmla="*/ 4718755 w 6592711"/>
              <a:gd name="connsiteY10" fmla="*/ 429361 h 609984"/>
              <a:gd name="connsiteX11" fmla="*/ 5147733 w 6592711"/>
              <a:gd name="connsiteY11" fmla="*/ 181006 h 609984"/>
              <a:gd name="connsiteX12" fmla="*/ 5621866 w 6592711"/>
              <a:gd name="connsiteY12" fmla="*/ 485806 h 609984"/>
              <a:gd name="connsiteX13" fmla="*/ 6186311 w 6592711"/>
              <a:gd name="connsiteY13" fmla="*/ 124561 h 609984"/>
              <a:gd name="connsiteX14" fmla="*/ 6592711 w 6592711"/>
              <a:gd name="connsiteY14" fmla="*/ 609984 h 609984"/>
              <a:gd name="connsiteX15" fmla="*/ 6592711 w 6592711"/>
              <a:gd name="connsiteY15" fmla="*/ 609984 h 609984"/>
              <a:gd name="connsiteX0" fmla="*/ 0 w 6592711"/>
              <a:gd name="connsiteY0" fmla="*/ 508384 h 609984"/>
              <a:gd name="connsiteX1" fmla="*/ 508000 w 6592711"/>
              <a:gd name="connsiteY1" fmla="*/ 68117 h 609984"/>
              <a:gd name="connsiteX2" fmla="*/ 903111 w 6592711"/>
              <a:gd name="connsiteY2" fmla="*/ 327761 h 609984"/>
              <a:gd name="connsiteX3" fmla="*/ 1343377 w 6592711"/>
              <a:gd name="connsiteY3" fmla="*/ 384 h 609984"/>
              <a:gd name="connsiteX4" fmla="*/ 1783644 w 6592711"/>
              <a:gd name="connsiteY4" fmla="*/ 406784 h 609984"/>
              <a:gd name="connsiteX5" fmla="*/ 2314222 w 6592711"/>
              <a:gd name="connsiteY5" fmla="*/ 101984 h 609984"/>
              <a:gd name="connsiteX6" fmla="*/ 2754489 w 6592711"/>
              <a:gd name="connsiteY6" fmla="*/ 350339 h 609984"/>
              <a:gd name="connsiteX7" fmla="*/ 3183466 w 6592711"/>
              <a:gd name="connsiteY7" fmla="*/ 79406 h 609984"/>
              <a:gd name="connsiteX8" fmla="*/ 3668889 w 6592711"/>
              <a:gd name="connsiteY8" fmla="*/ 418072 h 609984"/>
              <a:gd name="connsiteX9" fmla="*/ 4188177 w 6592711"/>
              <a:gd name="connsiteY9" fmla="*/ 101984 h 609984"/>
              <a:gd name="connsiteX10" fmla="*/ 4718755 w 6592711"/>
              <a:gd name="connsiteY10" fmla="*/ 429361 h 609984"/>
              <a:gd name="connsiteX11" fmla="*/ 5147733 w 6592711"/>
              <a:gd name="connsiteY11" fmla="*/ 181006 h 609984"/>
              <a:gd name="connsiteX12" fmla="*/ 5621866 w 6592711"/>
              <a:gd name="connsiteY12" fmla="*/ 485806 h 609984"/>
              <a:gd name="connsiteX13" fmla="*/ 6186311 w 6592711"/>
              <a:gd name="connsiteY13" fmla="*/ 124561 h 609984"/>
              <a:gd name="connsiteX14" fmla="*/ 6592711 w 6592711"/>
              <a:gd name="connsiteY14" fmla="*/ 609984 h 609984"/>
              <a:gd name="connsiteX15" fmla="*/ 6592711 w 6592711"/>
              <a:gd name="connsiteY15" fmla="*/ 609984 h 609984"/>
              <a:gd name="connsiteX0" fmla="*/ 0 w 6592711"/>
              <a:gd name="connsiteY0" fmla="*/ 508384 h 609984"/>
              <a:gd name="connsiteX1" fmla="*/ 508000 w 6592711"/>
              <a:gd name="connsiteY1" fmla="*/ 68117 h 609984"/>
              <a:gd name="connsiteX2" fmla="*/ 903111 w 6592711"/>
              <a:gd name="connsiteY2" fmla="*/ 327761 h 609984"/>
              <a:gd name="connsiteX3" fmla="*/ 1343377 w 6592711"/>
              <a:gd name="connsiteY3" fmla="*/ 384 h 609984"/>
              <a:gd name="connsiteX4" fmla="*/ 1783644 w 6592711"/>
              <a:gd name="connsiteY4" fmla="*/ 406784 h 609984"/>
              <a:gd name="connsiteX5" fmla="*/ 2314222 w 6592711"/>
              <a:gd name="connsiteY5" fmla="*/ 101984 h 609984"/>
              <a:gd name="connsiteX6" fmla="*/ 2754489 w 6592711"/>
              <a:gd name="connsiteY6" fmla="*/ 350339 h 609984"/>
              <a:gd name="connsiteX7" fmla="*/ 3183466 w 6592711"/>
              <a:gd name="connsiteY7" fmla="*/ 79406 h 609984"/>
              <a:gd name="connsiteX8" fmla="*/ 3668889 w 6592711"/>
              <a:gd name="connsiteY8" fmla="*/ 418072 h 609984"/>
              <a:gd name="connsiteX9" fmla="*/ 4188177 w 6592711"/>
              <a:gd name="connsiteY9" fmla="*/ 101984 h 609984"/>
              <a:gd name="connsiteX10" fmla="*/ 4718755 w 6592711"/>
              <a:gd name="connsiteY10" fmla="*/ 429361 h 609984"/>
              <a:gd name="connsiteX11" fmla="*/ 5147733 w 6592711"/>
              <a:gd name="connsiteY11" fmla="*/ 101983 h 609984"/>
              <a:gd name="connsiteX12" fmla="*/ 5621866 w 6592711"/>
              <a:gd name="connsiteY12" fmla="*/ 485806 h 609984"/>
              <a:gd name="connsiteX13" fmla="*/ 6186311 w 6592711"/>
              <a:gd name="connsiteY13" fmla="*/ 124561 h 609984"/>
              <a:gd name="connsiteX14" fmla="*/ 6592711 w 6592711"/>
              <a:gd name="connsiteY14" fmla="*/ 609984 h 609984"/>
              <a:gd name="connsiteX15" fmla="*/ 6592711 w 6592711"/>
              <a:gd name="connsiteY15" fmla="*/ 609984 h 60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92711" h="609984">
                <a:moveTo>
                  <a:pt x="0" y="508384"/>
                </a:moveTo>
                <a:cubicBezTo>
                  <a:pt x="112889" y="369154"/>
                  <a:pt x="357481" y="98221"/>
                  <a:pt x="508000" y="68117"/>
                </a:cubicBezTo>
                <a:cubicBezTo>
                  <a:pt x="658519" y="38013"/>
                  <a:pt x="763882" y="339050"/>
                  <a:pt x="903111" y="327761"/>
                </a:cubicBezTo>
                <a:cubicBezTo>
                  <a:pt x="1042340" y="316472"/>
                  <a:pt x="1196622" y="-12786"/>
                  <a:pt x="1343377" y="384"/>
                </a:cubicBezTo>
                <a:cubicBezTo>
                  <a:pt x="1490132" y="13554"/>
                  <a:pt x="1621837" y="389851"/>
                  <a:pt x="1783644" y="406784"/>
                </a:cubicBezTo>
                <a:cubicBezTo>
                  <a:pt x="1945451" y="423717"/>
                  <a:pt x="2152415" y="111392"/>
                  <a:pt x="2314222" y="101984"/>
                </a:cubicBezTo>
                <a:cubicBezTo>
                  <a:pt x="2476030" y="92577"/>
                  <a:pt x="2609615" y="354102"/>
                  <a:pt x="2754489" y="350339"/>
                </a:cubicBezTo>
                <a:cubicBezTo>
                  <a:pt x="2899363" y="346576"/>
                  <a:pt x="3031066" y="68117"/>
                  <a:pt x="3183466" y="79406"/>
                </a:cubicBezTo>
                <a:cubicBezTo>
                  <a:pt x="3335866" y="90695"/>
                  <a:pt x="3501437" y="414309"/>
                  <a:pt x="3668889" y="418072"/>
                </a:cubicBezTo>
                <a:cubicBezTo>
                  <a:pt x="3836341" y="421835"/>
                  <a:pt x="4013199" y="100103"/>
                  <a:pt x="4188177" y="101984"/>
                </a:cubicBezTo>
                <a:cubicBezTo>
                  <a:pt x="4363155" y="103866"/>
                  <a:pt x="4558829" y="429361"/>
                  <a:pt x="4718755" y="429361"/>
                </a:cubicBezTo>
                <a:cubicBezTo>
                  <a:pt x="4878681" y="429361"/>
                  <a:pt x="4997215" y="92576"/>
                  <a:pt x="5147733" y="101983"/>
                </a:cubicBezTo>
                <a:cubicBezTo>
                  <a:pt x="5298251" y="111390"/>
                  <a:pt x="5448770" y="482043"/>
                  <a:pt x="5621866" y="485806"/>
                </a:cubicBezTo>
                <a:cubicBezTo>
                  <a:pt x="5794962" y="489569"/>
                  <a:pt x="6024504" y="103865"/>
                  <a:pt x="6186311" y="124561"/>
                </a:cubicBezTo>
                <a:cubicBezTo>
                  <a:pt x="6348118" y="145257"/>
                  <a:pt x="6524978" y="529080"/>
                  <a:pt x="6592711" y="609984"/>
                </a:cubicBezTo>
                <a:lnTo>
                  <a:pt x="6592711" y="609984"/>
                </a:lnTo>
              </a:path>
            </a:pathLst>
          </a:custGeom>
          <a:noFill/>
          <a:ln w="254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sz="1800">
              <a:solidFill>
                <a:srgbClr val="FFFFFF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73903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theme/theme1.xml><?xml version="1.0" encoding="utf-8"?>
<a:theme xmlns:a="http://schemas.openxmlformats.org/drawingml/2006/main" name="Bits and bytes design template">
  <a:themeElements>
    <a:clrScheme name="Bits and bytes design template 1">
      <a:dk1>
        <a:srgbClr val="080808"/>
      </a:dk1>
      <a:lt1>
        <a:srgbClr val="7AA6B0"/>
      </a:lt1>
      <a:dk2>
        <a:srgbClr val="000000"/>
      </a:dk2>
      <a:lt2>
        <a:srgbClr val="080808"/>
      </a:lt2>
      <a:accent1>
        <a:srgbClr val="917AA4"/>
      </a:accent1>
      <a:accent2>
        <a:srgbClr val="76669A"/>
      </a:accent2>
      <a:accent3>
        <a:srgbClr val="BED0D4"/>
      </a:accent3>
      <a:accent4>
        <a:srgbClr val="060606"/>
      </a:accent4>
      <a:accent5>
        <a:srgbClr val="C7BECF"/>
      </a:accent5>
      <a:accent6>
        <a:srgbClr val="6A5C8B"/>
      </a:accent6>
      <a:hlink>
        <a:srgbClr val="377B89"/>
      </a:hlink>
      <a:folHlink>
        <a:srgbClr val="1A4E54"/>
      </a:folHlink>
    </a:clrScheme>
    <a:fontScheme name="Bits and bytes design template">
      <a:majorFont>
        <a:latin typeface="Orbit-B B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its and bytes design template 1">
        <a:dk1>
          <a:srgbClr val="080808"/>
        </a:dk1>
        <a:lt1>
          <a:srgbClr val="7AA6B0"/>
        </a:lt1>
        <a:dk2>
          <a:srgbClr val="000000"/>
        </a:dk2>
        <a:lt2>
          <a:srgbClr val="080808"/>
        </a:lt2>
        <a:accent1>
          <a:srgbClr val="917AA4"/>
        </a:accent1>
        <a:accent2>
          <a:srgbClr val="76669A"/>
        </a:accent2>
        <a:accent3>
          <a:srgbClr val="BED0D4"/>
        </a:accent3>
        <a:accent4>
          <a:srgbClr val="060606"/>
        </a:accent4>
        <a:accent5>
          <a:srgbClr val="C7BECF"/>
        </a:accent5>
        <a:accent6>
          <a:srgbClr val="6A5C8B"/>
        </a:accent6>
        <a:hlink>
          <a:srgbClr val="377B89"/>
        </a:hlink>
        <a:folHlink>
          <a:srgbClr val="1A4E5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ample PPT_templat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CC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B9"/>
      </a:accent6>
      <a:hlink>
        <a:srgbClr val="262699"/>
      </a:hlink>
      <a:folHlink>
        <a:srgbClr val="8484E0"/>
      </a:folHlink>
    </a:clrScheme>
    <a:fontScheme name="Sample PP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ample PPT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PPT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F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2D2DB9"/>
        </a:accent6>
        <a:hlink>
          <a:srgbClr val="FFFF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Hexagonal design template">
  <a:themeElements>
    <a:clrScheme name="Office Theme 12">
      <a:dk1>
        <a:srgbClr val="2D2015"/>
      </a:dk1>
      <a:lt1>
        <a:srgbClr val="FFFFFF"/>
      </a:lt1>
      <a:dk2>
        <a:srgbClr val="523E26"/>
      </a:dk2>
      <a:lt2>
        <a:srgbClr val="784934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Office Theme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784934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Bits and bytes design template</Template>
  <TotalTime>7258</TotalTime>
  <Words>497</Words>
  <Application>Microsoft Office PowerPoint</Application>
  <PresentationFormat>Widescreen</PresentationFormat>
  <Paragraphs>107</Paragraphs>
  <Slides>15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ＭＳ Ｐゴシック</vt:lpstr>
      <vt:lpstr>Arial</vt:lpstr>
      <vt:lpstr>Arial Black</vt:lpstr>
      <vt:lpstr>Atlantic Inline</vt:lpstr>
      <vt:lpstr>Colonna MT</vt:lpstr>
      <vt:lpstr>Data</vt:lpstr>
      <vt:lpstr>LcdD</vt:lpstr>
      <vt:lpstr>Orbit-B BT</vt:lpstr>
      <vt:lpstr>Tahoma</vt:lpstr>
      <vt:lpstr>Times New Roman</vt:lpstr>
      <vt:lpstr>Wingdings</vt:lpstr>
      <vt:lpstr>Bits and bytes design template</vt:lpstr>
      <vt:lpstr>Sample PPT_template</vt:lpstr>
      <vt:lpstr>Hexagonal design template</vt:lpstr>
      <vt:lpstr>COMP 3200</vt:lpstr>
      <vt:lpstr>PowerPoint Presentation</vt:lpstr>
      <vt:lpstr>Course Info</vt:lpstr>
      <vt:lpstr>First Reading Assignment</vt:lpstr>
      <vt:lpstr>Review</vt:lpstr>
      <vt:lpstr>Review</vt:lpstr>
      <vt:lpstr>What is Computation?</vt:lpstr>
      <vt:lpstr>Languages &amp; Machines</vt:lpstr>
      <vt:lpstr>PowerPoint Presentation</vt:lpstr>
      <vt:lpstr>Programming Languages</vt:lpstr>
      <vt:lpstr>Programming Languages</vt:lpstr>
      <vt:lpstr>The End</vt:lpstr>
      <vt:lpstr>Formal Definition of Algorithm</vt:lpstr>
      <vt:lpstr>Major Concepts</vt:lpstr>
      <vt:lpstr>Mathematical Assumptions</vt:lpstr>
    </vt:vector>
  </TitlesOfParts>
  <Manager/>
  <Company>Otterbein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SC 381</dc:title>
  <dc:subject/>
  <dc:creator>David J. Stucki</dc:creator>
  <cp:keywords/>
  <dc:description/>
  <cp:lastModifiedBy>Stucki, David</cp:lastModifiedBy>
  <cp:revision>26</cp:revision>
  <dcterms:created xsi:type="dcterms:W3CDTF">2008-03-31T02:13:27Z</dcterms:created>
  <dcterms:modified xsi:type="dcterms:W3CDTF">2025-08-17T21:00:56Z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TC011408341033</vt:lpwstr>
  </property>
</Properties>
</file>