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40"/>
  </p:notesMasterIdLst>
  <p:handoutMasterIdLst>
    <p:handoutMasterId r:id="rId41"/>
  </p:handoutMasterIdLst>
  <p:sldIdLst>
    <p:sldId id="258" r:id="rId5"/>
    <p:sldId id="2447" r:id="rId6"/>
    <p:sldId id="2448" r:id="rId7"/>
    <p:sldId id="364" r:id="rId8"/>
    <p:sldId id="365" r:id="rId9"/>
    <p:sldId id="2449" r:id="rId10"/>
    <p:sldId id="2450" r:id="rId11"/>
    <p:sldId id="2451" r:id="rId12"/>
    <p:sldId id="2452" r:id="rId13"/>
    <p:sldId id="2453" r:id="rId14"/>
    <p:sldId id="2454" r:id="rId15"/>
    <p:sldId id="2456" r:id="rId16"/>
    <p:sldId id="2457" r:id="rId17"/>
    <p:sldId id="2458" r:id="rId18"/>
    <p:sldId id="2459" r:id="rId19"/>
    <p:sldId id="2460" r:id="rId20"/>
    <p:sldId id="2461" r:id="rId21"/>
    <p:sldId id="2462" r:id="rId22"/>
    <p:sldId id="2473" r:id="rId23"/>
    <p:sldId id="2463" r:id="rId24"/>
    <p:sldId id="2464" r:id="rId25"/>
    <p:sldId id="2465" r:id="rId26"/>
    <p:sldId id="2466" r:id="rId27"/>
    <p:sldId id="2474" r:id="rId28"/>
    <p:sldId id="2475" r:id="rId29"/>
    <p:sldId id="2476" r:id="rId30"/>
    <p:sldId id="2477" r:id="rId31"/>
    <p:sldId id="2478" r:id="rId32"/>
    <p:sldId id="2479" r:id="rId33"/>
    <p:sldId id="2481" r:id="rId34"/>
    <p:sldId id="2480" r:id="rId35"/>
    <p:sldId id="2482" r:id="rId36"/>
    <p:sldId id="2483" r:id="rId37"/>
    <p:sldId id="2484" r:id="rId38"/>
    <p:sldId id="2443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2F3342"/>
    <a:srgbClr val="A53F52"/>
    <a:srgbClr val="2C2153"/>
    <a:srgbClr val="E99757"/>
    <a:srgbClr val="010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584" autoAdjust="0"/>
  </p:normalViewPr>
  <p:slideViewPr>
    <p:cSldViewPr snapToGrid="0">
      <p:cViewPr>
        <p:scale>
          <a:sx n="50" d="100"/>
          <a:sy n="50" d="100"/>
        </p:scale>
        <p:origin x="864" y="14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F97DFCF-F890-A143-9133-C8B65C9B01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E2C281-2434-D94F-B4BD-BA3CD4DB8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D5B4E-BF3E-3B45-A4BA-D6C3B92870D7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7CBFA-633D-5540-AFAA-BE1F495EC6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B5631-D714-AD41-853B-A883ADC344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AE8BC-2AB3-9E4C-9797-2A6F8A74C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987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8621B-8C8E-49BA-8772-41D0FE75A082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B34ED-4CDD-41C9-90F7-D768D5559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70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99EEAD8D-9E96-4510-8761-B1BBB8F256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60A4C7B8-48E1-4957-954F-2A8EC5817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A68C58AB-BACE-417A-B02B-986219285D9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0BBD590A-599F-4EAC-B4D6-CA78BD279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27944-63F0-4B2F-AD45-448C6DF71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DAC0D-26BC-4E19-94BF-7F158080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63BDE4-1CD0-AC4C-A2A9-C858427B0E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7265051-1E5A-D844-BA21-383315517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519" y="1690117"/>
            <a:ext cx="10989920" cy="4486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2914F6FF-E574-0340-AD3E-E6747297E03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94519" y="1262642"/>
            <a:ext cx="11002962" cy="353872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spc="600">
                <a:solidFill>
                  <a:srgbClr val="898989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35182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27944-63F0-4B2F-AD45-448C6DF71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DAC0D-26BC-4E19-94BF-7F158080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63BDE4-1CD0-AC4C-A2A9-C858427B0E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7265051-1E5A-D844-BA21-383315517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519" y="1690117"/>
            <a:ext cx="10989920" cy="4486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68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1CCD8B1-7DA9-46E5-8EC4-7B1E0D7E9B20}"/>
              </a:ext>
            </a:extLst>
          </p:cNvPr>
          <p:cNvSpPr/>
          <p:nvPr userDrawn="1"/>
        </p:nvSpPr>
        <p:spPr>
          <a:xfrm>
            <a:off x="6084094" y="1189038"/>
            <a:ext cx="6107906" cy="5668962"/>
          </a:xfrm>
          <a:prstGeom prst="rect">
            <a:avLst/>
          </a:prstGeom>
          <a:gradFill>
            <a:gsLst>
              <a:gs pos="0">
                <a:srgbClr val="01023B">
                  <a:alpha val="80000"/>
                </a:srgbClr>
              </a:gs>
              <a:gs pos="100000">
                <a:srgbClr val="E99757">
                  <a:lumMod val="97000"/>
                  <a:lumOff val="3000"/>
                  <a:alpha val="80000"/>
                </a:srgbClr>
              </a:gs>
              <a:gs pos="50000">
                <a:srgbClr val="A53F52">
                  <a:alpha val="8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E18C59-4654-4610-A461-4DAD6B9AA844}"/>
              </a:ext>
            </a:extLst>
          </p:cNvPr>
          <p:cNvSpPr/>
          <p:nvPr userDrawn="1"/>
        </p:nvSpPr>
        <p:spPr>
          <a:xfrm>
            <a:off x="0" y="1189038"/>
            <a:ext cx="6096000" cy="5668962"/>
          </a:xfrm>
          <a:prstGeom prst="rect">
            <a:avLst/>
          </a:prstGeom>
          <a:solidFill>
            <a:srgbClr val="2F3342"/>
          </a:solidFill>
          <a:ln>
            <a:noFill/>
          </a:ln>
          <a:effectLst>
            <a:innerShdw blurRad="254000" dist="127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E289BF-FC60-4B0A-9338-19DFADB75B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0"/>
            <a:ext cx="11002962" cy="1189038"/>
          </a:xfrm>
        </p:spPr>
        <p:txBody>
          <a:bodyPr>
            <a:normAutofit/>
          </a:bodyPr>
          <a:lstStyle>
            <a:lvl1pPr algn="ctr">
              <a:defRPr sz="3600" spc="3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A91F3-AE43-4DDA-AB24-49CF87963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107" y="1827972"/>
            <a:ext cx="5157787" cy="494506"/>
          </a:xfrm>
        </p:spPr>
        <p:txBody>
          <a:bodyPr lIns="0" tIns="0" rIns="0" bIns="0" anchor="ctr"/>
          <a:lstStyle>
            <a:lvl1pPr marL="0" indent="0">
              <a:buNone/>
              <a:defRPr sz="2400" b="0" spc="60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648F6-CDB4-4032-9F98-6ED11F980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6"/>
            <a:ext cx="5157787" cy="3684588"/>
          </a:xfrm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4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4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2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8F648F-0299-4352-914D-9ACEEF6FE5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65107" y="1827972"/>
            <a:ext cx="5183188" cy="494506"/>
          </a:xfrm>
        </p:spPr>
        <p:txBody>
          <a:bodyPr lIns="0" tIns="0" rIns="0" bIns="0" anchor="ctr"/>
          <a:lstStyle>
            <a:lvl1pPr marL="0" indent="0">
              <a:buNone/>
              <a:defRPr sz="2400" b="0" spc="60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215A19-FA39-4BD0-87C2-8DA3B8C58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65107" y="2342356"/>
            <a:ext cx="5183188" cy="3684588"/>
          </a:xfrm>
        </p:spPr>
        <p:txBody>
          <a:bodyPr lIns="0" tIns="0" rIns="0" bIns="0">
            <a:normAutofit/>
          </a:bodyPr>
          <a:lstStyle>
            <a:lvl1pPr>
              <a:lnSpc>
                <a:spcPct val="150000"/>
              </a:lnSpc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4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4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2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457843-7A19-4C1A-A6EB-82840DAE9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59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1CCD8B1-7DA9-46E5-8EC4-7B1E0D7E9B20}"/>
              </a:ext>
            </a:extLst>
          </p:cNvPr>
          <p:cNvSpPr/>
          <p:nvPr userDrawn="1"/>
        </p:nvSpPr>
        <p:spPr>
          <a:xfrm>
            <a:off x="6084094" y="1189038"/>
            <a:ext cx="6107906" cy="5668962"/>
          </a:xfrm>
          <a:prstGeom prst="rect">
            <a:avLst/>
          </a:prstGeom>
          <a:gradFill>
            <a:gsLst>
              <a:gs pos="0">
                <a:srgbClr val="01023B">
                  <a:alpha val="80000"/>
                </a:srgbClr>
              </a:gs>
              <a:gs pos="100000">
                <a:srgbClr val="E99757">
                  <a:lumMod val="97000"/>
                  <a:lumOff val="3000"/>
                  <a:alpha val="80000"/>
                </a:srgbClr>
              </a:gs>
              <a:gs pos="50000">
                <a:srgbClr val="A53F52">
                  <a:alpha val="8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E18C59-4654-4610-A461-4DAD6B9AA844}"/>
              </a:ext>
            </a:extLst>
          </p:cNvPr>
          <p:cNvSpPr/>
          <p:nvPr userDrawn="1"/>
        </p:nvSpPr>
        <p:spPr>
          <a:xfrm>
            <a:off x="0" y="1189038"/>
            <a:ext cx="6096000" cy="5668962"/>
          </a:xfrm>
          <a:prstGeom prst="rect">
            <a:avLst/>
          </a:prstGeom>
          <a:solidFill>
            <a:srgbClr val="2F3342"/>
          </a:solidFill>
          <a:ln>
            <a:noFill/>
          </a:ln>
          <a:effectLst>
            <a:innerShdw blurRad="254000" dist="127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E289BF-FC60-4B0A-9338-19DFADB75B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0"/>
            <a:ext cx="11002962" cy="1189038"/>
          </a:xfrm>
        </p:spPr>
        <p:txBody>
          <a:bodyPr>
            <a:normAutofit/>
          </a:bodyPr>
          <a:lstStyle>
            <a:lvl1pPr algn="ctr">
              <a:defRPr sz="3600" spc="3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19B710-B005-42F3-BB0B-EDD61A824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457843-7A19-4C1A-A6EB-82840DAE9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Shape 61">
            <a:extLst>
              <a:ext uri="{FF2B5EF4-FFF2-40B4-BE49-F238E27FC236}">
                <a16:creationId xmlns:a16="http://schemas.microsoft.com/office/drawing/2014/main" id="{675B8062-1FC4-4E68-B7AF-45AB92A9F7B4}"/>
              </a:ext>
            </a:extLst>
          </p:cNvPr>
          <p:cNvSpPr/>
          <p:nvPr userDrawn="1"/>
        </p:nvSpPr>
        <p:spPr>
          <a:xfrm>
            <a:off x="10184825" y="6413649"/>
            <a:ext cx="1399614" cy="4078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  <a:sym typeface="Bebas"/>
              </a:rPr>
              <a:t>FABRIKAM</a:t>
            </a:r>
            <a:endParaRPr lang="en-US" sz="2400" b="1" i="0" spc="0" dirty="0">
              <a:solidFill>
                <a:schemeClr val="bg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B178DD2-BCD4-4E9E-8EAA-0A3AB74C6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519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0B7D881D-13DE-4377-AA74-0EBFD9C99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5881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05847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0E18C59-4654-4610-A461-4DAD6B9AA844}"/>
              </a:ext>
            </a:extLst>
          </p:cNvPr>
          <p:cNvSpPr/>
          <p:nvPr userDrawn="1"/>
        </p:nvSpPr>
        <p:spPr>
          <a:xfrm>
            <a:off x="0" y="0"/>
            <a:ext cx="5032374" cy="6858000"/>
          </a:xfrm>
          <a:prstGeom prst="rect">
            <a:avLst/>
          </a:prstGeom>
          <a:solidFill>
            <a:srgbClr val="2F3342"/>
          </a:solidFill>
          <a:ln>
            <a:noFill/>
          </a:ln>
          <a:effectLst>
            <a:innerShdw blurRad="254000" dist="127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E289BF-FC60-4B0A-9338-19DFADB75B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801277"/>
            <a:ext cx="3932238" cy="1583703"/>
          </a:xfrm>
        </p:spPr>
        <p:txBody>
          <a:bodyPr>
            <a:normAutofit/>
          </a:bodyPr>
          <a:lstStyle>
            <a:lvl1pPr algn="l">
              <a:defRPr sz="3600" spc="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19B710-B005-42F3-BB0B-EDD61A824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457843-7A19-4C1A-A6EB-82840DAE9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Shape 61">
            <a:extLst>
              <a:ext uri="{FF2B5EF4-FFF2-40B4-BE49-F238E27FC236}">
                <a16:creationId xmlns:a16="http://schemas.microsoft.com/office/drawing/2014/main" id="{675B8062-1FC4-4E68-B7AF-45AB92A9F7B4}"/>
              </a:ext>
            </a:extLst>
          </p:cNvPr>
          <p:cNvSpPr/>
          <p:nvPr userDrawn="1"/>
        </p:nvSpPr>
        <p:spPr>
          <a:xfrm>
            <a:off x="10184825" y="6413649"/>
            <a:ext cx="1399614" cy="4078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  <a:sym typeface="Bebas"/>
              </a:rPr>
              <a:t>FABRIKAM</a:t>
            </a:r>
            <a:endParaRPr lang="en-US" sz="2400" b="1" i="0" spc="0" dirty="0">
              <a:solidFill>
                <a:schemeClr val="bg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1B8C1683-B5FA-422D-82FD-3E04C0D01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80552"/>
            <a:ext cx="3932237" cy="3388435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4332CC6-AF18-49EE-9933-50E3E93F6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801277"/>
            <a:ext cx="6565106" cy="505977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0794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0E18C59-4654-4610-A461-4DAD6B9AA844}"/>
              </a:ext>
            </a:extLst>
          </p:cNvPr>
          <p:cNvSpPr/>
          <p:nvPr userDrawn="1"/>
        </p:nvSpPr>
        <p:spPr>
          <a:xfrm>
            <a:off x="0" y="0"/>
            <a:ext cx="5032374" cy="6858000"/>
          </a:xfrm>
          <a:prstGeom prst="rect">
            <a:avLst/>
          </a:prstGeom>
          <a:solidFill>
            <a:srgbClr val="2F3342"/>
          </a:solidFill>
          <a:ln>
            <a:noFill/>
          </a:ln>
          <a:effectLst>
            <a:innerShdw blurRad="254000" dist="127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E289BF-FC60-4B0A-9338-19DFADB75B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801277"/>
            <a:ext cx="3932238" cy="1583703"/>
          </a:xfrm>
        </p:spPr>
        <p:txBody>
          <a:bodyPr>
            <a:normAutofit/>
          </a:bodyPr>
          <a:lstStyle>
            <a:lvl1pPr algn="l">
              <a:defRPr sz="3600" spc="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19B710-B005-42F3-BB0B-EDD61A824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457843-7A19-4C1A-A6EB-82840DAE9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Shape 61">
            <a:extLst>
              <a:ext uri="{FF2B5EF4-FFF2-40B4-BE49-F238E27FC236}">
                <a16:creationId xmlns:a16="http://schemas.microsoft.com/office/drawing/2014/main" id="{675B8062-1FC4-4E68-B7AF-45AB92A9F7B4}"/>
              </a:ext>
            </a:extLst>
          </p:cNvPr>
          <p:cNvSpPr/>
          <p:nvPr userDrawn="1"/>
        </p:nvSpPr>
        <p:spPr>
          <a:xfrm>
            <a:off x="10184825" y="6413649"/>
            <a:ext cx="1399614" cy="4078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  <a:sym typeface="Bebas"/>
              </a:rPr>
              <a:t>FABRIKAM</a:t>
            </a:r>
            <a:endParaRPr lang="en-US" sz="2400" b="1" i="0" spc="0" dirty="0">
              <a:solidFill>
                <a:schemeClr val="bg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3C3E625-3996-4407-8E4D-475EF610D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84980"/>
            <a:ext cx="3932237" cy="348400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E87E45D5-103F-4407-822F-E7FAE02D6A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801277"/>
            <a:ext cx="6565106" cy="50597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62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B0C003-2795-4473-BA28-C10CB4619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A626D5-ACB5-4E77-B485-5F611FBCF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432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D712C6-2A37-4F08-AF12-D70F8C809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55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1219AD9-34B1-4C27-8648-E7D7C69C07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2365" y="3013675"/>
            <a:ext cx="10787270" cy="830649"/>
          </a:xfrm>
        </p:spPr>
        <p:txBody>
          <a:bodyPr anchor="ctr"/>
          <a:lstStyle>
            <a:lvl1pPr algn="ctr">
              <a:defRPr sz="6000" spc="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0849B93-E2CE-4654-9EC7-7DFA141A55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470275" y="3890624"/>
            <a:ext cx="5251450" cy="36512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spc="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230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242487 w 6096000"/>
              <a:gd name="connsiteY2" fmla="*/ 6833286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4242487" y="6833286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effectLst>
            <a:innerShdw blurRad="254000" dist="127000">
              <a:prstClr val="black">
                <a:alpha val="50000"/>
              </a:prstClr>
            </a:inn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C356F-E483-4AFD-856C-13BB8E8A56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0" y="4209064"/>
            <a:ext cx="5251450" cy="365125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4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BA725B-4BCB-1D48-9C5D-46706B1871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2520779"/>
            <a:ext cx="5251450" cy="1661297"/>
          </a:xfrm>
        </p:spPr>
        <p:txBody>
          <a:bodyPr anchor="ctr"/>
          <a:lstStyle>
            <a:lvl1pPr algn="l">
              <a:defRPr sz="6000" spc="30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5289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prstGeom prst="parallelogram">
            <a:avLst/>
          </a:prstGeom>
          <a:effectLst>
            <a:innerShdw blurRad="254000" dist="127000">
              <a:prstClr val="black">
                <a:alpha val="50000"/>
              </a:prstClr>
            </a:inn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230B2C-7250-4568-96CF-7E5A34B3CA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2520779"/>
            <a:ext cx="5251450" cy="1661297"/>
          </a:xfrm>
        </p:spPr>
        <p:txBody>
          <a:bodyPr anchor="ctr"/>
          <a:lstStyle>
            <a:lvl1pPr algn="l">
              <a:defRPr sz="6000" spc="3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C356F-E483-4AFD-856C-13BB8E8A56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0" y="4209064"/>
            <a:ext cx="5251450" cy="365125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4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11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Imag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92279" y="365125"/>
            <a:ext cx="4018722" cy="573989"/>
          </a:xfrm>
        </p:spPr>
        <p:txBody>
          <a:bodyPr lIns="0" rIns="0">
            <a:noAutofit/>
          </a:bodyPr>
          <a:lstStyle>
            <a:lvl1pPr algn="l">
              <a:defRPr sz="3200" spc="300"/>
            </a:lvl1pPr>
          </a:lstStyle>
          <a:p>
            <a:r>
              <a:rPr lang="en-US" dirty="0"/>
              <a:t>SLIDE TITLE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279" y="1625512"/>
            <a:ext cx="4018722" cy="4636392"/>
          </a:xfrm>
        </p:spPr>
        <p:txBody>
          <a:bodyPr lIns="0" rIns="0">
            <a:normAutofit/>
          </a:bodyPr>
          <a:lstStyle>
            <a:lvl1pPr>
              <a:lnSpc>
                <a:spcPct val="150000"/>
              </a:lnSpc>
              <a:spcBef>
                <a:spcPts val="500"/>
              </a:spcBef>
              <a:defRPr sz="1600"/>
            </a:lvl1pPr>
            <a:lvl2pPr>
              <a:lnSpc>
                <a:spcPct val="150000"/>
              </a:lnSpc>
              <a:spcBef>
                <a:spcPts val="500"/>
              </a:spcBef>
              <a:defRPr sz="1400"/>
            </a:lvl2pPr>
            <a:lvl3pPr>
              <a:lnSpc>
                <a:spcPct val="150000"/>
              </a:lnSpc>
              <a:spcBef>
                <a:spcPts val="500"/>
              </a:spcBef>
              <a:defRPr sz="1400"/>
            </a:lvl3pPr>
            <a:lvl4pPr>
              <a:lnSpc>
                <a:spcPct val="150000"/>
              </a:lnSpc>
              <a:spcBef>
                <a:spcPts val="500"/>
              </a:spcBef>
              <a:defRPr sz="1200"/>
            </a:lvl4pPr>
            <a:lvl5pPr>
              <a:lnSpc>
                <a:spcPct val="150000"/>
              </a:lnSpc>
              <a:spcBef>
                <a:spcPts val="5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3" name="Picture Placeholder 52">
            <a:extLst>
              <a:ext uri="{FF2B5EF4-FFF2-40B4-BE49-F238E27FC236}">
                <a16:creationId xmlns:a16="http://schemas.microsoft.com/office/drawing/2014/main" id="{86917B65-8F50-454E-AF7E-D53FE2DE8F0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-19878"/>
            <a:ext cx="7406905" cy="6866810"/>
          </a:xfrm>
          <a:custGeom>
            <a:avLst/>
            <a:gdLst>
              <a:gd name="connsiteX0" fmla="*/ 1312985 w 5251939"/>
              <a:gd name="connsiteY0" fmla="*/ 0 h 4878432"/>
              <a:gd name="connsiteX1" fmla="*/ 1975340 w 5251939"/>
              <a:gd name="connsiteY1" fmla="*/ 0 h 4878432"/>
              <a:gd name="connsiteX2" fmla="*/ 1975340 w 5251939"/>
              <a:gd name="connsiteY2" fmla="*/ 982231 h 4878432"/>
              <a:gd name="connsiteX3" fmla="*/ 2648832 w 5251939"/>
              <a:gd name="connsiteY3" fmla="*/ 982231 h 4878432"/>
              <a:gd name="connsiteX4" fmla="*/ 2648832 w 5251939"/>
              <a:gd name="connsiteY4" fmla="*/ 1148083 h 4878432"/>
              <a:gd name="connsiteX5" fmla="*/ 3328771 w 5251939"/>
              <a:gd name="connsiteY5" fmla="*/ 1148083 h 4878432"/>
              <a:gd name="connsiteX6" fmla="*/ 3328771 w 5251939"/>
              <a:gd name="connsiteY6" fmla="*/ 0 h 4878432"/>
              <a:gd name="connsiteX7" fmla="*/ 4572000 w 5251939"/>
              <a:gd name="connsiteY7" fmla="*/ 0 h 4878432"/>
              <a:gd name="connsiteX8" fmla="*/ 4572000 w 5251939"/>
              <a:gd name="connsiteY8" fmla="*/ 1000460 h 4878432"/>
              <a:gd name="connsiteX9" fmla="*/ 5251939 w 5251939"/>
              <a:gd name="connsiteY9" fmla="*/ 1000460 h 4878432"/>
              <a:gd name="connsiteX10" fmla="*/ 5251939 w 5251939"/>
              <a:gd name="connsiteY10" fmla="*/ 4279967 h 4878432"/>
              <a:gd name="connsiteX11" fmla="*/ 4572000 w 5251939"/>
              <a:gd name="connsiteY11" fmla="*/ 4279967 h 4878432"/>
              <a:gd name="connsiteX12" fmla="*/ 4572000 w 5251939"/>
              <a:gd name="connsiteY12" fmla="*/ 4878432 h 4878432"/>
              <a:gd name="connsiteX13" fmla="*/ 4570834 w 5251939"/>
              <a:gd name="connsiteY13" fmla="*/ 4878432 h 4878432"/>
              <a:gd name="connsiteX14" fmla="*/ 4570834 w 5251939"/>
              <a:gd name="connsiteY14" fmla="*/ 3563909 h 4878432"/>
              <a:gd name="connsiteX15" fmla="*/ 3890895 w 5251939"/>
              <a:gd name="connsiteY15" fmla="*/ 3563909 h 4878432"/>
              <a:gd name="connsiteX16" fmla="*/ 3890895 w 5251939"/>
              <a:gd name="connsiteY16" fmla="*/ 4878432 h 4878432"/>
              <a:gd name="connsiteX17" fmla="*/ 3297114 w 5251939"/>
              <a:gd name="connsiteY17" fmla="*/ 4878432 h 4878432"/>
              <a:gd name="connsiteX18" fmla="*/ 3297114 w 5251939"/>
              <a:gd name="connsiteY18" fmla="*/ 3911406 h 4878432"/>
              <a:gd name="connsiteX19" fmla="*/ 2617175 w 5251939"/>
              <a:gd name="connsiteY19" fmla="*/ 3911406 h 4878432"/>
              <a:gd name="connsiteX20" fmla="*/ 2617175 w 5251939"/>
              <a:gd name="connsiteY20" fmla="*/ 4324451 h 4878432"/>
              <a:gd name="connsiteX21" fmla="*/ 1968893 w 5251939"/>
              <a:gd name="connsiteY21" fmla="*/ 4324451 h 4878432"/>
              <a:gd name="connsiteX22" fmla="*/ 1968893 w 5251939"/>
              <a:gd name="connsiteY22" fmla="*/ 4878432 h 4878432"/>
              <a:gd name="connsiteX23" fmla="*/ 1312985 w 5251939"/>
              <a:gd name="connsiteY23" fmla="*/ 4878432 h 4878432"/>
              <a:gd name="connsiteX24" fmla="*/ 1312985 w 5251939"/>
              <a:gd name="connsiteY24" fmla="*/ 4324451 h 4878432"/>
              <a:gd name="connsiteX25" fmla="*/ 642230 w 5251939"/>
              <a:gd name="connsiteY25" fmla="*/ 4324451 h 4878432"/>
              <a:gd name="connsiteX26" fmla="*/ 642230 w 5251939"/>
              <a:gd name="connsiteY26" fmla="*/ 3624890 h 4878432"/>
              <a:gd name="connsiteX27" fmla="*/ 0 w 5251939"/>
              <a:gd name="connsiteY27" fmla="*/ 3624890 h 4878432"/>
              <a:gd name="connsiteX28" fmla="*/ 0 w 5251939"/>
              <a:gd name="connsiteY28" fmla="*/ 375409 h 4878432"/>
              <a:gd name="connsiteX29" fmla="*/ 633046 w 5251939"/>
              <a:gd name="connsiteY29" fmla="*/ 375409 h 4878432"/>
              <a:gd name="connsiteX30" fmla="*/ 633046 w 5251939"/>
              <a:gd name="connsiteY30" fmla="*/ 1379096 h 4878432"/>
              <a:gd name="connsiteX31" fmla="*/ 1312985 w 5251939"/>
              <a:gd name="connsiteY31" fmla="*/ 1379096 h 4878432"/>
              <a:gd name="connsiteX0" fmla="*/ 1312985 w 5251939"/>
              <a:gd name="connsiteY0" fmla="*/ 0 h 4878432"/>
              <a:gd name="connsiteX1" fmla="*/ 1975340 w 5251939"/>
              <a:gd name="connsiteY1" fmla="*/ 0 h 4878432"/>
              <a:gd name="connsiteX2" fmla="*/ 1975340 w 5251939"/>
              <a:gd name="connsiteY2" fmla="*/ 982231 h 4878432"/>
              <a:gd name="connsiteX3" fmla="*/ 2648832 w 5251939"/>
              <a:gd name="connsiteY3" fmla="*/ 982231 h 4878432"/>
              <a:gd name="connsiteX4" fmla="*/ 2648832 w 5251939"/>
              <a:gd name="connsiteY4" fmla="*/ 1148083 h 4878432"/>
              <a:gd name="connsiteX5" fmla="*/ 3328771 w 5251939"/>
              <a:gd name="connsiteY5" fmla="*/ 1148083 h 4878432"/>
              <a:gd name="connsiteX6" fmla="*/ 3328771 w 5251939"/>
              <a:gd name="connsiteY6" fmla="*/ 0 h 4878432"/>
              <a:gd name="connsiteX7" fmla="*/ 4572000 w 5251939"/>
              <a:gd name="connsiteY7" fmla="*/ 0 h 4878432"/>
              <a:gd name="connsiteX8" fmla="*/ 4572000 w 5251939"/>
              <a:gd name="connsiteY8" fmla="*/ 1000460 h 4878432"/>
              <a:gd name="connsiteX9" fmla="*/ 5251939 w 5251939"/>
              <a:gd name="connsiteY9" fmla="*/ 1000460 h 4878432"/>
              <a:gd name="connsiteX10" fmla="*/ 5251939 w 5251939"/>
              <a:gd name="connsiteY10" fmla="*/ 4279967 h 4878432"/>
              <a:gd name="connsiteX11" fmla="*/ 4572000 w 5251939"/>
              <a:gd name="connsiteY11" fmla="*/ 4279967 h 4878432"/>
              <a:gd name="connsiteX12" fmla="*/ 4572000 w 5251939"/>
              <a:gd name="connsiteY12" fmla="*/ 4878432 h 4878432"/>
              <a:gd name="connsiteX13" fmla="*/ 4570834 w 5251939"/>
              <a:gd name="connsiteY13" fmla="*/ 3563909 h 4878432"/>
              <a:gd name="connsiteX14" fmla="*/ 3890895 w 5251939"/>
              <a:gd name="connsiteY14" fmla="*/ 3563909 h 4878432"/>
              <a:gd name="connsiteX15" fmla="*/ 3890895 w 5251939"/>
              <a:gd name="connsiteY15" fmla="*/ 4878432 h 4878432"/>
              <a:gd name="connsiteX16" fmla="*/ 3297114 w 5251939"/>
              <a:gd name="connsiteY16" fmla="*/ 4878432 h 4878432"/>
              <a:gd name="connsiteX17" fmla="*/ 3297114 w 5251939"/>
              <a:gd name="connsiteY17" fmla="*/ 3911406 h 4878432"/>
              <a:gd name="connsiteX18" fmla="*/ 2617175 w 5251939"/>
              <a:gd name="connsiteY18" fmla="*/ 3911406 h 4878432"/>
              <a:gd name="connsiteX19" fmla="*/ 2617175 w 5251939"/>
              <a:gd name="connsiteY19" fmla="*/ 4324451 h 4878432"/>
              <a:gd name="connsiteX20" fmla="*/ 1968893 w 5251939"/>
              <a:gd name="connsiteY20" fmla="*/ 4324451 h 4878432"/>
              <a:gd name="connsiteX21" fmla="*/ 1968893 w 5251939"/>
              <a:gd name="connsiteY21" fmla="*/ 4878432 h 4878432"/>
              <a:gd name="connsiteX22" fmla="*/ 1312985 w 5251939"/>
              <a:gd name="connsiteY22" fmla="*/ 4878432 h 4878432"/>
              <a:gd name="connsiteX23" fmla="*/ 1312985 w 5251939"/>
              <a:gd name="connsiteY23" fmla="*/ 4324451 h 4878432"/>
              <a:gd name="connsiteX24" fmla="*/ 642230 w 5251939"/>
              <a:gd name="connsiteY24" fmla="*/ 4324451 h 4878432"/>
              <a:gd name="connsiteX25" fmla="*/ 642230 w 5251939"/>
              <a:gd name="connsiteY25" fmla="*/ 3624890 h 4878432"/>
              <a:gd name="connsiteX26" fmla="*/ 0 w 5251939"/>
              <a:gd name="connsiteY26" fmla="*/ 3624890 h 4878432"/>
              <a:gd name="connsiteX27" fmla="*/ 0 w 5251939"/>
              <a:gd name="connsiteY27" fmla="*/ 375409 h 4878432"/>
              <a:gd name="connsiteX28" fmla="*/ 633046 w 5251939"/>
              <a:gd name="connsiteY28" fmla="*/ 375409 h 4878432"/>
              <a:gd name="connsiteX29" fmla="*/ 633046 w 5251939"/>
              <a:gd name="connsiteY29" fmla="*/ 1379096 h 4878432"/>
              <a:gd name="connsiteX30" fmla="*/ 1312985 w 5251939"/>
              <a:gd name="connsiteY30" fmla="*/ 1379096 h 4878432"/>
              <a:gd name="connsiteX31" fmla="*/ 1312985 w 5251939"/>
              <a:gd name="connsiteY31" fmla="*/ 0 h 4878432"/>
              <a:gd name="connsiteX0" fmla="*/ 1312985 w 5251939"/>
              <a:gd name="connsiteY0" fmla="*/ 0 h 4878432"/>
              <a:gd name="connsiteX1" fmla="*/ 1975340 w 5251939"/>
              <a:gd name="connsiteY1" fmla="*/ 0 h 4878432"/>
              <a:gd name="connsiteX2" fmla="*/ 1975340 w 5251939"/>
              <a:gd name="connsiteY2" fmla="*/ 982231 h 4878432"/>
              <a:gd name="connsiteX3" fmla="*/ 2648832 w 5251939"/>
              <a:gd name="connsiteY3" fmla="*/ 982231 h 4878432"/>
              <a:gd name="connsiteX4" fmla="*/ 2648832 w 5251939"/>
              <a:gd name="connsiteY4" fmla="*/ 1148083 h 4878432"/>
              <a:gd name="connsiteX5" fmla="*/ 3328771 w 5251939"/>
              <a:gd name="connsiteY5" fmla="*/ 1148083 h 4878432"/>
              <a:gd name="connsiteX6" fmla="*/ 3328771 w 5251939"/>
              <a:gd name="connsiteY6" fmla="*/ 0 h 4878432"/>
              <a:gd name="connsiteX7" fmla="*/ 4572000 w 5251939"/>
              <a:gd name="connsiteY7" fmla="*/ 0 h 4878432"/>
              <a:gd name="connsiteX8" fmla="*/ 4572000 w 5251939"/>
              <a:gd name="connsiteY8" fmla="*/ 1000460 h 4878432"/>
              <a:gd name="connsiteX9" fmla="*/ 5251939 w 5251939"/>
              <a:gd name="connsiteY9" fmla="*/ 1000460 h 4878432"/>
              <a:gd name="connsiteX10" fmla="*/ 5251939 w 5251939"/>
              <a:gd name="connsiteY10" fmla="*/ 4279967 h 4878432"/>
              <a:gd name="connsiteX11" fmla="*/ 4572000 w 5251939"/>
              <a:gd name="connsiteY11" fmla="*/ 4279967 h 4878432"/>
              <a:gd name="connsiteX12" fmla="*/ 4570834 w 5251939"/>
              <a:gd name="connsiteY12" fmla="*/ 3563909 h 4878432"/>
              <a:gd name="connsiteX13" fmla="*/ 3890895 w 5251939"/>
              <a:gd name="connsiteY13" fmla="*/ 3563909 h 4878432"/>
              <a:gd name="connsiteX14" fmla="*/ 3890895 w 5251939"/>
              <a:gd name="connsiteY14" fmla="*/ 4878432 h 4878432"/>
              <a:gd name="connsiteX15" fmla="*/ 3297114 w 5251939"/>
              <a:gd name="connsiteY15" fmla="*/ 4878432 h 4878432"/>
              <a:gd name="connsiteX16" fmla="*/ 3297114 w 5251939"/>
              <a:gd name="connsiteY16" fmla="*/ 3911406 h 4878432"/>
              <a:gd name="connsiteX17" fmla="*/ 2617175 w 5251939"/>
              <a:gd name="connsiteY17" fmla="*/ 3911406 h 4878432"/>
              <a:gd name="connsiteX18" fmla="*/ 2617175 w 5251939"/>
              <a:gd name="connsiteY18" fmla="*/ 4324451 h 4878432"/>
              <a:gd name="connsiteX19" fmla="*/ 1968893 w 5251939"/>
              <a:gd name="connsiteY19" fmla="*/ 4324451 h 4878432"/>
              <a:gd name="connsiteX20" fmla="*/ 1968893 w 5251939"/>
              <a:gd name="connsiteY20" fmla="*/ 4878432 h 4878432"/>
              <a:gd name="connsiteX21" fmla="*/ 1312985 w 5251939"/>
              <a:gd name="connsiteY21" fmla="*/ 4878432 h 4878432"/>
              <a:gd name="connsiteX22" fmla="*/ 1312985 w 5251939"/>
              <a:gd name="connsiteY22" fmla="*/ 4324451 h 4878432"/>
              <a:gd name="connsiteX23" fmla="*/ 642230 w 5251939"/>
              <a:gd name="connsiteY23" fmla="*/ 4324451 h 4878432"/>
              <a:gd name="connsiteX24" fmla="*/ 642230 w 5251939"/>
              <a:gd name="connsiteY24" fmla="*/ 3624890 h 4878432"/>
              <a:gd name="connsiteX25" fmla="*/ 0 w 5251939"/>
              <a:gd name="connsiteY25" fmla="*/ 3624890 h 4878432"/>
              <a:gd name="connsiteX26" fmla="*/ 0 w 5251939"/>
              <a:gd name="connsiteY26" fmla="*/ 375409 h 4878432"/>
              <a:gd name="connsiteX27" fmla="*/ 633046 w 5251939"/>
              <a:gd name="connsiteY27" fmla="*/ 375409 h 4878432"/>
              <a:gd name="connsiteX28" fmla="*/ 633046 w 5251939"/>
              <a:gd name="connsiteY28" fmla="*/ 1379096 h 4878432"/>
              <a:gd name="connsiteX29" fmla="*/ 1312985 w 5251939"/>
              <a:gd name="connsiteY29" fmla="*/ 1379096 h 4878432"/>
              <a:gd name="connsiteX30" fmla="*/ 1312985 w 5251939"/>
              <a:gd name="connsiteY30" fmla="*/ 0 h 4878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251939" h="4878432">
                <a:moveTo>
                  <a:pt x="1312985" y="0"/>
                </a:moveTo>
                <a:lnTo>
                  <a:pt x="1975340" y="0"/>
                </a:lnTo>
                <a:lnTo>
                  <a:pt x="1975340" y="982231"/>
                </a:lnTo>
                <a:lnTo>
                  <a:pt x="2648832" y="982231"/>
                </a:lnTo>
                <a:lnTo>
                  <a:pt x="2648832" y="1148083"/>
                </a:lnTo>
                <a:lnTo>
                  <a:pt x="3328771" y="1148083"/>
                </a:lnTo>
                <a:lnTo>
                  <a:pt x="3328771" y="0"/>
                </a:lnTo>
                <a:lnTo>
                  <a:pt x="4572000" y="0"/>
                </a:lnTo>
                <a:lnTo>
                  <a:pt x="4572000" y="1000460"/>
                </a:lnTo>
                <a:lnTo>
                  <a:pt x="5251939" y="1000460"/>
                </a:lnTo>
                <a:lnTo>
                  <a:pt x="5251939" y="4279967"/>
                </a:lnTo>
                <a:lnTo>
                  <a:pt x="4572000" y="4279967"/>
                </a:lnTo>
                <a:cubicBezTo>
                  <a:pt x="4571611" y="4041281"/>
                  <a:pt x="4571223" y="3802595"/>
                  <a:pt x="4570834" y="3563909"/>
                </a:cubicBezTo>
                <a:lnTo>
                  <a:pt x="3890895" y="3563909"/>
                </a:lnTo>
                <a:lnTo>
                  <a:pt x="3890895" y="4878432"/>
                </a:lnTo>
                <a:lnTo>
                  <a:pt x="3297114" y="4878432"/>
                </a:lnTo>
                <a:lnTo>
                  <a:pt x="3297114" y="3911406"/>
                </a:lnTo>
                <a:lnTo>
                  <a:pt x="2617175" y="3911406"/>
                </a:lnTo>
                <a:lnTo>
                  <a:pt x="2617175" y="4324451"/>
                </a:lnTo>
                <a:lnTo>
                  <a:pt x="1968893" y="4324451"/>
                </a:lnTo>
                <a:lnTo>
                  <a:pt x="1968893" y="4878432"/>
                </a:lnTo>
                <a:lnTo>
                  <a:pt x="1312985" y="4878432"/>
                </a:lnTo>
                <a:lnTo>
                  <a:pt x="1312985" y="4324451"/>
                </a:lnTo>
                <a:lnTo>
                  <a:pt x="642230" y="4324451"/>
                </a:lnTo>
                <a:lnTo>
                  <a:pt x="642230" y="3624890"/>
                </a:lnTo>
                <a:lnTo>
                  <a:pt x="0" y="3624890"/>
                </a:lnTo>
                <a:lnTo>
                  <a:pt x="0" y="375409"/>
                </a:lnTo>
                <a:lnTo>
                  <a:pt x="633046" y="375409"/>
                </a:lnTo>
                <a:lnTo>
                  <a:pt x="633046" y="1379096"/>
                </a:lnTo>
                <a:lnTo>
                  <a:pt x="1312985" y="1379096"/>
                </a:lnTo>
                <a:lnTo>
                  <a:pt x="1312985" y="0"/>
                </a:lnTo>
                <a:close/>
              </a:path>
            </a:pathLst>
          </a:custGeom>
          <a:effectLst>
            <a:innerShdw blurRad="254000" dist="127000">
              <a:prstClr val="black">
                <a:alpha val="50000"/>
              </a:prstClr>
            </a:inn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 Placeholder 2">
            <a:extLst>
              <a:ext uri="{FF2B5EF4-FFF2-40B4-BE49-F238E27FC236}">
                <a16:creationId xmlns:a16="http://schemas.microsoft.com/office/drawing/2014/main" id="{75065C5E-8027-4266-B6BE-BA117C6F7AC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819116" y="1003687"/>
            <a:ext cx="3991884" cy="407670"/>
          </a:xfrm>
        </p:spPr>
        <p:txBody>
          <a:bodyPr lIns="0" rIns="0" anchor="ctr">
            <a:noAutofit/>
          </a:bodyPr>
          <a:lstStyle>
            <a:lvl1pPr marL="0" indent="0">
              <a:buNone/>
              <a:defRPr sz="20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59" name="Slide Number Placeholder 5">
            <a:extLst>
              <a:ext uri="{FF2B5EF4-FFF2-40B4-BE49-F238E27FC236}">
                <a16:creationId xmlns:a16="http://schemas.microsoft.com/office/drawing/2014/main" id="{3DEB48E0-328C-45EE-A8BD-90E6AB261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69" y="6468303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96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8F64841-5495-4B23-A74E-409C28CB7AC1}"/>
              </a:ext>
            </a:extLst>
          </p:cNvPr>
          <p:cNvSpPr/>
          <p:nvPr userDrawn="1"/>
        </p:nvSpPr>
        <p:spPr>
          <a:xfrm>
            <a:off x="7415213" y="0"/>
            <a:ext cx="4776787" cy="6846932"/>
          </a:xfrm>
          <a:prstGeom prst="rect">
            <a:avLst/>
          </a:prstGeom>
          <a:solidFill>
            <a:srgbClr val="2F3342"/>
          </a:solidFill>
          <a:ln>
            <a:noFill/>
          </a:ln>
          <a:effectLst>
            <a:innerShdw blurRad="254000" dist="1270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92279" y="365125"/>
            <a:ext cx="4018722" cy="573989"/>
          </a:xfrm>
        </p:spPr>
        <p:txBody>
          <a:bodyPr lIns="0" rIns="0" anchor="ctr">
            <a:noAutofit/>
          </a:bodyPr>
          <a:lstStyle>
            <a:lvl1pPr algn="l">
              <a:defRPr sz="3200" spc="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279" y="1625512"/>
            <a:ext cx="4018722" cy="4636392"/>
          </a:xfrm>
        </p:spPr>
        <p:txBody>
          <a:bodyPr lIns="0" rIns="0">
            <a:normAutofit/>
          </a:bodyPr>
          <a:lstStyle>
            <a:lvl1pPr>
              <a:lnSpc>
                <a:spcPct val="150000"/>
              </a:lnSpc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4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4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2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CAAB964-0A56-4842-AA82-7610F726CD1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819116" y="1003687"/>
            <a:ext cx="3991884" cy="407670"/>
          </a:xfrm>
        </p:spPr>
        <p:txBody>
          <a:bodyPr lIns="0" rIns="0" anchor="ctr">
            <a:noAutofit/>
          </a:bodyPr>
          <a:lstStyle>
            <a:lvl1pPr marL="0" indent="0">
              <a:buNone/>
              <a:defRPr sz="2000" spc="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483349C3-B089-45CF-9643-0D25E709663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0" y="0"/>
            <a:ext cx="7415213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7D247BC-E419-4355-8738-B9CE5CA19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69" y="6468303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C2E478F-E849-4A8C-AF1F-CBCC78A7CBF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Shape 61">
            <a:extLst>
              <a:ext uri="{FF2B5EF4-FFF2-40B4-BE49-F238E27FC236}">
                <a16:creationId xmlns:a16="http://schemas.microsoft.com/office/drawing/2014/main" id="{649B49FF-0FAA-4E6C-820C-B1F434911FDC}"/>
              </a:ext>
            </a:extLst>
          </p:cNvPr>
          <p:cNvSpPr/>
          <p:nvPr userDrawn="1"/>
        </p:nvSpPr>
        <p:spPr>
          <a:xfrm>
            <a:off x="10184825" y="6413649"/>
            <a:ext cx="1399614" cy="4078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  <a:sym typeface="Bebas"/>
              </a:rPr>
              <a:t>FABRIKAM</a:t>
            </a:r>
            <a:endParaRPr lang="en-US" sz="2400" b="1" i="0" spc="0" dirty="0">
              <a:solidFill>
                <a:schemeClr val="bg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7695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7754" y="365125"/>
            <a:ext cx="6043246" cy="573989"/>
          </a:xfrm>
        </p:spPr>
        <p:txBody>
          <a:bodyPr anchor="ctr">
            <a:noAutofit/>
          </a:bodyPr>
          <a:lstStyle>
            <a:lvl1pPr algn="l">
              <a:defRPr sz="3600" spc="300"/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7754" y="1625512"/>
            <a:ext cx="6043246" cy="4636392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600"/>
            </a:lvl1pPr>
            <a:lvl2pPr>
              <a:lnSpc>
                <a:spcPct val="150000"/>
              </a:lnSpc>
              <a:defRPr sz="1400"/>
            </a:lvl2pPr>
            <a:lvl3pPr>
              <a:lnSpc>
                <a:spcPct val="150000"/>
              </a:lnSpc>
              <a:defRPr sz="1400"/>
            </a:lvl3pPr>
            <a:lvl4pPr>
              <a:lnSpc>
                <a:spcPct val="150000"/>
              </a:lnSpc>
              <a:defRPr sz="1200"/>
            </a:lvl4pPr>
            <a:lvl5pPr>
              <a:lnSpc>
                <a:spcPct val="150000"/>
              </a:lnSpc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CAAB964-0A56-4842-AA82-7610F726CD1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767754" y="1003687"/>
            <a:ext cx="6043246" cy="365125"/>
          </a:xfrm>
        </p:spPr>
        <p:txBody>
          <a:bodyPr anchor="ctr">
            <a:noAutofit/>
          </a:bodyPr>
          <a:lstStyle>
            <a:lvl1pPr marL="0" indent="0">
              <a:buNone/>
              <a:defRPr sz="20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5416550" cy="6846932"/>
          </a:xfrm>
          <a:effectLst>
            <a:innerShdw blurRad="254000" dist="127000">
              <a:prstClr val="black">
                <a:alpha val="50000"/>
              </a:prstClr>
            </a:inn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69" y="6468303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32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0849B93-E2CE-4654-9EC7-7DFA141A55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904689" y="5038489"/>
            <a:ext cx="5933872" cy="36512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spc="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E94348-3BFC-4B39-9C3B-628E777B98F4}"/>
              </a:ext>
            </a:extLst>
          </p:cNvPr>
          <p:cNvSpPr/>
          <p:nvPr userDrawn="1"/>
        </p:nvSpPr>
        <p:spPr>
          <a:xfrm>
            <a:off x="0" y="0"/>
            <a:ext cx="6107906" cy="6858000"/>
          </a:xfrm>
          <a:custGeom>
            <a:avLst/>
            <a:gdLst>
              <a:gd name="connsiteX0" fmla="*/ 0 w 6107906"/>
              <a:gd name="connsiteY0" fmla="*/ 0 h 6858000"/>
              <a:gd name="connsiteX1" fmla="*/ 6107906 w 6107906"/>
              <a:gd name="connsiteY1" fmla="*/ 0 h 6858000"/>
              <a:gd name="connsiteX2" fmla="*/ 6107906 w 6107906"/>
              <a:gd name="connsiteY2" fmla="*/ 6858000 h 6858000"/>
              <a:gd name="connsiteX3" fmla="*/ 0 w 6107906"/>
              <a:gd name="connsiteY3" fmla="*/ 6858000 h 6858000"/>
              <a:gd name="connsiteX4" fmla="*/ 0 w 6107906"/>
              <a:gd name="connsiteY4" fmla="*/ 0 h 6858000"/>
              <a:gd name="connsiteX0" fmla="*/ 0 w 6107906"/>
              <a:gd name="connsiteY0" fmla="*/ 0 h 6858000"/>
              <a:gd name="connsiteX1" fmla="*/ 6107906 w 6107906"/>
              <a:gd name="connsiteY1" fmla="*/ 0 h 6858000"/>
              <a:gd name="connsiteX2" fmla="*/ 4233386 w 6107906"/>
              <a:gd name="connsiteY2" fmla="*/ 6858000 h 6858000"/>
              <a:gd name="connsiteX3" fmla="*/ 0 w 6107906"/>
              <a:gd name="connsiteY3" fmla="*/ 6858000 h 6858000"/>
              <a:gd name="connsiteX4" fmla="*/ 0 w 6107906"/>
              <a:gd name="connsiteY4" fmla="*/ 0 h 6858000"/>
              <a:gd name="connsiteX0" fmla="*/ 0 w 6107906"/>
              <a:gd name="connsiteY0" fmla="*/ 0 h 6858000"/>
              <a:gd name="connsiteX1" fmla="*/ 6107906 w 6107906"/>
              <a:gd name="connsiteY1" fmla="*/ 0 h 6858000"/>
              <a:gd name="connsiteX2" fmla="*/ 4593309 w 6107906"/>
              <a:gd name="connsiteY2" fmla="*/ 6848272 h 6858000"/>
              <a:gd name="connsiteX3" fmla="*/ 0 w 6107906"/>
              <a:gd name="connsiteY3" fmla="*/ 6858000 h 6858000"/>
              <a:gd name="connsiteX4" fmla="*/ 0 w 6107906"/>
              <a:gd name="connsiteY4" fmla="*/ 0 h 6858000"/>
              <a:gd name="connsiteX0" fmla="*/ 1517515 w 6107906"/>
              <a:gd name="connsiteY0" fmla="*/ 0 h 6858000"/>
              <a:gd name="connsiteX1" fmla="*/ 6107906 w 6107906"/>
              <a:gd name="connsiteY1" fmla="*/ 0 h 6858000"/>
              <a:gd name="connsiteX2" fmla="*/ 4593309 w 6107906"/>
              <a:gd name="connsiteY2" fmla="*/ 6848272 h 6858000"/>
              <a:gd name="connsiteX3" fmla="*/ 0 w 6107906"/>
              <a:gd name="connsiteY3" fmla="*/ 6858000 h 6858000"/>
              <a:gd name="connsiteX4" fmla="*/ 1517515 w 6107906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07906" h="6858000">
                <a:moveTo>
                  <a:pt x="1517515" y="0"/>
                </a:moveTo>
                <a:lnTo>
                  <a:pt x="6107906" y="0"/>
                </a:lnTo>
                <a:lnTo>
                  <a:pt x="4593309" y="6848272"/>
                </a:lnTo>
                <a:lnTo>
                  <a:pt x="0" y="6858000"/>
                </a:lnTo>
                <a:lnTo>
                  <a:pt x="1517515" y="0"/>
                </a:lnTo>
                <a:close/>
              </a:path>
            </a:pathLst>
          </a:custGeom>
          <a:gradFill>
            <a:gsLst>
              <a:gs pos="0">
                <a:srgbClr val="01023B">
                  <a:alpha val="80000"/>
                </a:srgbClr>
              </a:gs>
              <a:gs pos="100000">
                <a:srgbClr val="E99757">
                  <a:lumMod val="97000"/>
                  <a:lumOff val="3000"/>
                  <a:alpha val="80000"/>
                </a:srgbClr>
              </a:gs>
              <a:gs pos="50000">
                <a:srgbClr val="A53F52">
                  <a:alpha val="8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1219AD9-34B1-4C27-8648-E7D7C69C07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04689" y="1546699"/>
            <a:ext cx="5933872" cy="3491790"/>
          </a:xfrm>
        </p:spPr>
        <p:txBody>
          <a:bodyPr anchor="ctr"/>
          <a:lstStyle>
            <a:lvl1pPr algn="ctr">
              <a:defRPr sz="6000" b="1" spc="3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125731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B66B20-A484-4A16-A015-2118F9AF2101}"/>
              </a:ext>
            </a:extLst>
          </p:cNvPr>
          <p:cNvSpPr/>
          <p:nvPr userDrawn="1"/>
        </p:nvSpPr>
        <p:spPr>
          <a:xfrm>
            <a:off x="0" y="0"/>
            <a:ext cx="6107906" cy="6858000"/>
          </a:xfrm>
          <a:custGeom>
            <a:avLst/>
            <a:gdLst>
              <a:gd name="connsiteX0" fmla="*/ 0 w 6107906"/>
              <a:gd name="connsiteY0" fmla="*/ 0 h 6858000"/>
              <a:gd name="connsiteX1" fmla="*/ 6107906 w 6107906"/>
              <a:gd name="connsiteY1" fmla="*/ 0 h 6858000"/>
              <a:gd name="connsiteX2" fmla="*/ 6107906 w 6107906"/>
              <a:gd name="connsiteY2" fmla="*/ 6858000 h 6858000"/>
              <a:gd name="connsiteX3" fmla="*/ 0 w 6107906"/>
              <a:gd name="connsiteY3" fmla="*/ 6858000 h 6858000"/>
              <a:gd name="connsiteX4" fmla="*/ 0 w 6107906"/>
              <a:gd name="connsiteY4" fmla="*/ 0 h 6858000"/>
              <a:gd name="connsiteX0" fmla="*/ 0 w 6107906"/>
              <a:gd name="connsiteY0" fmla="*/ 0 h 6858000"/>
              <a:gd name="connsiteX1" fmla="*/ 6107906 w 6107906"/>
              <a:gd name="connsiteY1" fmla="*/ 0 h 6858000"/>
              <a:gd name="connsiteX2" fmla="*/ 4233386 w 6107906"/>
              <a:gd name="connsiteY2" fmla="*/ 6858000 h 6858000"/>
              <a:gd name="connsiteX3" fmla="*/ 0 w 6107906"/>
              <a:gd name="connsiteY3" fmla="*/ 6858000 h 6858000"/>
              <a:gd name="connsiteX4" fmla="*/ 0 w 6107906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07906" h="6858000">
                <a:moveTo>
                  <a:pt x="0" y="0"/>
                </a:moveTo>
                <a:lnTo>
                  <a:pt x="6107906" y="0"/>
                </a:lnTo>
                <a:lnTo>
                  <a:pt x="4233386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1023B">
                  <a:alpha val="80000"/>
                </a:srgbClr>
              </a:gs>
              <a:gs pos="100000">
                <a:srgbClr val="E99757">
                  <a:lumMod val="97000"/>
                  <a:lumOff val="3000"/>
                  <a:alpha val="80000"/>
                </a:srgbClr>
              </a:gs>
              <a:gs pos="50000">
                <a:srgbClr val="A53F52">
                  <a:alpha val="8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C356F-E483-4AFD-856C-13BB8E8A56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0" y="4209064"/>
            <a:ext cx="5251450" cy="365125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4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BA725B-4BCB-1D48-9C5D-46706B1871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2520779"/>
            <a:ext cx="5251450" cy="1661297"/>
          </a:xfrm>
        </p:spPr>
        <p:txBody>
          <a:bodyPr anchor="ctr"/>
          <a:lstStyle>
            <a:lvl1pPr algn="l">
              <a:defRPr sz="6000" spc="300"/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45735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05F96C-D634-4A69-95EC-3D002BD6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365125"/>
            <a:ext cx="11002962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57E98-D0FB-43E3-98BC-711F6A2F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519" y="1365813"/>
            <a:ext cx="10989920" cy="4811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65B72-2E86-4BA3-94F2-3ADFA40B7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1F3FD-3DB9-46B7-85E1-E8B8878A4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69" y="6468303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E478F-E849-4A8C-AF1F-CBCC78A7C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7" r:id="rId2"/>
    <p:sldLayoutId id="2147483651" r:id="rId3"/>
    <p:sldLayoutId id="2147483668" r:id="rId4"/>
    <p:sldLayoutId id="2147483660" r:id="rId5"/>
    <p:sldLayoutId id="2147483664" r:id="rId6"/>
    <p:sldLayoutId id="2147483661" r:id="rId7"/>
    <p:sldLayoutId id="2147483674" r:id="rId8"/>
    <p:sldLayoutId id="2147483675" r:id="rId9"/>
    <p:sldLayoutId id="2147483673" r:id="rId10"/>
    <p:sldLayoutId id="2147483653" r:id="rId11"/>
    <p:sldLayoutId id="2147483670" r:id="rId12"/>
    <p:sldLayoutId id="2147483671" r:id="rId13"/>
    <p:sldLayoutId id="2147483672" r:id="rId14"/>
    <p:sldLayoutId id="2147483655" r:id="rId15"/>
    <p:sldLayoutId id="2147483666" r:id="rId16"/>
  </p:sldLayoutIdLst>
  <p:hf hdr="0" ftr="0" dt="0"/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round.com/ariane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uff%27s_device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Abstract Coding&#10;">
            <a:extLst>
              <a:ext uri="{FF2B5EF4-FFF2-40B4-BE49-F238E27FC236}">
                <a16:creationId xmlns:a16="http://schemas.microsoft.com/office/drawing/2014/main" id="{5F76566E-36EF-4E0C-8563-ABC2D25923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687D26E-D67A-4318-AAB1-DCEAA89EE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096000" cy="688271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2734962 w 6096000"/>
              <a:gd name="connsiteY2" fmla="*/ 6808573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82714"/>
              <a:gd name="connsiteX1" fmla="*/ 6096000 w 6096000"/>
              <a:gd name="connsiteY1" fmla="*/ 0 h 6882714"/>
              <a:gd name="connsiteX2" fmla="*/ 4242486 w 6096000"/>
              <a:gd name="connsiteY2" fmla="*/ 6882714 h 6882714"/>
              <a:gd name="connsiteX3" fmla="*/ 0 w 6096000"/>
              <a:gd name="connsiteY3" fmla="*/ 6858000 h 6882714"/>
              <a:gd name="connsiteX4" fmla="*/ 0 w 6096000"/>
              <a:gd name="connsiteY4" fmla="*/ 0 h 688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82714">
                <a:moveTo>
                  <a:pt x="0" y="0"/>
                </a:moveTo>
                <a:lnTo>
                  <a:pt x="6096000" y="0"/>
                </a:lnTo>
                <a:lnTo>
                  <a:pt x="4242486" y="68827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1023B">
                  <a:alpha val="70000"/>
                </a:srgbClr>
              </a:gs>
              <a:gs pos="100000">
                <a:srgbClr val="E99757">
                  <a:alpha val="70000"/>
                </a:srgbClr>
              </a:gs>
              <a:gs pos="50000">
                <a:srgbClr val="A53F52">
                  <a:alpha val="7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520779"/>
            <a:ext cx="5251450" cy="1661297"/>
          </a:xfrm>
        </p:spPr>
        <p:txBody>
          <a:bodyPr>
            <a:noAutofit/>
          </a:bodyPr>
          <a:lstStyle/>
          <a:p>
            <a:r>
              <a:rPr lang="en-US" sz="4000" dirty="0"/>
              <a:t>Operational Semantics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CA6DEC-302B-49C8-AC11-FD6F37AFA8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David J Stucki</a:t>
            </a:r>
          </a:p>
        </p:txBody>
      </p:sp>
      <p:sp>
        <p:nvSpPr>
          <p:cNvPr id="2094" name="Slide Number Placeholder 2093">
            <a:extLst>
              <a:ext uri="{FF2B5EF4-FFF2-40B4-BE49-F238E27FC236}">
                <a16:creationId xmlns:a16="http://schemas.microsoft.com/office/drawing/2014/main" id="{5DA62994-769D-4C19-BB0A-5144E0A5C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503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5B51F0-E8E0-4873-A83D-8A6C81A9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5605BB-AA93-4251-8488-C6825CD3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Constructs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5BA544A-4E28-4E26-90E8-0E9F71CF76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388" y="2311691"/>
                <a:ext cx="6455100" cy="168372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3200" dirty="0"/>
                  <a:t>Sequence: </a:t>
                </a:r>
                <a:r>
                  <a:rPr lang="en-US" sz="36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; </m:t>
                            </m:r>
                            <m:sSub>
                              <m:sSub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2600" dirty="0"/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5BA544A-4E28-4E26-90E8-0E9F71CF76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388" y="2311691"/>
                <a:ext cx="6455100" cy="168372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9C4F0-16A0-4047-A03B-8A33792586F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94519" y="1092811"/>
            <a:ext cx="11002962" cy="823912"/>
          </a:xfrm>
        </p:spPr>
        <p:txBody>
          <a:bodyPr/>
          <a:lstStyle/>
          <a:p>
            <a:r>
              <a:rPr lang="en-US" dirty="0"/>
              <a:t>All is vanity. (Ecclesiastes 1:2)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2681EB1-7FAC-4D7F-8E1E-398F326FD209}"/>
                  </a:ext>
                </a:extLst>
              </p:cNvPr>
              <p:cNvSpPr txBox="1"/>
              <p:nvPr/>
            </p:nvSpPr>
            <p:spPr>
              <a:xfrm>
                <a:off x="594519" y="4941278"/>
                <a:ext cx="10700750" cy="1478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/>
                  <a:t>Iteration: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d>
                          <m:d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𝑡𝑟𝑢𝑒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𝑤h𝑖𝑙𝑒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𝑑𝑜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𝑤h𝑖𝑙𝑒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𝑑𝑜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)→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𝑓𝑎𝑙𝑠𝑒</m:t>
                        </m:r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𝑤h𝑖𝑙𝑒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𝑑𝑜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2681EB1-7FAC-4D7F-8E1E-398F326FD2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19" y="4941278"/>
                <a:ext cx="10700750" cy="1478931"/>
              </a:xfrm>
              <a:prstGeom prst="rect">
                <a:avLst/>
              </a:prstGeom>
              <a:blipFill>
                <a:blip r:embed="rId3"/>
                <a:stretch>
                  <a:fillRect l="-1481" t="-5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8C3BF15-B050-443C-B167-7A4A883454E8}"/>
                  </a:ext>
                </a:extLst>
              </p:cNvPr>
              <p:cNvSpPr txBox="1"/>
              <p:nvPr/>
            </p:nvSpPr>
            <p:spPr>
              <a:xfrm>
                <a:off x="7350830" y="2024069"/>
                <a:ext cx="4420413" cy="2917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Selection: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)→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𝑡𝑟𝑢𝑒</m:t>
                        </m:r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𝑡h𝑒𝑛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𝑒𝑙𝑠𝑒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br>
                  <a:rPr lang="en-US" sz="3600" dirty="0"/>
                </a:br>
                <a:r>
                  <a:rPr lang="en-US" sz="3600" dirty="0"/>
                  <a:t>	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)→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𝑓𝑎𝑙𝑠𝑒</m:t>
                        </m:r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𝑡h𝑒𝑛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𝑒𝑙𝑠𝑒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8C3BF15-B050-443C-B167-7A4A88345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0830" y="2024069"/>
                <a:ext cx="4420413" cy="2917209"/>
              </a:xfrm>
              <a:prstGeom prst="rect">
                <a:avLst/>
              </a:prstGeom>
              <a:blipFill>
                <a:blip r:embed="rId4"/>
                <a:stretch>
                  <a:fillRect l="-3586" t="-2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778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=∅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5C7735-E255-4301-B98A-610600AE94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65107" y="2971800"/>
            <a:ext cx="5183188" cy="30551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358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=∅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565107" y="2971800"/>
                <a:ext cx="5183188" cy="3055144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32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≔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↦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565107" y="2971800"/>
                <a:ext cx="5183188" cy="3055144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3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,4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565107" y="2971800"/>
                <a:ext cx="5183188" cy="3055144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32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≔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↦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565107" y="2971800"/>
                <a:ext cx="5183188" cy="3055144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3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,4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565107" y="2971800"/>
                <a:ext cx="5183188" cy="3055144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32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≔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↦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565107" y="2971800"/>
                <a:ext cx="5183188" cy="3055144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626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,4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565107" y="2971800"/>
                <a:ext cx="5183188" cy="3055144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32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≔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↦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565107" y="2971800"/>
                <a:ext cx="5183188" cy="3055144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166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,4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5C7735-E255-4301-B98A-610600AE94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65107" y="2971800"/>
            <a:ext cx="5183188" cy="3055144"/>
          </a:xfrm>
        </p:spPr>
        <p:txBody>
          <a:bodyPr/>
          <a:lstStyle/>
          <a:p>
            <a:pPr marL="0" indent="0">
              <a:buNone/>
            </a:pPr>
            <a:endParaRPr lang="en-US" sz="3200" i="1" dirty="0">
              <a:latin typeface="Cambria Math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&gt; 0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,4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/>
                  <a:t>Iteration: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𝑡𝑟𝑢𝑒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𝑤h𝑖𝑙𝑒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𝑑𝑜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𝑤h𝑖𝑙𝑒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𝑑𝑜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)→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𝑓𝑎𝑙𝑠𝑒</m:t>
                        </m:r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𝑤h𝑖𝑙𝑒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𝑑𝑜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 l="-3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081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,4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en-US" sz="4000" dirty="0"/>
                  <a:t>Iteration: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d>
                            <m:dPr>
                              <m:ctrlP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𝑡𝑟𝑢𝑒</m:t>
                          </m:r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𝑤h𝑖𝑙𝑒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𝑑𝑜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3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3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sz="3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𝑤h𝑖𝑙𝑒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𝑑𝑜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3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 l="-3189" t="-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95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,4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/>
                  <a:t>Sequence:</a:t>
                </a:r>
                <a:r>
                  <a:rPr lang="en-US" sz="2400" dirty="0"/>
                  <a:t> </a:t>
                </a:r>
                <a:endParaRPr lang="en-US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⟨"/>
                              <m:endChr m:val="⟩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→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; 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 l="-4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0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5B51F0-E8E0-4873-A83D-8A6C81A9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5605BB-AA93-4251-8488-C6825CD3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A544A-4E28-4E26-90E8-0E9F71CF7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519" y="1916722"/>
            <a:ext cx="10989920" cy="457615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Without a semantic specification it would be impossible for a compiler/interpreter to be developed. Why?</a:t>
            </a:r>
          </a:p>
          <a:p>
            <a:r>
              <a:rPr lang="en-US" sz="2400" dirty="0"/>
              <a:t>Without a semantic specification it would be impossible to determine whether a compiler/interpreter was correct. It defines what correctness means.</a:t>
            </a:r>
          </a:p>
          <a:p>
            <a:r>
              <a:rPr lang="en-US" sz="2400" dirty="0"/>
              <a:t>Without a semantic specification we would not be able to know whether a program was correct.</a:t>
            </a:r>
          </a:p>
          <a:p>
            <a:r>
              <a:rPr lang="en-US" sz="2400" dirty="0"/>
              <a:t>Without a semantic specification we would not be able to reason about program source code.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9C4F0-16A0-4047-A03B-8A33792586F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94519" y="1092811"/>
            <a:ext cx="11002962" cy="823912"/>
          </a:xfrm>
        </p:spPr>
        <p:txBody>
          <a:bodyPr/>
          <a:lstStyle/>
          <a:p>
            <a:r>
              <a:rPr lang="en-US" dirty="0"/>
              <a:t>Is meaning all that important?</a:t>
            </a:r>
          </a:p>
        </p:txBody>
      </p:sp>
    </p:spTree>
    <p:extLst>
      <p:ext uri="{BB962C8B-B14F-4D97-AF65-F5344CB8AC3E}">
        <p14:creationId xmlns:p14="http://schemas.microsoft.com/office/powerpoint/2010/main" val="126375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% 2 == 0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,4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/>
                  <a:t>Selection:</a:t>
                </a:r>
              </a:p>
              <a:p>
                <a:pPr marL="0" indent="0">
                  <a:buNone/>
                </a:pPr>
                <a:r>
                  <a:rPr lang="en-US" sz="32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𝑡𝑟𝑢𝑒</m:t>
                        </m:r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𝑡h𝑒𝑛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𝑒𝑙𝑠𝑒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br>
                  <a:rPr lang="en-US" sz="3200" dirty="0"/>
                </a:br>
                <a:r>
                  <a:rPr lang="en-US" sz="32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𝑓𝑎𝑙𝑠𝑒</m:t>
                        </m:r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𝑡h𝑒𝑛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𝑒𝑙𝑠𝑒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 l="-3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999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,4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/>
                  <a:t>Selection:</a:t>
                </a:r>
              </a:p>
              <a:p>
                <a:pPr marL="0" indent="0">
                  <a:buNone/>
                </a:pPr>
                <a:r>
                  <a:rPr lang="en-US" sz="32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𝑡𝑟𝑢𝑒</m:t>
                        </m:r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𝑡h𝑒𝑛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𝑒𝑙𝑠𝑒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br>
                  <a:rPr lang="en-US" sz="3200" dirty="0"/>
                </a:br>
                <a:r>
                  <a:rPr lang="en-US" sz="3200" dirty="0"/>
                  <a:t>	</a:t>
                </a: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 l="-3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195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,4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32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≔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↦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662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,4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32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≔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↦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endParaRPr lang="en-US" sz="32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499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&gt; 0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/>
                  <a:t>Iteration: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𝑡𝑟𝑢𝑒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𝑤h𝑖𝑙𝑒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𝑑𝑜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𝑤h𝑖𝑙𝑒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𝑑𝑜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)→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𝑓𝑎𝑙𝑠𝑒</m:t>
                        </m:r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𝑤h𝑖𝑙𝑒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𝑑𝑜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 l="-3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737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en-US" sz="4000" dirty="0"/>
                  <a:t>Iteration: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d>
                            <m:dPr>
                              <m:ctrlP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𝑡𝑟𝑢𝑒</m:t>
                          </m:r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𝑤h𝑖𝑙𝑒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𝑑𝑜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3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3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sz="3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𝑤h𝑖𝑙𝑒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𝑑𝑜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3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4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3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3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 l="-3189" t="-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292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/>
                  <a:t>Sequence:</a:t>
                </a:r>
                <a:r>
                  <a:rPr lang="en-US" sz="2400" dirty="0"/>
                  <a:t> </a:t>
                </a:r>
                <a:endParaRPr lang="en-US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⟨"/>
                              <m:endChr m:val="⟩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→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; 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 l="-4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1867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% 2 == 0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/>
                  <a:t>Selection:</a:t>
                </a:r>
              </a:p>
              <a:p>
                <a:pPr marL="0" indent="0">
                  <a:buNone/>
                </a:pPr>
                <a:r>
                  <a:rPr lang="en-US" sz="32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𝑡𝑟𝑢𝑒</m:t>
                        </m:r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𝑡h𝑒𝑛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𝑒𝑙𝑠𝑒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br>
                  <a:rPr lang="en-US" sz="3200" dirty="0"/>
                </a:br>
                <a:r>
                  <a:rPr lang="en-US" sz="32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𝑓𝑎𝑙𝑠𝑒</m:t>
                        </m:r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𝑡h𝑒𝑛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𝑒𝑙𝑠𝑒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 l="-3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405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/>
                  <a:t>Selection:</a:t>
                </a:r>
              </a:p>
              <a:p>
                <a:pPr marL="0" indent="0">
                  <a:buNone/>
                </a:pPr>
                <a:r>
                  <a:rPr lang="en-US" sz="3200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𝑓𝑎𝑙𝑠𝑒</m:t>
                        </m:r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𝑡h𝑒𝑛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𝑒𝑙𝑠𝑒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br>
                  <a:rPr lang="en-US" sz="3200" dirty="0"/>
                </a:br>
                <a:r>
                  <a:rPr lang="en-US" sz="3200" dirty="0"/>
                  <a:t>	</a:t>
                </a: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 l="-3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514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32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≔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↦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5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5B51F0-E8E0-4873-A83D-8A6C81A9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5605BB-AA93-4251-8488-C6825CD3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A544A-4E28-4E26-90E8-0E9F71CF7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519" y="1916722"/>
            <a:ext cx="10989920" cy="4576153"/>
          </a:xfrm>
        </p:spPr>
        <p:txBody>
          <a:bodyPr>
            <a:normAutofit/>
          </a:bodyPr>
          <a:lstStyle/>
          <a:p>
            <a:r>
              <a:rPr lang="en-US" sz="2400" dirty="0"/>
              <a:t>Requires a relatively simple programming language</a:t>
            </a:r>
          </a:p>
          <a:p>
            <a:r>
              <a:rPr lang="en-US" sz="2400" dirty="0"/>
              <a:t>Requires a formal specification of the program’ desired behavior</a:t>
            </a:r>
          </a:p>
          <a:p>
            <a:r>
              <a:rPr lang="en-US" sz="2400" dirty="0"/>
              <a:t>Requires a formal semantic model for the programming language</a:t>
            </a:r>
          </a:p>
          <a:p>
            <a:r>
              <a:rPr lang="en-US" sz="2400" dirty="0"/>
              <a:t>Requires mental challenge to put these all together in a deductive framework</a:t>
            </a:r>
          </a:p>
          <a:p>
            <a:r>
              <a:rPr lang="en-US" sz="2400" dirty="0"/>
              <a:t>Is it really worth all this? Sometimes...</a:t>
            </a:r>
          </a:p>
          <a:p>
            <a:pPr marL="457200" lvl="1" indent="0">
              <a:buNone/>
            </a:pPr>
            <a:r>
              <a:rPr lang="en-US" sz="2200" dirty="0"/>
              <a:t>Security &amp; Encryption	Healthcare		Martian Rover</a:t>
            </a:r>
          </a:p>
          <a:p>
            <a:pPr marL="457200" lvl="1" indent="0">
              <a:buNone/>
            </a:pPr>
            <a:r>
              <a:rPr lang="en-US" sz="2200" dirty="0"/>
              <a:t>Financial transactions	Aviation &amp; Military	Hardware design (CPUs)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9C4F0-16A0-4047-A03B-8A33792586F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94519" y="1092811"/>
            <a:ext cx="11002962" cy="823912"/>
          </a:xfrm>
        </p:spPr>
        <p:txBody>
          <a:bodyPr/>
          <a:lstStyle/>
          <a:p>
            <a:r>
              <a:rPr lang="en-US" dirty="0"/>
              <a:t>Formally proving that a program does the right thing.</a:t>
            </a:r>
          </a:p>
        </p:txBody>
      </p:sp>
    </p:spTree>
    <p:extLst>
      <p:ext uri="{BB962C8B-B14F-4D97-AF65-F5344CB8AC3E}">
        <p14:creationId xmlns:p14="http://schemas.microsoft.com/office/powerpoint/2010/main" val="388455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,4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32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≔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↦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endParaRPr lang="en-US" sz="32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952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,4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5C7735-E255-4301-B98A-610600AE94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7450" y="2971800"/>
            <a:ext cx="5924549" cy="34965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234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&gt; 0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,6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/>
                  <a:t>AND EVENTUALLY...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3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)→</m:t>
                          </m:r>
                          <m:r>
                            <a:rPr lang="en-US" sz="3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𝑓𝑎𝑙𝑠𝑒</m:t>
                          </m:r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𝑤h𝑖𝑙𝑒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𝑑𝑜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A5C7735-E255-4301-B98A-610600AE94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67450" y="2971800"/>
                <a:ext cx="5924549" cy="3496502"/>
              </a:xfrm>
              <a:blipFill>
                <a:blip r:embed="rId3"/>
                <a:stretch>
                  <a:fillRect l="-4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427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,6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5C7735-E255-4301-B98A-610600AE94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7450" y="2971800"/>
            <a:ext cx="5924549" cy="34965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0892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B5D-5340-47E4-9E36-BB3DA5A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88F63-F33D-4F44-9579-33D62211F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07" y="2342355"/>
            <a:ext cx="5157787" cy="4125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US" sz="24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n &gt; 0 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n % 2 == 0 then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sum = sum + 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 = n - 1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=∅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36D3EF90-DA7F-4158-940F-81183B3A8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565107" y="1827972"/>
                <a:ext cx="5183188" cy="8199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5C7735-E255-4301-B98A-610600AE94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7450" y="2971800"/>
            <a:ext cx="5924549" cy="3496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What about now?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4FD55-7880-4CEF-B9DB-6D5CD49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8715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Abstract Coding&#10;">
            <a:extLst>
              <a:ext uri="{FF2B5EF4-FFF2-40B4-BE49-F238E27FC236}">
                <a16:creationId xmlns:a16="http://schemas.microsoft.com/office/drawing/2014/main" id="{5F76566E-36EF-4E0C-8563-ABC2D25923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687D26E-D67A-4318-AAB1-DCEAA89EE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096000" cy="688271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2734962 w 6096000"/>
              <a:gd name="connsiteY2" fmla="*/ 6808573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82714"/>
              <a:gd name="connsiteX1" fmla="*/ 6096000 w 6096000"/>
              <a:gd name="connsiteY1" fmla="*/ 0 h 6882714"/>
              <a:gd name="connsiteX2" fmla="*/ 4242486 w 6096000"/>
              <a:gd name="connsiteY2" fmla="*/ 6882714 h 6882714"/>
              <a:gd name="connsiteX3" fmla="*/ 0 w 6096000"/>
              <a:gd name="connsiteY3" fmla="*/ 6858000 h 6882714"/>
              <a:gd name="connsiteX4" fmla="*/ 0 w 6096000"/>
              <a:gd name="connsiteY4" fmla="*/ 0 h 688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82714">
                <a:moveTo>
                  <a:pt x="0" y="0"/>
                </a:moveTo>
                <a:lnTo>
                  <a:pt x="6096000" y="0"/>
                </a:lnTo>
                <a:lnTo>
                  <a:pt x="4242486" y="68827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1023B">
                  <a:alpha val="70000"/>
                </a:srgbClr>
              </a:gs>
              <a:gs pos="100000">
                <a:srgbClr val="E99757">
                  <a:alpha val="70000"/>
                </a:srgbClr>
              </a:gs>
              <a:gs pos="50000">
                <a:srgbClr val="A53F52">
                  <a:alpha val="7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tle 2">
                <a:extLst>
                  <a:ext uri="{FF2B5EF4-FFF2-40B4-BE49-F238E27FC236}">
                    <a16:creationId xmlns:a16="http://schemas.microsoft.com/office/drawing/2014/main" id="{1D24B42B-925B-494C-A986-BD85E8117E1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096000" y="2520779"/>
                <a:ext cx="5251450" cy="1661297"/>
              </a:xfrm>
            </p:spPr>
            <p:txBody>
              <a:bodyPr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=∅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3" name="Title 2">
                <a:extLst>
                  <a:ext uri="{FF2B5EF4-FFF2-40B4-BE49-F238E27FC236}">
                    <a16:creationId xmlns:a16="http://schemas.microsoft.com/office/drawing/2014/main" id="{1D24B42B-925B-494C-A986-BD85E8117E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096000" y="2520779"/>
                <a:ext cx="5251450" cy="166129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94" name="Slide Number Placeholder 2093">
            <a:extLst>
              <a:ext uri="{FF2B5EF4-FFF2-40B4-BE49-F238E27FC236}">
                <a16:creationId xmlns:a16="http://schemas.microsoft.com/office/drawing/2014/main" id="{5DA62994-769D-4C19-BB0A-5144E0A5C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96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D6F3E94C-A5EC-4D95-A757-A5185D179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57033" y="607220"/>
            <a:ext cx="7477934" cy="654050"/>
          </a:xfrm>
        </p:spPr>
        <p:txBody>
          <a:bodyPr>
            <a:noAutofit/>
          </a:bodyPr>
          <a:lstStyle/>
          <a:p>
            <a:r>
              <a:rPr lang="en-US" altLang="en-US" dirty="0"/>
              <a:t>Double Int kills Ariane 5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E7CA8B54-2067-4335-BA06-DC7A783F97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47812"/>
            <a:ext cx="8005313" cy="5310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68275" indent="-168275">
              <a:lnSpc>
                <a:spcPct val="100000"/>
              </a:lnSpc>
            </a:pPr>
            <a:r>
              <a:rPr lang="en-US" altLang="en-US" sz="3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The EU Space Agency spent ten years and $7B to produce Ariane 5, a giant rocket capable of putting a pair of three-ton satellites into orbit with each launch and intended to give Europe supremacy in the commercial space business</a:t>
            </a:r>
          </a:p>
          <a:p>
            <a:pPr marL="168275" indent="-168275">
              <a:lnSpc>
                <a:spcPct val="100000"/>
              </a:lnSpc>
            </a:pPr>
            <a:r>
              <a:rPr lang="en-US" altLang="en-US" sz="3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All it took to explode the rocket less than a minute into its maiden voyage in 1996 was a small computer program trying to stuff a 64-bit number into a 16-bit space.</a:t>
            </a:r>
          </a:p>
          <a:p>
            <a:pPr marL="168275" indent="-168275">
              <a:lnSpc>
                <a:spcPct val="100000"/>
              </a:lnSpc>
            </a:pPr>
            <a:r>
              <a:rPr lang="en-US" altLang="en-US" sz="3200" dirty="0">
                <a:latin typeface="Calibri" panose="020F0502020204030204" pitchFamily="34" charset="0"/>
                <a:ea typeface="ＭＳ Ｐゴシック" panose="020B0600070205080204" pitchFamily="34" charset="-128"/>
                <a:hlinkClick r:id="rId3"/>
              </a:rPr>
              <a:t>A Bug and a Crash</a:t>
            </a:r>
            <a:r>
              <a:rPr lang="en-US" altLang="en-US" sz="3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, by James </a:t>
            </a:r>
            <a:r>
              <a:rPr lang="en-US" altLang="en-US" sz="3200" dirty="0" err="1">
                <a:latin typeface="Calibri" panose="020F0502020204030204" pitchFamily="34" charset="0"/>
                <a:ea typeface="ＭＳ Ｐゴシック" panose="020B0600070205080204" pitchFamily="34" charset="-128"/>
              </a:rPr>
              <a:t>Gleick</a:t>
            </a:r>
            <a:endParaRPr lang="en-US" altLang="en-US" sz="32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8435" name="Picture 4">
            <a:extLst>
              <a:ext uri="{FF2B5EF4-FFF2-40B4-BE49-F238E27FC236}">
                <a16:creationId xmlns:a16="http://schemas.microsoft.com/office/drawing/2014/main" id="{7CCBE18A-3FD3-49DD-A702-D259A8D47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114" y="2567780"/>
            <a:ext cx="2913063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4" descr="intel-pentium-iii">
            <a:extLst>
              <a:ext uri="{FF2B5EF4-FFF2-40B4-BE49-F238E27FC236}">
                <a16:creationId xmlns:a16="http://schemas.microsoft.com/office/drawing/2014/main" id="{6B8359B4-2D03-4E6D-AB5E-D91965757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400" y="2847121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Rectangle 2">
            <a:extLst>
              <a:ext uri="{FF2B5EF4-FFF2-40B4-BE49-F238E27FC236}">
                <a16:creationId xmlns:a16="http://schemas.microsoft.com/office/drawing/2014/main" id="{6CAE4E0C-3D9B-4515-A68F-704D6CD87D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75571" y="620958"/>
            <a:ext cx="4840857" cy="654050"/>
          </a:xfrm>
        </p:spPr>
        <p:txBody>
          <a:bodyPr>
            <a:normAutofit fontScale="90000"/>
          </a:bodyPr>
          <a:lstStyle/>
          <a:p>
            <a:r>
              <a:rPr lang="en-US" altLang="en-US" sz="4000" dirty="0">
                <a:latin typeface="Calibri Light" panose="020F0302020204030204" pitchFamily="34" charset="0"/>
                <a:ea typeface="ＭＳ Ｐゴシック" panose="020B0600070205080204" pitchFamily="34" charset="-128"/>
                <a:cs typeface="Calibri Light" panose="020F0302020204030204" pitchFamily="34" charset="0"/>
              </a:rPr>
              <a:t>Intel Pentium Bug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DE2A0BA-21C8-4F5A-ABD3-04AE981A2A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76377" y="1708030"/>
            <a:ext cx="9358223" cy="47927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en-US" sz="3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In the mid 90’s a bug was found in the floating-point hardware in Intel’s latest Pentium microprocessor</a:t>
            </a:r>
          </a:p>
          <a:p>
            <a:pPr>
              <a:lnSpc>
                <a:spcPct val="100000"/>
              </a:lnSpc>
            </a:pPr>
            <a:r>
              <a:rPr lang="en-US" altLang="en-US" sz="3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Unfortunately, the bug was only found after many had been made and sold</a:t>
            </a:r>
          </a:p>
          <a:p>
            <a:pPr>
              <a:lnSpc>
                <a:spcPct val="100000"/>
              </a:lnSpc>
            </a:pPr>
            <a:r>
              <a:rPr lang="en-US" altLang="en-US" sz="3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The bug was subtle, effecting only the ninth decimal place of </a:t>
            </a:r>
            <a:r>
              <a:rPr lang="en-US" altLang="en-US" sz="3200" i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some</a:t>
            </a:r>
            <a:r>
              <a:rPr lang="en-US" altLang="en-US" sz="3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computations</a:t>
            </a:r>
          </a:p>
          <a:p>
            <a:pPr>
              <a:lnSpc>
                <a:spcPct val="100000"/>
              </a:lnSpc>
            </a:pPr>
            <a:r>
              <a:rPr lang="en-US" altLang="en-US" sz="3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But users cared</a:t>
            </a:r>
          </a:p>
          <a:p>
            <a:pPr>
              <a:lnSpc>
                <a:spcPct val="100000"/>
              </a:lnSpc>
            </a:pPr>
            <a:r>
              <a:rPr lang="en-US" altLang="en-US" sz="3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Intel had to recall the chips, taking a $500M write-off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5B51F0-E8E0-4873-A83D-8A6C81A9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5605BB-AA93-4251-8488-C6825CD3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A544A-4E28-4E26-90E8-0E9F71CF7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519" y="1916722"/>
            <a:ext cx="10989920" cy="4576153"/>
          </a:xfrm>
        </p:spPr>
        <p:txBody>
          <a:bodyPr>
            <a:normAutofit/>
          </a:bodyPr>
          <a:lstStyle/>
          <a:p>
            <a:r>
              <a:rPr lang="en-US" sz="2800" dirty="0"/>
              <a:t>Compile &amp; Run</a:t>
            </a:r>
          </a:p>
          <a:p>
            <a:pPr lvl="1"/>
            <a:r>
              <a:rPr lang="en-US" sz="2600" dirty="0"/>
              <a:t>Pro: simple, quick; Con: platform dependencies, not useful for reasoning</a:t>
            </a:r>
          </a:p>
          <a:p>
            <a:r>
              <a:rPr lang="en-US" sz="2800" dirty="0"/>
              <a:t>Informal Semantics</a:t>
            </a:r>
          </a:p>
          <a:p>
            <a:pPr lvl="1"/>
            <a:r>
              <a:rPr lang="en-US" sz="2600" dirty="0"/>
              <a:t>Pro: easily communicated; Con: see next slide</a:t>
            </a:r>
          </a:p>
          <a:p>
            <a:r>
              <a:rPr lang="en-US" sz="2800" dirty="0"/>
              <a:t>Formal Semantics</a:t>
            </a:r>
          </a:p>
          <a:p>
            <a:pPr lvl="1"/>
            <a:r>
              <a:rPr lang="en-US" sz="2600" dirty="0"/>
              <a:t>Pro: clear &amp; precise; Con: more challenging to work with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9C4F0-16A0-4047-A03B-8A33792586F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94519" y="1092811"/>
            <a:ext cx="11002962" cy="823912"/>
          </a:xfrm>
        </p:spPr>
        <p:txBody>
          <a:bodyPr/>
          <a:lstStyle/>
          <a:p>
            <a:r>
              <a:rPr lang="en-US" dirty="0"/>
              <a:t>Can you give me some options?</a:t>
            </a:r>
          </a:p>
        </p:txBody>
      </p:sp>
    </p:spTree>
    <p:extLst>
      <p:ext uri="{BB962C8B-B14F-4D97-AF65-F5344CB8AC3E}">
        <p14:creationId xmlns:p14="http://schemas.microsoft.com/office/powerpoint/2010/main" val="191437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5B51F0-E8E0-4873-A83D-8A6C81A9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5605BB-AA93-4251-8488-C6825CD3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A544A-4E28-4E26-90E8-0E9F71CF7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519" y="1916722"/>
            <a:ext cx="10989920" cy="4794629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Excerpt from the ANSI C Standard, 3.1.2.6:</a:t>
            </a:r>
          </a:p>
          <a:p>
            <a:pPr marL="0" indent="0">
              <a:buNone/>
            </a:pPr>
            <a:r>
              <a:rPr lang="en-US" sz="2600" dirty="0"/>
              <a:t>	Two types have compatible types if their types are the same.</a:t>
            </a:r>
            <a:br>
              <a:rPr lang="en-US" sz="2600" dirty="0"/>
            </a:br>
            <a:r>
              <a:rPr lang="en-US" sz="2600" dirty="0"/>
              <a:t>	Footnote: Two types need not be identical to be compatible.</a:t>
            </a:r>
          </a:p>
          <a:p>
            <a:r>
              <a:rPr lang="en-US" sz="2600" dirty="0"/>
              <a:t>In the first edition of </a:t>
            </a:r>
            <a:r>
              <a:rPr lang="en-US" sz="2600" i="1" dirty="0">
                <a:solidFill>
                  <a:schemeClr val="accent5">
                    <a:lumMod val="50000"/>
                    <a:lumOff val="50000"/>
                  </a:schemeClr>
                </a:solidFill>
              </a:rPr>
              <a:t>The C Programming Language</a:t>
            </a:r>
            <a:r>
              <a:rPr lang="en-US" sz="2600" dirty="0"/>
              <a:t>, by Kernighan &amp; Richie (aka K&amp;R C), the switch statement had a very relaxed definition requiring only that the body of the switch be a syntactically valid compound statement with case: labels can appear prefixing any statement. Recall switch implemented a fall-through semantics in the absence of breaks. </a:t>
            </a:r>
            <a:r>
              <a:rPr lang="en-US" sz="2600" dirty="0">
                <a:hlinkClick r:id="rId2"/>
              </a:rPr>
              <a:t>Duff’s Device</a:t>
            </a:r>
            <a:endParaRPr lang="en-US" sz="2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9C4F0-16A0-4047-A03B-8A33792586F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94519" y="1092811"/>
            <a:ext cx="11002962" cy="823912"/>
          </a:xfrm>
        </p:spPr>
        <p:txBody>
          <a:bodyPr/>
          <a:lstStyle/>
          <a:p>
            <a:r>
              <a:rPr lang="en-US" dirty="0"/>
              <a:t>What’s wrong with English?</a:t>
            </a:r>
          </a:p>
        </p:txBody>
      </p:sp>
    </p:spTree>
    <p:extLst>
      <p:ext uri="{BB962C8B-B14F-4D97-AF65-F5344CB8AC3E}">
        <p14:creationId xmlns:p14="http://schemas.microsoft.com/office/powerpoint/2010/main" val="48920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5B51F0-E8E0-4873-A83D-8A6C81A9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5605BB-AA93-4251-8488-C6825CD3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A544A-4E28-4E26-90E8-0E9F71CF7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519" y="1916722"/>
            <a:ext cx="10989920" cy="4794629"/>
          </a:xfrm>
        </p:spPr>
        <p:txBody>
          <a:bodyPr>
            <a:normAutofit/>
          </a:bodyPr>
          <a:lstStyle/>
          <a:p>
            <a:r>
              <a:rPr lang="en-US" sz="2600" dirty="0"/>
              <a:t>A model that describes the meaning of a program by specifying how statements affect the state of a machine (virtual or real) when executed.</a:t>
            </a:r>
          </a:p>
          <a:p>
            <a:r>
              <a:rPr lang="en-US" sz="2600" dirty="0"/>
              <a:t>Changes in the machine, including memory, registers, the stack, the heap, etc., define the meaning of a statement.</a:t>
            </a:r>
          </a:p>
          <a:p>
            <a:r>
              <a:rPr lang="en-US" sz="2600" dirty="0"/>
              <a:t>We can choose any number of virtual machine models in order to accomplish this, but to remain as simple as possible, I will use the </a:t>
            </a:r>
            <a:r>
              <a:rPr lang="en-US" sz="2600" dirty="0">
                <a:latin typeface="Symbol" panose="05050102010706020507" pitchFamily="18" charset="2"/>
              </a:rPr>
              <a:t>s</a:t>
            </a:r>
            <a:r>
              <a:rPr lang="en-US" sz="2600" dirty="0"/>
              <a:t> representation of variable values that we introduced last time.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9C4F0-16A0-4047-A03B-8A33792586F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94519" y="1092811"/>
            <a:ext cx="11002962" cy="823912"/>
          </a:xfrm>
        </p:spPr>
        <p:txBody>
          <a:bodyPr/>
          <a:lstStyle/>
          <a:p>
            <a:r>
              <a:rPr lang="en-US" dirty="0"/>
              <a:t>As in, ‘How it Operates’</a:t>
            </a:r>
          </a:p>
        </p:txBody>
      </p:sp>
    </p:spTree>
    <p:extLst>
      <p:ext uri="{BB962C8B-B14F-4D97-AF65-F5344CB8AC3E}">
        <p14:creationId xmlns:p14="http://schemas.microsoft.com/office/powerpoint/2010/main" val="334226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5B51F0-E8E0-4873-A83D-8A6C81A9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5605BB-AA93-4251-8488-C6825CD3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Systems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5BA544A-4E28-4E26-90E8-0E9F71CF76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4519" y="1916722"/>
                <a:ext cx="10989920" cy="479462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𝑝𝑟𝑒𝑚𝑖𝑠𝑒𝑠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𝑐𝑜𝑛𝑐𝑙𝑢𝑠𝑖𝑜𝑛</m:t>
                          </m:r>
                        </m:den>
                      </m:f>
                    </m:oMath>
                  </m:oMathPara>
                </a14:m>
                <a:endParaRPr lang="en-US" sz="36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3200" dirty="0"/>
                  <a:t>Addition: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)→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/>
                  <a:t>, </a:t>
                </a:r>
                <a:r>
                  <a:rPr lang="en-US" sz="26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2600" dirty="0"/>
              </a:p>
              <a:p>
                <a:pPr marL="0" indent="0" algn="ctr">
                  <a:buNone/>
                </a:pPr>
                <a:r>
                  <a:rPr lang="en-US" sz="3200" dirty="0"/>
                  <a:t>Assignment: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d>
                          <m:dPr>
                            <m:begChr m:val="⟨"/>
                            <m:endChr m:val="⟩"/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≔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</m:d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↦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5BA544A-4E28-4E26-90E8-0E9F71CF76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4519" y="1916722"/>
                <a:ext cx="10989920" cy="479462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9C4F0-16A0-4047-A03B-8A33792586F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94519" y="1092811"/>
            <a:ext cx="11002962" cy="823912"/>
          </a:xfrm>
        </p:spPr>
        <p:txBody>
          <a:bodyPr/>
          <a:lstStyle/>
          <a:p>
            <a:r>
              <a:rPr lang="en-US" dirty="0"/>
              <a:t>Notation borrowed from symbolic logic (philosophy)</a:t>
            </a:r>
          </a:p>
          <a:p>
            <a:r>
              <a:rPr lang="en-US" dirty="0"/>
              <a:t>[named after Emil Post]</a:t>
            </a:r>
          </a:p>
        </p:txBody>
      </p:sp>
    </p:spTree>
    <p:extLst>
      <p:ext uri="{BB962C8B-B14F-4D97-AF65-F5344CB8AC3E}">
        <p14:creationId xmlns:p14="http://schemas.microsoft.com/office/powerpoint/2010/main" val="305329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53F52"/>
      </a:accent1>
      <a:accent2>
        <a:srgbClr val="E99757"/>
      </a:accent2>
      <a:accent3>
        <a:srgbClr val="2F3342"/>
      </a:accent3>
      <a:accent4>
        <a:srgbClr val="2C2153"/>
      </a:accent4>
      <a:accent5>
        <a:srgbClr val="01023B"/>
      </a:accent5>
      <a:accent6>
        <a:srgbClr val="7F7F7F"/>
      </a:accent6>
      <a:hlink>
        <a:srgbClr val="3A3838"/>
      </a:hlink>
      <a:folHlink>
        <a:srgbClr val="D0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661986_Tech presentation_RVA_v4" id="{72761486-35C0-4EF3-924E-44BF93C5F925}" vid="{AA80AB01-476F-48C3-B3B7-DC4890A60E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E71848-B78E-4D58-BFA5-D2D5918911C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80B16AC2-D7DD-48B6-919A-4ADE887D75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B3E157-1CAC-4231-A2EC-E93952D57E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 presentation</Template>
  <TotalTime>0</TotalTime>
  <Words>1814</Words>
  <Application>Microsoft Office PowerPoint</Application>
  <PresentationFormat>Widescreen</PresentationFormat>
  <Paragraphs>370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Calibri Light</vt:lpstr>
      <vt:lpstr>Cambria Math</vt:lpstr>
      <vt:lpstr>Courier New</vt:lpstr>
      <vt:lpstr>Gill Sans</vt:lpstr>
      <vt:lpstr>Symbol</vt:lpstr>
      <vt:lpstr>Office Theme</vt:lpstr>
      <vt:lpstr>Operational Semantics</vt:lpstr>
      <vt:lpstr>Why?</vt:lpstr>
      <vt:lpstr>Verification</vt:lpstr>
      <vt:lpstr>Double Int kills Ariane 5</vt:lpstr>
      <vt:lpstr>Intel Pentium Bug</vt:lpstr>
      <vt:lpstr>Approach</vt:lpstr>
      <vt:lpstr>Informal</vt:lpstr>
      <vt:lpstr>Operational</vt:lpstr>
      <vt:lpstr>Post Systems</vt:lpstr>
      <vt:lpstr>Control Constructs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σ=∅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2020-04-08T01:36:14Z</dcterms:created>
  <dcterms:modified xsi:type="dcterms:W3CDTF">2020-04-13T16:18:49Z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