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1"/>
  </p:sldMasterIdLst>
  <p:notesMasterIdLst>
    <p:notesMasterId r:id="rId16"/>
  </p:notesMasterIdLst>
  <p:handoutMasterIdLst>
    <p:handoutMasterId r:id="rId17"/>
  </p:handoutMasterIdLst>
  <p:sldIdLst>
    <p:sldId id="325" r:id="rId2"/>
    <p:sldId id="327" r:id="rId3"/>
    <p:sldId id="329" r:id="rId4"/>
    <p:sldId id="354" r:id="rId5"/>
    <p:sldId id="355" r:id="rId6"/>
    <p:sldId id="330" r:id="rId7"/>
    <p:sldId id="331" r:id="rId8"/>
    <p:sldId id="333" r:id="rId9"/>
    <p:sldId id="356" r:id="rId10"/>
    <p:sldId id="357" r:id="rId11"/>
    <p:sldId id="342" r:id="rId12"/>
    <p:sldId id="351" r:id="rId13"/>
    <p:sldId id="352" r:id="rId14"/>
    <p:sldId id="324"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Helvetica"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Helvetica"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Helvetica"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Helvetica"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Helvetica"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Helvetica"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Helvetica"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Helvetica"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Helvetica"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0101"/>
    <a:srgbClr val="C1DEFA"/>
    <a:srgbClr val="A7A7A7"/>
    <a:srgbClr val="D3D3D3"/>
    <a:srgbClr val="60BDC4"/>
    <a:srgbClr val="B4CFDC"/>
    <a:srgbClr val="C9D4DC"/>
    <a:srgbClr val="FEFF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88" autoAdjust="0"/>
  </p:normalViewPr>
  <p:slideViewPr>
    <p:cSldViewPr>
      <p:cViewPr varScale="1">
        <p:scale>
          <a:sx n="82" d="100"/>
          <a:sy n="82" d="100"/>
        </p:scale>
        <p:origin x="2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17C2D49-6A26-411C-8F4E-C539E4D3674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defRPr>
            </a:lvl1pPr>
          </a:lstStyle>
          <a:p>
            <a:pPr>
              <a:defRPr/>
            </a:pPr>
            <a:endParaRPr lang="en-US"/>
          </a:p>
        </p:txBody>
      </p:sp>
      <p:sp>
        <p:nvSpPr>
          <p:cNvPr id="3075" name="Rectangle 3">
            <a:extLst>
              <a:ext uri="{FF2B5EF4-FFF2-40B4-BE49-F238E27FC236}">
                <a16:creationId xmlns:a16="http://schemas.microsoft.com/office/drawing/2014/main" id="{1A5520C3-EFB7-4EB3-8C72-07D8AA283357}"/>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defRPr>
            </a:lvl1pPr>
          </a:lstStyle>
          <a:p>
            <a:pPr>
              <a:defRPr/>
            </a:pPr>
            <a:endParaRPr lang="en-US"/>
          </a:p>
        </p:txBody>
      </p:sp>
      <p:sp>
        <p:nvSpPr>
          <p:cNvPr id="3076" name="Rectangle 4">
            <a:extLst>
              <a:ext uri="{FF2B5EF4-FFF2-40B4-BE49-F238E27FC236}">
                <a16:creationId xmlns:a16="http://schemas.microsoft.com/office/drawing/2014/main" id="{E50D5F9C-E682-45CF-8E29-CDA183FE7A27}"/>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defRPr>
            </a:lvl1pPr>
          </a:lstStyle>
          <a:p>
            <a:pPr>
              <a:defRPr/>
            </a:pPr>
            <a:endParaRPr lang="en-US"/>
          </a:p>
        </p:txBody>
      </p:sp>
      <p:sp>
        <p:nvSpPr>
          <p:cNvPr id="3077" name="Rectangle 5">
            <a:extLst>
              <a:ext uri="{FF2B5EF4-FFF2-40B4-BE49-F238E27FC236}">
                <a16:creationId xmlns:a16="http://schemas.microsoft.com/office/drawing/2014/main" id="{9CF9DB38-D7D1-434D-8546-5EAACFE6B25A}"/>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anose="02020603050405020304" pitchFamily="18" charset="0"/>
              </a:defRPr>
            </a:lvl1pPr>
          </a:lstStyle>
          <a:p>
            <a:fld id="{38678BA7-EE41-429F-A4E9-3C5EFC02ED3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BA9E499-82D2-4E43-977C-EE5152801A7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defRPr>
            </a:lvl1pPr>
          </a:lstStyle>
          <a:p>
            <a:pPr>
              <a:defRPr/>
            </a:pPr>
            <a:endParaRPr lang="en-US"/>
          </a:p>
        </p:txBody>
      </p:sp>
      <p:sp>
        <p:nvSpPr>
          <p:cNvPr id="5123" name="Rectangle 3">
            <a:extLst>
              <a:ext uri="{FF2B5EF4-FFF2-40B4-BE49-F238E27FC236}">
                <a16:creationId xmlns:a16="http://schemas.microsoft.com/office/drawing/2014/main" id="{74662CB0-277E-47BB-85EA-A0F1022583FE}"/>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defRPr>
            </a:lvl1pPr>
          </a:lstStyle>
          <a:p>
            <a:pPr>
              <a:defRPr/>
            </a:pPr>
            <a:endParaRPr lang="en-US"/>
          </a:p>
        </p:txBody>
      </p:sp>
      <p:sp>
        <p:nvSpPr>
          <p:cNvPr id="3076" name="Rectangle 4">
            <a:extLst>
              <a:ext uri="{FF2B5EF4-FFF2-40B4-BE49-F238E27FC236}">
                <a16:creationId xmlns:a16="http://schemas.microsoft.com/office/drawing/2014/main" id="{9E233C1C-9567-43BE-8F3D-704330D808E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C8F96A59-EE1E-47D5-A5D9-CAE4DBA77145}"/>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E3A7AE5C-0DB4-4013-A85A-AE568B80962D}"/>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defRPr>
            </a:lvl1pPr>
          </a:lstStyle>
          <a:p>
            <a:pPr>
              <a:defRPr/>
            </a:pPr>
            <a:endParaRPr lang="en-US"/>
          </a:p>
        </p:txBody>
      </p:sp>
      <p:sp>
        <p:nvSpPr>
          <p:cNvPr id="5127" name="Rectangle 7">
            <a:extLst>
              <a:ext uri="{FF2B5EF4-FFF2-40B4-BE49-F238E27FC236}">
                <a16:creationId xmlns:a16="http://schemas.microsoft.com/office/drawing/2014/main" id="{C3E97BA5-5547-4C1B-B996-FFD1FDA6C93B}"/>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anose="02020603050405020304" pitchFamily="18" charset="0"/>
              </a:defRPr>
            </a:lvl1pPr>
          </a:lstStyle>
          <a:p>
            <a:fld id="{75877102-59A1-43D9-89BA-AB9A2A873E64}"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62367DA9-6888-484E-9C71-D1D8AA5EE6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5121A966-6DE7-4877-8152-1C6279304DE7}" type="slidenum">
              <a:rPr lang="en-US" altLang="en-US" sz="1200">
                <a:latin typeface="Times" panose="02020603050405020304" pitchFamily="18" charset="0"/>
              </a:rPr>
              <a:pPr/>
              <a:t>1</a:t>
            </a:fld>
            <a:endParaRPr lang="en-US" altLang="en-US" sz="1200">
              <a:latin typeface="Times" panose="02020603050405020304" pitchFamily="18" charset="0"/>
            </a:endParaRPr>
          </a:p>
        </p:txBody>
      </p:sp>
      <p:sp>
        <p:nvSpPr>
          <p:cNvPr id="6147" name="Rectangle 1026">
            <a:extLst>
              <a:ext uri="{FF2B5EF4-FFF2-40B4-BE49-F238E27FC236}">
                <a16:creationId xmlns:a16="http://schemas.microsoft.com/office/drawing/2014/main" id="{E1216EA7-909F-43A7-9C2E-3EF4F89C5075}"/>
              </a:ext>
            </a:extLst>
          </p:cNvPr>
          <p:cNvSpPr>
            <a:spLocks noGrp="1" noRot="1" noChangeAspect="1" noChangeArrowheads="1" noTextEdit="1"/>
          </p:cNvSpPr>
          <p:nvPr>
            <p:ph type="sldImg"/>
          </p:nvPr>
        </p:nvSpPr>
        <p:spPr>
          <a:ln/>
        </p:spPr>
      </p:sp>
      <p:sp>
        <p:nvSpPr>
          <p:cNvPr id="6148" name="Rectangle 1027">
            <a:extLst>
              <a:ext uri="{FF2B5EF4-FFF2-40B4-BE49-F238E27FC236}">
                <a16:creationId xmlns:a16="http://schemas.microsoft.com/office/drawing/2014/main" id="{4FC798E9-F3ED-4669-98E7-A7C1390E32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7AC922B-99BE-413A-962C-7743115F2A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Helvetica" panose="020B0604020202020204" pitchFamily="34" charset="0"/>
                <a:ea typeface="ＭＳ Ｐゴシック" panose="020B0600070205080204" pitchFamily="34" charset="-128"/>
              </a:defRPr>
            </a:lvl1pPr>
            <a:lvl2pPr marL="742950" indent="-285750" defTabSz="966788">
              <a:defRPr sz="2400">
                <a:solidFill>
                  <a:schemeClr val="tx1"/>
                </a:solidFill>
                <a:latin typeface="Helvetica" panose="020B0604020202020204" pitchFamily="34" charset="0"/>
                <a:ea typeface="ＭＳ Ｐゴシック" panose="020B0600070205080204" pitchFamily="34" charset="-128"/>
              </a:defRPr>
            </a:lvl2pPr>
            <a:lvl3pPr marL="1143000" indent="-228600" defTabSz="966788">
              <a:defRPr sz="2400">
                <a:solidFill>
                  <a:schemeClr val="tx1"/>
                </a:solidFill>
                <a:latin typeface="Helvetica" panose="020B0604020202020204" pitchFamily="34" charset="0"/>
                <a:ea typeface="ＭＳ Ｐゴシック" panose="020B0600070205080204" pitchFamily="34" charset="-128"/>
              </a:defRPr>
            </a:lvl3pPr>
            <a:lvl4pPr marL="1600200" indent="-228600" defTabSz="966788">
              <a:defRPr sz="2400">
                <a:solidFill>
                  <a:schemeClr val="tx1"/>
                </a:solidFill>
                <a:latin typeface="Helvetica" panose="020B0604020202020204" pitchFamily="34" charset="0"/>
                <a:ea typeface="ＭＳ Ｐゴシック" panose="020B0600070205080204" pitchFamily="34" charset="-128"/>
              </a:defRPr>
            </a:lvl4pPr>
            <a:lvl5pPr marL="2057400" indent="-228600" defTabSz="966788">
              <a:defRPr sz="2400">
                <a:solidFill>
                  <a:schemeClr val="tx1"/>
                </a:solidFill>
                <a:latin typeface="Helvetica" panose="020B0604020202020204" pitchFamily="34"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880E0D40-B55F-4605-8166-B3CDF9DF21F3}" type="slidenum">
              <a:rPr lang="en-US" altLang="en-US" sz="1200">
                <a:latin typeface="Arial" panose="020B0604020202020204" pitchFamily="34" charset="0"/>
              </a:rPr>
              <a:pPr/>
              <a:t>10</a:t>
            </a:fld>
            <a:endParaRPr lang="en-US" altLang="en-US" sz="1200">
              <a:latin typeface="Arial" panose="020B0604020202020204" pitchFamily="34" charset="0"/>
            </a:endParaRPr>
          </a:p>
        </p:txBody>
      </p:sp>
      <p:sp>
        <p:nvSpPr>
          <p:cNvPr id="24579" name="Rectangle 2">
            <a:extLst>
              <a:ext uri="{FF2B5EF4-FFF2-40B4-BE49-F238E27FC236}">
                <a16:creationId xmlns:a16="http://schemas.microsoft.com/office/drawing/2014/main" id="{6C0503B2-A940-47EC-B05E-CA678BA7829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9278B1A4-9947-45FF-B5CF-B0B58148026B}"/>
              </a:ext>
            </a:extLst>
          </p:cNvPr>
          <p:cNvSpPr>
            <a:spLocks noGrp="1" noChangeArrowheads="1"/>
          </p:cNvSpPr>
          <p:nvPr>
            <p:ph type="body" idx="1"/>
          </p:nvPr>
        </p:nvSpPr>
        <p:spPr>
          <a:xfrm>
            <a:off x="536575" y="4530725"/>
            <a:ext cx="6246813" cy="4264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F0F08BC-208C-44DC-9875-314CDC5A46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4ED81216-11A7-4DBC-ABE3-18AD8CBCE43E}" type="slidenum">
              <a:rPr lang="en-US" altLang="en-US" sz="1200">
                <a:latin typeface="Times" panose="02020603050405020304" pitchFamily="18" charset="0"/>
              </a:rPr>
              <a:pPr/>
              <a:t>14</a:t>
            </a:fld>
            <a:endParaRPr lang="en-US" altLang="en-US" sz="1200">
              <a:latin typeface="Times" panose="02020603050405020304" pitchFamily="18" charset="0"/>
            </a:endParaRPr>
          </a:p>
        </p:txBody>
      </p:sp>
      <p:sp>
        <p:nvSpPr>
          <p:cNvPr id="29699" name="Rectangle 2">
            <a:extLst>
              <a:ext uri="{FF2B5EF4-FFF2-40B4-BE49-F238E27FC236}">
                <a16:creationId xmlns:a16="http://schemas.microsoft.com/office/drawing/2014/main" id="{43664589-1114-45AF-BF2B-05F627FFE25B}"/>
              </a:ext>
            </a:extLst>
          </p:cNvPr>
          <p:cNvSpPr>
            <a:spLocks noGrp="1" noRot="1" noChangeAspect="1" noChangeArrowheads="1" noTextEdit="1"/>
          </p:cNvSpPr>
          <p:nvPr>
            <p:ph type="sldImg"/>
          </p:nvPr>
        </p:nvSpPr>
        <p:spPr>
          <a:solidFill>
            <a:srgbClr val="FFFFFF"/>
          </a:solidFill>
          <a:ln/>
        </p:spPr>
      </p:sp>
      <p:sp>
        <p:nvSpPr>
          <p:cNvPr id="29700" name="Rectangle 3">
            <a:extLst>
              <a:ext uri="{FF2B5EF4-FFF2-40B4-BE49-F238E27FC236}">
                <a16:creationId xmlns:a16="http://schemas.microsoft.com/office/drawing/2014/main" id="{012BE168-4B0A-4D32-B8B1-FF6C27027AEA}"/>
              </a:ext>
            </a:extLst>
          </p:cNvPr>
          <p:cNvSpPr>
            <a:spLocks noGrp="1" noChangeArrowheads="1"/>
          </p:cNvSpPr>
          <p:nvPr>
            <p:ph type="body" idx="1"/>
          </p:nvPr>
        </p:nvSpPr>
        <p:spPr>
          <a:solidFill>
            <a:srgbClr val="FFFFFF"/>
          </a:solidFill>
          <a:ln>
            <a:solidFill>
              <a:srgbClr val="000000"/>
            </a:solidFill>
          </a:ln>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D599FAC3-6A06-4062-B5D2-8C7CD0A09C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2C3280CE-0F6F-4FFF-9FD7-4E61AC13D6E0}" type="slidenum">
              <a:rPr lang="en-US" altLang="en-US" sz="1200">
                <a:latin typeface="Times" panose="02020603050405020304" pitchFamily="18" charset="0"/>
              </a:rPr>
              <a:pPr/>
              <a:t>2</a:t>
            </a:fld>
            <a:endParaRPr lang="en-US" altLang="en-US" sz="1200">
              <a:latin typeface="Times" panose="02020603050405020304" pitchFamily="18" charset="0"/>
            </a:endParaRPr>
          </a:p>
        </p:txBody>
      </p:sp>
      <p:sp>
        <p:nvSpPr>
          <p:cNvPr id="8195" name="Rectangle 1026">
            <a:extLst>
              <a:ext uri="{FF2B5EF4-FFF2-40B4-BE49-F238E27FC236}">
                <a16:creationId xmlns:a16="http://schemas.microsoft.com/office/drawing/2014/main" id="{2D065DC1-17ED-4100-8EB1-713980DDB729}"/>
              </a:ext>
            </a:extLst>
          </p:cNvPr>
          <p:cNvSpPr>
            <a:spLocks noGrp="1" noRot="1" noChangeAspect="1" noChangeArrowheads="1" noTextEdit="1"/>
          </p:cNvSpPr>
          <p:nvPr>
            <p:ph type="sldImg"/>
          </p:nvPr>
        </p:nvSpPr>
        <p:spPr>
          <a:ln/>
        </p:spPr>
      </p:sp>
      <p:sp>
        <p:nvSpPr>
          <p:cNvPr id="8196" name="Rectangle 1027">
            <a:extLst>
              <a:ext uri="{FF2B5EF4-FFF2-40B4-BE49-F238E27FC236}">
                <a16:creationId xmlns:a16="http://schemas.microsoft.com/office/drawing/2014/main" id="{E169E2D4-CA24-46AF-A5C9-D8FBD10611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CF0E667-1B81-4847-BE00-78AA23D182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514AB67A-25B1-4B90-BAA5-2EE66E5317CD}" type="slidenum">
              <a:rPr lang="en-US" altLang="en-US" sz="1200">
                <a:latin typeface="Times" panose="02020603050405020304" pitchFamily="18" charset="0"/>
              </a:rPr>
              <a:pPr/>
              <a:t>3</a:t>
            </a:fld>
            <a:endParaRPr lang="en-US" altLang="en-US" sz="1200">
              <a:latin typeface="Times" panose="02020603050405020304" pitchFamily="18" charset="0"/>
            </a:endParaRPr>
          </a:p>
        </p:txBody>
      </p:sp>
      <p:sp>
        <p:nvSpPr>
          <p:cNvPr id="10243" name="Rectangle 2">
            <a:extLst>
              <a:ext uri="{FF2B5EF4-FFF2-40B4-BE49-F238E27FC236}">
                <a16:creationId xmlns:a16="http://schemas.microsoft.com/office/drawing/2014/main" id="{BC361897-847F-4698-8F2E-D07B7CDB70B3}"/>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B0A30C6-1CE3-4E23-BA56-82E8E99958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altLang="en-US">
                <a:latin typeface="Times" panose="02020603050405020304" pitchFamily="18" charset="0"/>
                <a:ea typeface="ＭＳ Ｐゴシック" panose="020B0600070205080204" pitchFamily="34" charset="-128"/>
              </a:rPr>
              <a:t>boundary between syntax and semantics is not always clear cut. </a:t>
            </a:r>
          </a:p>
          <a:p>
            <a:pPr marL="228600" indent="-228600"/>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4FB38C5F-B4AB-4587-9687-06EA575B226D}"/>
              </a:ext>
            </a:extLst>
          </p:cNvPr>
          <p:cNvSpPr>
            <a:spLocks noGrp="1" noRot="1" noChangeAspect="1" noChangeArrowheads="1" noTextEdit="1"/>
          </p:cNvSpPr>
          <p:nvPr>
            <p:ph type="sldImg"/>
          </p:nvPr>
        </p:nvSpPr>
        <p:spPr>
          <a:xfrm>
            <a:off x="0" y="303213"/>
            <a:ext cx="1588" cy="1587"/>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1" name="Rectangle 2">
            <a:extLst>
              <a:ext uri="{FF2B5EF4-FFF2-40B4-BE49-F238E27FC236}">
                <a16:creationId xmlns:a16="http://schemas.microsoft.com/office/drawing/2014/main" id="{783764ED-2608-4D07-A261-8B9B0CFA335F}"/>
              </a:ext>
            </a:extLst>
          </p:cNvPr>
          <p:cNvSpPr txBox="1">
            <a:spLocks noGrp="1" noChangeArrowheads="1"/>
          </p:cNvSpPr>
          <p:nvPr>
            <p:ph type="body" idx="1"/>
          </p:nvPr>
        </p:nvSpPr>
        <p:spPr>
          <a:xfrm>
            <a:off x="503238" y="4316413"/>
            <a:ext cx="5856287" cy="4060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2669CDCD-E54D-4CF3-BD72-25A79AB9CDE4}"/>
              </a:ext>
            </a:extLst>
          </p:cNvPr>
          <p:cNvSpPr>
            <a:spLocks noGrp="1" noRot="1" noChangeAspect="1" noChangeArrowheads="1" noTextEdit="1"/>
          </p:cNvSpPr>
          <p:nvPr>
            <p:ph type="sldImg"/>
          </p:nvPr>
        </p:nvSpPr>
        <p:spPr>
          <a:xfrm>
            <a:off x="0" y="0"/>
            <a:ext cx="1588" cy="15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39" name="Rectangle 2">
            <a:extLst>
              <a:ext uri="{FF2B5EF4-FFF2-40B4-BE49-F238E27FC236}">
                <a16:creationId xmlns:a16="http://schemas.microsoft.com/office/drawing/2014/main" id="{51767554-81A5-4976-9796-9D5170F27C41}"/>
              </a:ext>
            </a:extLst>
          </p:cNvPr>
          <p:cNvSpPr txBox="1">
            <a:spLocks noGrp="1" noChangeArrowheads="1"/>
          </p:cNvSpPr>
          <p:nvPr>
            <p:ph type="body" idx="1"/>
          </p:nvPr>
        </p:nvSpPr>
        <p:spPr>
          <a:xfrm>
            <a:off x="503238" y="4316413"/>
            <a:ext cx="5856287" cy="4060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52FD4181-6FD6-4F2E-8999-A509688564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18DA7691-6F9C-44F2-AB52-A38754B401E5}" type="slidenum">
              <a:rPr lang="en-US" altLang="en-US" sz="1200">
                <a:latin typeface="Times" panose="02020603050405020304" pitchFamily="18" charset="0"/>
              </a:rPr>
              <a:pPr/>
              <a:t>6</a:t>
            </a:fld>
            <a:endParaRPr lang="en-US" altLang="en-US" sz="1200">
              <a:latin typeface="Times" panose="02020603050405020304" pitchFamily="18" charset="0"/>
            </a:endParaRPr>
          </a:p>
        </p:txBody>
      </p:sp>
      <p:sp>
        <p:nvSpPr>
          <p:cNvPr id="16387" name="Rectangle 1026">
            <a:extLst>
              <a:ext uri="{FF2B5EF4-FFF2-40B4-BE49-F238E27FC236}">
                <a16:creationId xmlns:a16="http://schemas.microsoft.com/office/drawing/2014/main" id="{F6FC4941-8711-49B7-B82F-3D769DEB0F8B}"/>
              </a:ext>
            </a:extLst>
          </p:cNvPr>
          <p:cNvSpPr>
            <a:spLocks noGrp="1" noRot="1" noChangeAspect="1" noChangeArrowheads="1" noTextEdit="1"/>
          </p:cNvSpPr>
          <p:nvPr>
            <p:ph type="sldImg"/>
          </p:nvPr>
        </p:nvSpPr>
        <p:spPr>
          <a:ln/>
        </p:spPr>
      </p:sp>
      <p:sp>
        <p:nvSpPr>
          <p:cNvPr id="16388" name="Rectangle 1027">
            <a:extLst>
              <a:ext uri="{FF2B5EF4-FFF2-40B4-BE49-F238E27FC236}">
                <a16:creationId xmlns:a16="http://schemas.microsoft.com/office/drawing/2014/main" id="{55B1FB4A-9C4D-43D5-95CD-7022BC5161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68EF3F35-4D3F-4DBC-9593-6121D16251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D0208193-F162-4025-B188-668A0F85A873}" type="slidenum">
              <a:rPr lang="en-US" altLang="en-US" sz="1200">
                <a:latin typeface="Times" panose="02020603050405020304" pitchFamily="18" charset="0"/>
              </a:rPr>
              <a:pPr/>
              <a:t>7</a:t>
            </a:fld>
            <a:endParaRPr lang="en-US" altLang="en-US" sz="1200">
              <a:latin typeface="Times" panose="02020603050405020304" pitchFamily="18" charset="0"/>
            </a:endParaRPr>
          </a:p>
        </p:txBody>
      </p:sp>
      <p:sp>
        <p:nvSpPr>
          <p:cNvPr id="18435" name="Rectangle 2">
            <a:extLst>
              <a:ext uri="{FF2B5EF4-FFF2-40B4-BE49-F238E27FC236}">
                <a16:creationId xmlns:a16="http://schemas.microsoft.com/office/drawing/2014/main" id="{360551EF-B5FE-4CDF-9632-A363F5747A84}"/>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72144D0F-A043-48F6-BAC0-293A375CF6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2B6C05EE-948C-48D9-BD72-835378811D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3F760396-2FAA-400C-AE25-145D60EDF85F}" type="slidenum">
              <a:rPr lang="en-US" altLang="en-US" sz="1200">
                <a:latin typeface="Times" panose="02020603050405020304" pitchFamily="18" charset="0"/>
              </a:rPr>
              <a:pPr/>
              <a:t>8</a:t>
            </a:fld>
            <a:endParaRPr lang="en-US" altLang="en-US" sz="1200">
              <a:latin typeface="Times" panose="02020603050405020304" pitchFamily="18" charset="0"/>
            </a:endParaRPr>
          </a:p>
        </p:txBody>
      </p:sp>
      <p:sp>
        <p:nvSpPr>
          <p:cNvPr id="20483" name="Rectangle 1026">
            <a:extLst>
              <a:ext uri="{FF2B5EF4-FFF2-40B4-BE49-F238E27FC236}">
                <a16:creationId xmlns:a16="http://schemas.microsoft.com/office/drawing/2014/main" id="{BA6EDCD0-4DFD-43BD-9814-C1CF0F639B9A}"/>
              </a:ext>
            </a:extLst>
          </p:cNvPr>
          <p:cNvSpPr>
            <a:spLocks noGrp="1" noRot="1" noChangeAspect="1" noChangeArrowheads="1" noTextEdit="1"/>
          </p:cNvSpPr>
          <p:nvPr>
            <p:ph type="sldImg"/>
          </p:nvPr>
        </p:nvSpPr>
        <p:spPr>
          <a:ln/>
        </p:spPr>
      </p:sp>
      <p:sp>
        <p:nvSpPr>
          <p:cNvPr id="20484" name="Rectangle 1027">
            <a:extLst>
              <a:ext uri="{FF2B5EF4-FFF2-40B4-BE49-F238E27FC236}">
                <a16:creationId xmlns:a16="http://schemas.microsoft.com/office/drawing/2014/main" id="{8AC1E7A0-EA2B-48F8-88AF-E6927D9E3F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B158BAE-AA2A-4840-BDFE-0226042DFA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Helvetica" panose="020B0604020202020204" pitchFamily="34" charset="0"/>
                <a:ea typeface="ＭＳ Ｐゴシック" panose="020B0600070205080204" pitchFamily="34" charset="-128"/>
              </a:defRPr>
            </a:lvl1pPr>
            <a:lvl2pPr marL="742950" indent="-285750" defTabSz="966788">
              <a:defRPr sz="2400">
                <a:solidFill>
                  <a:schemeClr val="tx1"/>
                </a:solidFill>
                <a:latin typeface="Helvetica" panose="020B0604020202020204" pitchFamily="34" charset="0"/>
                <a:ea typeface="ＭＳ Ｐゴシック" panose="020B0600070205080204" pitchFamily="34" charset="-128"/>
              </a:defRPr>
            </a:lvl2pPr>
            <a:lvl3pPr marL="1143000" indent="-228600" defTabSz="966788">
              <a:defRPr sz="2400">
                <a:solidFill>
                  <a:schemeClr val="tx1"/>
                </a:solidFill>
                <a:latin typeface="Helvetica" panose="020B0604020202020204" pitchFamily="34" charset="0"/>
                <a:ea typeface="ＭＳ Ｐゴシック" panose="020B0600070205080204" pitchFamily="34" charset="-128"/>
              </a:defRPr>
            </a:lvl3pPr>
            <a:lvl4pPr marL="1600200" indent="-228600" defTabSz="966788">
              <a:defRPr sz="2400">
                <a:solidFill>
                  <a:schemeClr val="tx1"/>
                </a:solidFill>
                <a:latin typeface="Helvetica" panose="020B0604020202020204" pitchFamily="34" charset="0"/>
                <a:ea typeface="ＭＳ Ｐゴシック" panose="020B0600070205080204" pitchFamily="34" charset="-128"/>
              </a:defRPr>
            </a:lvl4pPr>
            <a:lvl5pPr marL="2057400" indent="-228600" defTabSz="966788">
              <a:defRPr sz="2400">
                <a:solidFill>
                  <a:schemeClr val="tx1"/>
                </a:solidFill>
                <a:latin typeface="Helvetica" panose="020B0604020202020204" pitchFamily="34"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fld id="{8418CAF7-12DA-4234-8799-F8C94A68AE39}" type="slidenum">
              <a:rPr lang="en-US" altLang="en-US" sz="1200">
                <a:latin typeface="Arial" panose="020B0604020202020204" pitchFamily="34" charset="0"/>
              </a:rPr>
              <a:pPr/>
              <a:t>9</a:t>
            </a:fld>
            <a:endParaRPr lang="en-US" altLang="en-US" sz="1200">
              <a:latin typeface="Arial" panose="020B0604020202020204" pitchFamily="34" charset="0"/>
            </a:endParaRPr>
          </a:p>
        </p:txBody>
      </p:sp>
      <p:sp>
        <p:nvSpPr>
          <p:cNvPr id="22531" name="Rectangle 2">
            <a:extLst>
              <a:ext uri="{FF2B5EF4-FFF2-40B4-BE49-F238E27FC236}">
                <a16:creationId xmlns:a16="http://schemas.microsoft.com/office/drawing/2014/main" id="{4437A68E-EFEF-4620-AFF3-6755398A5768}"/>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D41D64C1-74FE-43EA-880D-50522514F4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30DA56EA-52A4-4ADC-B4DD-C0F6F59024F6}"/>
              </a:ext>
            </a:extLst>
          </p:cNvPr>
          <p:cNvSpPr>
            <a:spLocks noChangeArrowheads="1"/>
          </p:cNvSpPr>
          <p:nvPr/>
        </p:nvSpPr>
        <p:spPr bwMode="auto">
          <a:xfrm>
            <a:off x="0" y="107950"/>
            <a:ext cx="7305675" cy="6640513"/>
          </a:xfrm>
          <a:prstGeom prst="rect">
            <a:avLst/>
          </a:prstGeom>
          <a:solidFill>
            <a:srgbClr val="E1EB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etica" panose="020B0604020202020204" pitchFamily="34" charset="0"/>
                <a:ea typeface="ＭＳ Ｐゴシック" panose="020B0600070205080204" pitchFamily="34" charset="-128"/>
              </a:defRPr>
            </a:lvl1pPr>
            <a:lvl2pPr marL="742950" indent="-285750">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5" name="Rectangle 11">
            <a:extLst>
              <a:ext uri="{FF2B5EF4-FFF2-40B4-BE49-F238E27FC236}">
                <a16:creationId xmlns:a16="http://schemas.microsoft.com/office/drawing/2014/main" id="{199F17D8-515F-4B3D-8F3D-52E73260F7DE}"/>
              </a:ext>
            </a:extLst>
          </p:cNvPr>
          <p:cNvSpPr>
            <a:spLocks noChangeArrowheads="1"/>
          </p:cNvSpPr>
          <p:nvPr userDrawn="1"/>
        </p:nvSpPr>
        <p:spPr bwMode="auto">
          <a:xfrm>
            <a:off x="0" y="1447800"/>
            <a:ext cx="7315200" cy="5029200"/>
          </a:xfrm>
          <a:prstGeom prst="rect">
            <a:avLst/>
          </a:prstGeom>
          <a:solidFill>
            <a:srgbClr val="9CBD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etica" panose="020B0604020202020204" pitchFamily="34" charset="0"/>
                <a:ea typeface="ＭＳ Ｐゴシック" panose="020B0600070205080204" pitchFamily="34" charset="-128"/>
              </a:defRPr>
            </a:lvl1pPr>
            <a:lvl2pPr marL="742950" indent="-285750">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pPr algn="ctr"/>
            <a:endParaRPr lang="de-DE" altLang="en-US">
              <a:latin typeface="Times" panose="02020603050405020304" pitchFamily="18" charset="0"/>
            </a:endParaRPr>
          </a:p>
        </p:txBody>
      </p:sp>
      <p:sp>
        <p:nvSpPr>
          <p:cNvPr id="6" name="Rectangle 2">
            <a:extLst>
              <a:ext uri="{FF2B5EF4-FFF2-40B4-BE49-F238E27FC236}">
                <a16:creationId xmlns:a16="http://schemas.microsoft.com/office/drawing/2014/main" id="{818A76A6-0D02-41D8-BA36-0A15EB3A6C42}"/>
              </a:ext>
            </a:extLst>
          </p:cNvPr>
          <p:cNvSpPr>
            <a:spLocks noChangeArrowheads="1"/>
          </p:cNvSpPr>
          <p:nvPr/>
        </p:nvSpPr>
        <p:spPr bwMode="auto">
          <a:xfrm>
            <a:off x="7305675" y="1447800"/>
            <a:ext cx="1835150" cy="5029200"/>
          </a:xfrm>
          <a:prstGeom prst="rect">
            <a:avLst/>
          </a:prstGeom>
          <a:solidFill>
            <a:srgbClr val="B3CCE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etica" panose="020B0604020202020204" pitchFamily="34" charset="0"/>
                <a:ea typeface="ＭＳ Ｐゴシック" panose="020B0600070205080204" pitchFamily="34" charset="-128"/>
              </a:defRPr>
            </a:lvl1pPr>
            <a:lvl2pPr marL="742950" indent="-285750">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pPr algn="ctr"/>
            <a:endParaRPr lang="de-DE" altLang="en-US">
              <a:solidFill>
                <a:srgbClr val="BED3EA"/>
              </a:solidFill>
              <a:latin typeface="Times" panose="02020603050405020304" pitchFamily="18" charset="0"/>
            </a:endParaRPr>
          </a:p>
        </p:txBody>
      </p:sp>
      <p:pic>
        <p:nvPicPr>
          <p:cNvPr id="7" name="Picture 10">
            <a:extLst>
              <a:ext uri="{FF2B5EF4-FFF2-40B4-BE49-F238E27FC236}">
                <a16:creationId xmlns:a16="http://schemas.microsoft.com/office/drawing/2014/main" id="{07EA253E-7808-4A67-8F74-FDF2BBD87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7475" y="107950"/>
            <a:ext cx="13065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17" name="Rectangle 5"/>
          <p:cNvSpPr>
            <a:spLocks noGrp="1" noChangeArrowheads="1"/>
          </p:cNvSpPr>
          <p:nvPr>
            <p:ph type="ctrTitle"/>
          </p:nvPr>
        </p:nvSpPr>
        <p:spPr>
          <a:xfrm>
            <a:off x="539750" y="1654175"/>
            <a:ext cx="6621463" cy="1143000"/>
          </a:xfrm>
        </p:spPr>
        <p:txBody>
          <a:bodyPr/>
          <a:lstStyle>
            <a:lvl1pPr>
              <a:defRPr>
                <a:solidFill>
                  <a:srgbClr val="550F85"/>
                </a:solidFill>
              </a:defRPr>
            </a:lvl1pPr>
          </a:lstStyle>
          <a:p>
            <a:r>
              <a:rPr lang="de-CH"/>
              <a:t>Click to edit Master title style</a:t>
            </a:r>
          </a:p>
        </p:txBody>
      </p:sp>
      <p:sp>
        <p:nvSpPr>
          <p:cNvPr id="218118" name="Rectangle 6"/>
          <p:cNvSpPr>
            <a:spLocks noGrp="1" noChangeArrowheads="1"/>
          </p:cNvSpPr>
          <p:nvPr>
            <p:ph type="subTitle" idx="1"/>
          </p:nvPr>
        </p:nvSpPr>
        <p:spPr>
          <a:xfrm>
            <a:off x="539750" y="3022600"/>
            <a:ext cx="6621463" cy="1752600"/>
          </a:xfrm>
        </p:spPr>
        <p:txBody>
          <a:bodyPr anchor="t"/>
          <a:lstStyle>
            <a:lvl1pPr marL="0" indent="0">
              <a:buFontTx/>
              <a:buNone/>
              <a:defRPr/>
            </a:lvl1pPr>
          </a:lstStyle>
          <a:p>
            <a:r>
              <a:rPr lang="de-CH"/>
              <a:t>Click to edit Master subtitle style</a:t>
            </a:r>
          </a:p>
        </p:txBody>
      </p:sp>
      <p:sp>
        <p:nvSpPr>
          <p:cNvPr id="8" name="Date Placeholder 7">
            <a:extLst>
              <a:ext uri="{FF2B5EF4-FFF2-40B4-BE49-F238E27FC236}">
                <a16:creationId xmlns:a16="http://schemas.microsoft.com/office/drawing/2014/main" id="{A92C6B5D-A17F-4FB9-9D0B-93CD3D6B5A3E}"/>
              </a:ext>
            </a:extLst>
          </p:cNvPr>
          <p:cNvSpPr>
            <a:spLocks noGrp="1" noChangeArrowheads="1"/>
          </p:cNvSpPr>
          <p:nvPr>
            <p:ph type="dt" sz="half" idx="10"/>
          </p:nvPr>
        </p:nvSpPr>
        <p:spPr>
          <a:xfrm>
            <a:off x="539750" y="6548438"/>
            <a:ext cx="2889250" cy="252412"/>
          </a:xfrm>
        </p:spPr>
        <p:txBody>
          <a:bodyPr wrap="none"/>
          <a:lstStyle>
            <a:lvl1pPr>
              <a:defRPr smtClean="0">
                <a:solidFill>
                  <a:schemeClr val="tx1"/>
                </a:solidFill>
              </a:defRPr>
            </a:lvl1pPr>
          </a:lstStyle>
          <a:p>
            <a:pPr>
              <a:defRPr/>
            </a:pPr>
            <a:r>
              <a:rPr lang="en-US" altLang="en-US"/>
              <a:t>© Oscar Nierstrasz</a:t>
            </a:r>
            <a:endParaRPr lang="de-CH" altLang="en-US"/>
          </a:p>
        </p:txBody>
      </p:sp>
      <p:sp>
        <p:nvSpPr>
          <p:cNvPr id="9" name="Footer Placeholder 8">
            <a:extLst>
              <a:ext uri="{FF2B5EF4-FFF2-40B4-BE49-F238E27FC236}">
                <a16:creationId xmlns:a16="http://schemas.microsoft.com/office/drawing/2014/main" id="{531160A0-E9C4-4DD2-A7DC-718A7E38EA02}"/>
              </a:ext>
            </a:extLst>
          </p:cNvPr>
          <p:cNvSpPr>
            <a:spLocks noGrp="1" noChangeArrowheads="1"/>
          </p:cNvSpPr>
          <p:nvPr>
            <p:ph type="ftr" sz="quarter" idx="11"/>
          </p:nvPr>
        </p:nvSpPr>
        <p:spPr>
          <a:xfrm>
            <a:off x="107950" y="179388"/>
            <a:ext cx="4464050" cy="252412"/>
          </a:xfrm>
        </p:spPr>
        <p:txBody>
          <a:bodyPr wrap="square"/>
          <a:lstStyle>
            <a:lvl1pPr>
              <a:defRPr smtClean="0">
                <a:solidFill>
                  <a:schemeClr val="tx1"/>
                </a:solidFill>
              </a:defRPr>
            </a:lvl1pPr>
          </a:lstStyle>
          <a:p>
            <a:pPr>
              <a:defRPr/>
            </a:pPr>
            <a:r>
              <a:rPr lang="en-US" altLang="en-US"/>
              <a:t>Safety Patterns</a:t>
            </a:r>
            <a:endParaRPr lang="de-CH" altLang="en-US"/>
          </a:p>
        </p:txBody>
      </p:sp>
      <p:sp>
        <p:nvSpPr>
          <p:cNvPr id="10" name="Slide Number Placeholder 9">
            <a:extLst>
              <a:ext uri="{FF2B5EF4-FFF2-40B4-BE49-F238E27FC236}">
                <a16:creationId xmlns:a16="http://schemas.microsoft.com/office/drawing/2014/main" id="{42A847DD-4A49-4AAA-B35A-A3576AE5CABC}"/>
              </a:ext>
            </a:extLst>
          </p:cNvPr>
          <p:cNvSpPr>
            <a:spLocks noGrp="1" noChangeArrowheads="1"/>
          </p:cNvSpPr>
          <p:nvPr>
            <p:ph type="sldNum" sz="quarter" idx="12"/>
          </p:nvPr>
        </p:nvSpPr>
        <p:spPr>
          <a:xfrm>
            <a:off x="8743950" y="6548438"/>
            <a:ext cx="360363" cy="215900"/>
          </a:xfrm>
        </p:spPr>
        <p:txBody>
          <a:bodyPr/>
          <a:lstStyle>
            <a:lvl1pPr>
              <a:defRPr>
                <a:solidFill>
                  <a:schemeClr val="tx1"/>
                </a:solidFill>
              </a:defRPr>
            </a:lvl1pPr>
          </a:lstStyle>
          <a:p>
            <a:fld id="{05F2A899-8D0F-47D7-BCF9-9BCE191F8AE9}" type="slidenum">
              <a:rPr lang="de-CH" altLang="en-US"/>
              <a:pPr/>
              <a:t>‹#›</a:t>
            </a:fld>
            <a:endParaRPr lang="de-CH" altLang="en-US" sz="1400">
              <a:latin typeface="Times" panose="02020603050405020304" pitchFamily="18" charset="0"/>
            </a:endParaRPr>
          </a:p>
        </p:txBody>
      </p:sp>
    </p:spTree>
    <p:extLst>
      <p:ext uri="{BB962C8B-B14F-4D97-AF65-F5344CB8AC3E}">
        <p14:creationId xmlns:p14="http://schemas.microsoft.com/office/powerpoint/2010/main" val="405191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748AD80-1AF6-4989-A6CF-3901089B7A62}"/>
              </a:ext>
            </a:extLst>
          </p:cNvPr>
          <p:cNvSpPr>
            <a:spLocks noGrp="1" noChangeArrowheads="1"/>
          </p:cNvSpPr>
          <p:nvPr>
            <p:ph type="dt" sz="half" idx="10"/>
          </p:nvPr>
        </p:nvSpPr>
        <p:spPr>
          <a:ln/>
        </p:spPr>
        <p:txBody>
          <a:bodyPr/>
          <a:lstStyle>
            <a:lvl1pPr>
              <a:defRPr/>
            </a:lvl1pPr>
          </a:lstStyle>
          <a:p>
            <a:pPr>
              <a:defRPr/>
            </a:pPr>
            <a:r>
              <a:rPr lang="en-US" altLang="en-US"/>
              <a:t>© Oscar Nierstrasz</a:t>
            </a:r>
            <a:endParaRPr lang="de-CH" altLang="en-US"/>
          </a:p>
        </p:txBody>
      </p:sp>
      <p:sp>
        <p:nvSpPr>
          <p:cNvPr id="5" name="Rectangle 7">
            <a:extLst>
              <a:ext uri="{FF2B5EF4-FFF2-40B4-BE49-F238E27FC236}">
                <a16:creationId xmlns:a16="http://schemas.microsoft.com/office/drawing/2014/main" id="{44754D0D-0165-44BB-A1EA-732B2C6C7BBA}"/>
              </a:ext>
            </a:extLst>
          </p:cNvPr>
          <p:cNvSpPr>
            <a:spLocks noGrp="1" noChangeArrowheads="1"/>
          </p:cNvSpPr>
          <p:nvPr>
            <p:ph type="ftr" sz="quarter" idx="11"/>
          </p:nvPr>
        </p:nvSpPr>
        <p:spPr>
          <a:ln/>
        </p:spPr>
        <p:txBody>
          <a:bodyPr/>
          <a:lstStyle>
            <a:lvl1pPr>
              <a:defRPr/>
            </a:lvl1pPr>
          </a:lstStyle>
          <a:p>
            <a:pPr>
              <a:defRPr/>
            </a:pPr>
            <a:r>
              <a:rPr lang="en-US" altLang="en-US"/>
              <a:t>Safety Patterns</a:t>
            </a:r>
            <a:endParaRPr lang="de-CH" altLang="en-US"/>
          </a:p>
        </p:txBody>
      </p:sp>
      <p:sp>
        <p:nvSpPr>
          <p:cNvPr id="6" name="Rectangle 8">
            <a:extLst>
              <a:ext uri="{FF2B5EF4-FFF2-40B4-BE49-F238E27FC236}">
                <a16:creationId xmlns:a16="http://schemas.microsoft.com/office/drawing/2014/main" id="{2EE779A9-F82A-401B-A98B-3D7125AFC9BA}"/>
              </a:ext>
            </a:extLst>
          </p:cNvPr>
          <p:cNvSpPr>
            <a:spLocks noGrp="1" noChangeArrowheads="1"/>
          </p:cNvSpPr>
          <p:nvPr>
            <p:ph type="sldNum" sz="quarter" idx="12"/>
          </p:nvPr>
        </p:nvSpPr>
        <p:spPr>
          <a:ln/>
        </p:spPr>
        <p:txBody>
          <a:bodyPr/>
          <a:lstStyle>
            <a:lvl1pPr>
              <a:defRPr/>
            </a:lvl1pPr>
          </a:lstStyle>
          <a:p>
            <a:fld id="{FE85E87E-113B-4B4A-85B0-F2D70F7E532A}" type="slidenum">
              <a:rPr lang="de-CH" altLang="en-US"/>
              <a:pPr/>
              <a:t>‹#›</a:t>
            </a:fld>
            <a:endParaRPr lang="de-CH" altLang="en-US" sz="1400">
              <a:solidFill>
                <a:srgbClr val="7E7E7E"/>
              </a:solidFill>
              <a:latin typeface="Times" panose="02020603050405020304" pitchFamily="18" charset="0"/>
            </a:endParaRPr>
          </a:p>
        </p:txBody>
      </p:sp>
    </p:spTree>
    <p:extLst>
      <p:ext uri="{BB962C8B-B14F-4D97-AF65-F5344CB8AC3E}">
        <p14:creationId xmlns:p14="http://schemas.microsoft.com/office/powerpoint/2010/main" val="3060624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9750" y="1654175"/>
            <a:ext cx="395922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1375" y="1654175"/>
            <a:ext cx="395922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B36F399A-4C53-46B8-8A62-727C4D26F371}"/>
              </a:ext>
            </a:extLst>
          </p:cNvPr>
          <p:cNvSpPr>
            <a:spLocks noGrp="1" noChangeArrowheads="1"/>
          </p:cNvSpPr>
          <p:nvPr>
            <p:ph type="dt" sz="half" idx="10"/>
          </p:nvPr>
        </p:nvSpPr>
        <p:spPr>
          <a:ln/>
        </p:spPr>
        <p:txBody>
          <a:bodyPr/>
          <a:lstStyle>
            <a:lvl1pPr>
              <a:defRPr/>
            </a:lvl1pPr>
          </a:lstStyle>
          <a:p>
            <a:pPr>
              <a:defRPr/>
            </a:pPr>
            <a:r>
              <a:rPr lang="en-US" altLang="en-US"/>
              <a:t>© Oscar Nierstrasz</a:t>
            </a:r>
            <a:endParaRPr lang="de-CH" altLang="en-US"/>
          </a:p>
        </p:txBody>
      </p:sp>
      <p:sp>
        <p:nvSpPr>
          <p:cNvPr id="6" name="Rectangle 7">
            <a:extLst>
              <a:ext uri="{FF2B5EF4-FFF2-40B4-BE49-F238E27FC236}">
                <a16:creationId xmlns:a16="http://schemas.microsoft.com/office/drawing/2014/main" id="{8AF238F2-7E68-4479-B85C-44BA790E4AA7}"/>
              </a:ext>
            </a:extLst>
          </p:cNvPr>
          <p:cNvSpPr>
            <a:spLocks noGrp="1" noChangeArrowheads="1"/>
          </p:cNvSpPr>
          <p:nvPr>
            <p:ph type="ftr" sz="quarter" idx="11"/>
          </p:nvPr>
        </p:nvSpPr>
        <p:spPr>
          <a:ln/>
        </p:spPr>
        <p:txBody>
          <a:bodyPr/>
          <a:lstStyle>
            <a:lvl1pPr>
              <a:defRPr/>
            </a:lvl1pPr>
          </a:lstStyle>
          <a:p>
            <a:pPr>
              <a:defRPr/>
            </a:pPr>
            <a:r>
              <a:rPr lang="en-US" altLang="en-US"/>
              <a:t>Safety Patterns</a:t>
            </a:r>
            <a:endParaRPr lang="de-CH" altLang="en-US"/>
          </a:p>
        </p:txBody>
      </p:sp>
      <p:sp>
        <p:nvSpPr>
          <p:cNvPr id="7" name="Rectangle 8">
            <a:extLst>
              <a:ext uri="{FF2B5EF4-FFF2-40B4-BE49-F238E27FC236}">
                <a16:creationId xmlns:a16="http://schemas.microsoft.com/office/drawing/2014/main" id="{5272FB25-29EF-4197-B458-AC11BA37B1C7}"/>
              </a:ext>
            </a:extLst>
          </p:cNvPr>
          <p:cNvSpPr>
            <a:spLocks noGrp="1" noChangeArrowheads="1"/>
          </p:cNvSpPr>
          <p:nvPr>
            <p:ph type="sldNum" sz="quarter" idx="12"/>
          </p:nvPr>
        </p:nvSpPr>
        <p:spPr>
          <a:ln/>
        </p:spPr>
        <p:txBody>
          <a:bodyPr/>
          <a:lstStyle>
            <a:lvl1pPr>
              <a:defRPr/>
            </a:lvl1pPr>
          </a:lstStyle>
          <a:p>
            <a:fld id="{27B5DA29-43D7-4113-A0E8-352A3B01B1C1}" type="slidenum">
              <a:rPr lang="de-CH" altLang="en-US"/>
              <a:pPr/>
              <a:t>‹#›</a:t>
            </a:fld>
            <a:endParaRPr lang="de-CH" altLang="en-US" sz="1400">
              <a:solidFill>
                <a:srgbClr val="7E7E7E"/>
              </a:solidFill>
              <a:latin typeface="Times" panose="02020603050405020304" pitchFamily="18" charset="0"/>
            </a:endParaRPr>
          </a:p>
        </p:txBody>
      </p:sp>
    </p:spTree>
    <p:extLst>
      <p:ext uri="{BB962C8B-B14F-4D97-AF65-F5344CB8AC3E}">
        <p14:creationId xmlns:p14="http://schemas.microsoft.com/office/powerpoint/2010/main" val="2399938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F1EEBEC3-0F1C-4411-BAD6-0D1084C81BEE}"/>
              </a:ext>
            </a:extLst>
          </p:cNvPr>
          <p:cNvSpPr>
            <a:spLocks noGrp="1" noChangeArrowheads="1"/>
          </p:cNvSpPr>
          <p:nvPr>
            <p:ph type="dt" sz="half" idx="10"/>
          </p:nvPr>
        </p:nvSpPr>
        <p:spPr>
          <a:ln/>
        </p:spPr>
        <p:txBody>
          <a:bodyPr/>
          <a:lstStyle>
            <a:lvl1pPr>
              <a:defRPr/>
            </a:lvl1pPr>
          </a:lstStyle>
          <a:p>
            <a:pPr>
              <a:defRPr/>
            </a:pPr>
            <a:r>
              <a:rPr lang="en-US" altLang="en-US"/>
              <a:t>© Oscar Nierstrasz</a:t>
            </a:r>
            <a:endParaRPr lang="de-CH" altLang="en-US"/>
          </a:p>
        </p:txBody>
      </p:sp>
      <p:sp>
        <p:nvSpPr>
          <p:cNvPr id="4" name="Rectangle 7">
            <a:extLst>
              <a:ext uri="{FF2B5EF4-FFF2-40B4-BE49-F238E27FC236}">
                <a16:creationId xmlns:a16="http://schemas.microsoft.com/office/drawing/2014/main" id="{325F7DF5-64E4-4DA6-B9F7-7412CE0D068A}"/>
              </a:ext>
            </a:extLst>
          </p:cNvPr>
          <p:cNvSpPr>
            <a:spLocks noGrp="1" noChangeArrowheads="1"/>
          </p:cNvSpPr>
          <p:nvPr>
            <p:ph type="ftr" sz="quarter" idx="11"/>
          </p:nvPr>
        </p:nvSpPr>
        <p:spPr>
          <a:ln/>
        </p:spPr>
        <p:txBody>
          <a:bodyPr/>
          <a:lstStyle>
            <a:lvl1pPr>
              <a:defRPr/>
            </a:lvl1pPr>
          </a:lstStyle>
          <a:p>
            <a:pPr>
              <a:defRPr/>
            </a:pPr>
            <a:r>
              <a:rPr lang="en-US" altLang="en-US"/>
              <a:t>Safety Patterns</a:t>
            </a:r>
            <a:endParaRPr lang="de-CH" altLang="en-US"/>
          </a:p>
        </p:txBody>
      </p:sp>
      <p:sp>
        <p:nvSpPr>
          <p:cNvPr id="5" name="Rectangle 8">
            <a:extLst>
              <a:ext uri="{FF2B5EF4-FFF2-40B4-BE49-F238E27FC236}">
                <a16:creationId xmlns:a16="http://schemas.microsoft.com/office/drawing/2014/main" id="{3B0F27FA-B57A-47B9-862D-B9387FAB984E}"/>
              </a:ext>
            </a:extLst>
          </p:cNvPr>
          <p:cNvSpPr>
            <a:spLocks noGrp="1" noChangeArrowheads="1"/>
          </p:cNvSpPr>
          <p:nvPr>
            <p:ph type="sldNum" sz="quarter" idx="12"/>
          </p:nvPr>
        </p:nvSpPr>
        <p:spPr>
          <a:ln/>
        </p:spPr>
        <p:txBody>
          <a:bodyPr/>
          <a:lstStyle>
            <a:lvl1pPr>
              <a:defRPr/>
            </a:lvl1pPr>
          </a:lstStyle>
          <a:p>
            <a:fld id="{185B32CF-CA6E-456B-8A1A-A2D16A2A79CB}" type="slidenum">
              <a:rPr lang="de-CH" altLang="en-US"/>
              <a:pPr/>
              <a:t>‹#›</a:t>
            </a:fld>
            <a:endParaRPr lang="de-CH" altLang="en-US" sz="1400">
              <a:solidFill>
                <a:srgbClr val="7E7E7E"/>
              </a:solidFill>
              <a:latin typeface="Times" panose="02020603050405020304" pitchFamily="18" charset="0"/>
            </a:endParaRPr>
          </a:p>
        </p:txBody>
      </p:sp>
    </p:spTree>
    <p:extLst>
      <p:ext uri="{BB962C8B-B14F-4D97-AF65-F5344CB8AC3E}">
        <p14:creationId xmlns:p14="http://schemas.microsoft.com/office/powerpoint/2010/main" val="3949296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833685-1C9A-4CB8-8EC7-001B5ECB7E0C}"/>
              </a:ext>
            </a:extLst>
          </p:cNvPr>
          <p:cNvSpPr>
            <a:spLocks noGrp="1" noChangeArrowheads="1"/>
          </p:cNvSpPr>
          <p:nvPr>
            <p:ph type="dt" sz="half" idx="10"/>
          </p:nvPr>
        </p:nvSpPr>
        <p:spPr>
          <a:ln/>
        </p:spPr>
        <p:txBody>
          <a:bodyPr/>
          <a:lstStyle>
            <a:lvl1pPr>
              <a:defRPr/>
            </a:lvl1pPr>
          </a:lstStyle>
          <a:p>
            <a:pPr>
              <a:defRPr/>
            </a:pPr>
            <a:r>
              <a:rPr lang="en-US" altLang="en-US"/>
              <a:t>© Oscar Nierstrasz</a:t>
            </a:r>
            <a:endParaRPr lang="de-CH" altLang="en-US"/>
          </a:p>
        </p:txBody>
      </p:sp>
      <p:sp>
        <p:nvSpPr>
          <p:cNvPr id="3" name="Rectangle 7">
            <a:extLst>
              <a:ext uri="{FF2B5EF4-FFF2-40B4-BE49-F238E27FC236}">
                <a16:creationId xmlns:a16="http://schemas.microsoft.com/office/drawing/2014/main" id="{F4B5F841-BCEC-49E8-AD9E-A83B942626DB}"/>
              </a:ext>
            </a:extLst>
          </p:cNvPr>
          <p:cNvSpPr>
            <a:spLocks noGrp="1" noChangeArrowheads="1"/>
          </p:cNvSpPr>
          <p:nvPr>
            <p:ph type="ftr" sz="quarter" idx="11"/>
          </p:nvPr>
        </p:nvSpPr>
        <p:spPr>
          <a:ln/>
        </p:spPr>
        <p:txBody>
          <a:bodyPr/>
          <a:lstStyle>
            <a:lvl1pPr>
              <a:defRPr/>
            </a:lvl1pPr>
          </a:lstStyle>
          <a:p>
            <a:pPr>
              <a:defRPr/>
            </a:pPr>
            <a:r>
              <a:rPr lang="en-US" altLang="en-US"/>
              <a:t>Safety Patterns</a:t>
            </a:r>
            <a:endParaRPr lang="de-CH" altLang="en-US"/>
          </a:p>
        </p:txBody>
      </p:sp>
      <p:sp>
        <p:nvSpPr>
          <p:cNvPr id="4" name="Rectangle 8">
            <a:extLst>
              <a:ext uri="{FF2B5EF4-FFF2-40B4-BE49-F238E27FC236}">
                <a16:creationId xmlns:a16="http://schemas.microsoft.com/office/drawing/2014/main" id="{F7E81C82-D835-423C-AE78-61B1630F0CDE}"/>
              </a:ext>
            </a:extLst>
          </p:cNvPr>
          <p:cNvSpPr>
            <a:spLocks noGrp="1" noChangeArrowheads="1"/>
          </p:cNvSpPr>
          <p:nvPr>
            <p:ph type="sldNum" sz="quarter" idx="12"/>
          </p:nvPr>
        </p:nvSpPr>
        <p:spPr>
          <a:ln/>
        </p:spPr>
        <p:txBody>
          <a:bodyPr/>
          <a:lstStyle>
            <a:lvl1pPr>
              <a:defRPr/>
            </a:lvl1pPr>
          </a:lstStyle>
          <a:p>
            <a:fld id="{3EF58A6C-1B4F-4F6C-BB79-9C47963206F0}" type="slidenum">
              <a:rPr lang="de-CH" altLang="en-US"/>
              <a:pPr/>
              <a:t>‹#›</a:t>
            </a:fld>
            <a:endParaRPr lang="de-CH" altLang="en-US" sz="1400">
              <a:solidFill>
                <a:srgbClr val="7E7E7E"/>
              </a:solidFill>
              <a:latin typeface="Times" panose="02020603050405020304" pitchFamily="18" charset="0"/>
            </a:endParaRPr>
          </a:p>
        </p:txBody>
      </p:sp>
    </p:spTree>
    <p:extLst>
      <p:ext uri="{BB962C8B-B14F-4D97-AF65-F5344CB8AC3E}">
        <p14:creationId xmlns:p14="http://schemas.microsoft.com/office/powerpoint/2010/main" val="5361941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
            <a:extLst>
              <a:ext uri="{FF2B5EF4-FFF2-40B4-BE49-F238E27FC236}">
                <a16:creationId xmlns:a16="http://schemas.microsoft.com/office/drawing/2014/main" id="{F096AF92-633F-4DE7-AAB5-4375AD4D67CC}"/>
              </a:ext>
            </a:extLst>
          </p:cNvPr>
          <p:cNvSpPr>
            <a:spLocks noChangeArrowheads="1"/>
          </p:cNvSpPr>
          <p:nvPr userDrawn="1"/>
        </p:nvSpPr>
        <p:spPr bwMode="auto">
          <a:xfrm>
            <a:off x="0" y="0"/>
            <a:ext cx="9144000" cy="1447800"/>
          </a:xfrm>
          <a:prstGeom prst="rect">
            <a:avLst/>
          </a:prstGeom>
          <a:solidFill>
            <a:srgbClr val="E1EB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etica" panose="020B0604020202020204" pitchFamily="34" charset="0"/>
                <a:ea typeface="ＭＳ Ｐゴシック" panose="020B0600070205080204" pitchFamily="34" charset="-128"/>
              </a:defRPr>
            </a:lvl1pPr>
            <a:lvl2pPr marL="742950" indent="-285750">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endParaRPr lang="en-US" altLang="en-US"/>
          </a:p>
        </p:txBody>
      </p:sp>
      <p:sp>
        <p:nvSpPr>
          <p:cNvPr id="1027" name="Rectangle 3">
            <a:extLst>
              <a:ext uri="{FF2B5EF4-FFF2-40B4-BE49-F238E27FC236}">
                <a16:creationId xmlns:a16="http://schemas.microsoft.com/office/drawing/2014/main" id="{08ADACFB-2F16-463D-BA7B-E5CDA33FF930}"/>
              </a:ext>
            </a:extLst>
          </p:cNvPr>
          <p:cNvSpPr>
            <a:spLocks noChangeArrowheads="1"/>
          </p:cNvSpPr>
          <p:nvPr/>
        </p:nvSpPr>
        <p:spPr bwMode="auto">
          <a:xfrm>
            <a:off x="0" y="1438275"/>
            <a:ext cx="9144000" cy="85725"/>
          </a:xfrm>
          <a:prstGeom prst="rect">
            <a:avLst/>
          </a:prstGeom>
          <a:solidFill>
            <a:srgbClr val="9CBD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Helvetica" panose="020B0604020202020204" pitchFamily="34" charset="0"/>
                <a:ea typeface="ＭＳ Ｐゴシック" panose="020B0600070205080204" pitchFamily="34" charset="-128"/>
              </a:defRPr>
            </a:lvl1pPr>
            <a:lvl2pPr marL="742950" indent="-285750">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pPr algn="ctr"/>
            <a:endParaRPr lang="de-DE" altLang="en-US">
              <a:latin typeface="Times" panose="02020603050405020304" pitchFamily="18" charset="0"/>
            </a:endParaRPr>
          </a:p>
        </p:txBody>
      </p:sp>
      <p:sp>
        <p:nvSpPr>
          <p:cNvPr id="1028" name="Rectangle 4">
            <a:extLst>
              <a:ext uri="{FF2B5EF4-FFF2-40B4-BE49-F238E27FC236}">
                <a16:creationId xmlns:a16="http://schemas.microsoft.com/office/drawing/2014/main" id="{2E5B51E5-F29D-48FD-B3BB-25ECB87B64B7}"/>
              </a:ext>
            </a:extLst>
          </p:cNvPr>
          <p:cNvSpPr>
            <a:spLocks noGrp="1" noChangeArrowheads="1"/>
          </p:cNvSpPr>
          <p:nvPr>
            <p:ph type="title"/>
          </p:nvPr>
        </p:nvSpPr>
        <p:spPr bwMode="auto">
          <a:xfrm>
            <a:off x="539750" y="554038"/>
            <a:ext cx="8070850"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CH" altLang="en-US"/>
              <a:t>Click to edit Master title style</a:t>
            </a:r>
          </a:p>
        </p:txBody>
      </p:sp>
      <p:sp>
        <p:nvSpPr>
          <p:cNvPr id="1029" name="Rectangle 5">
            <a:extLst>
              <a:ext uri="{FF2B5EF4-FFF2-40B4-BE49-F238E27FC236}">
                <a16:creationId xmlns:a16="http://schemas.microsoft.com/office/drawing/2014/main" id="{70D6ADF7-F9F9-4D5A-85FA-451C93FF9890}"/>
              </a:ext>
            </a:extLst>
          </p:cNvPr>
          <p:cNvSpPr>
            <a:spLocks noGrp="1" noChangeArrowheads="1"/>
          </p:cNvSpPr>
          <p:nvPr>
            <p:ph type="body" idx="1"/>
          </p:nvPr>
        </p:nvSpPr>
        <p:spPr bwMode="auto">
          <a:xfrm>
            <a:off x="539750" y="1654175"/>
            <a:ext cx="807085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de-CH" altLang="en-US"/>
              <a:t>Click to edit Master text styles</a:t>
            </a:r>
          </a:p>
          <a:p>
            <a:pPr lvl="1"/>
            <a:r>
              <a:rPr lang="de-CH" altLang="en-US"/>
              <a:t>Second level</a:t>
            </a:r>
          </a:p>
          <a:p>
            <a:pPr lvl="2"/>
            <a:r>
              <a:rPr lang="de-CH" altLang="en-US"/>
              <a:t>Third level</a:t>
            </a:r>
          </a:p>
          <a:p>
            <a:pPr lvl="3"/>
            <a:r>
              <a:rPr lang="de-CH" altLang="en-US"/>
              <a:t>Fourth level</a:t>
            </a:r>
          </a:p>
          <a:p>
            <a:pPr lvl="4"/>
            <a:r>
              <a:rPr lang="de-CH" altLang="en-US"/>
              <a:t>Fifth level</a:t>
            </a:r>
          </a:p>
        </p:txBody>
      </p:sp>
      <p:sp>
        <p:nvSpPr>
          <p:cNvPr id="217094" name="Rectangle 6">
            <a:extLst>
              <a:ext uri="{FF2B5EF4-FFF2-40B4-BE49-F238E27FC236}">
                <a16:creationId xmlns:a16="http://schemas.microsoft.com/office/drawing/2014/main" id="{01FB4A2D-DB48-4FAC-93A4-DEACB81AD2AF}"/>
              </a:ext>
            </a:extLst>
          </p:cNvPr>
          <p:cNvSpPr>
            <a:spLocks noGrp="1" noChangeArrowheads="1"/>
          </p:cNvSpPr>
          <p:nvPr>
            <p:ph type="dt" sz="half" idx="2"/>
          </p:nvPr>
        </p:nvSpPr>
        <p:spPr bwMode="auto">
          <a:xfrm>
            <a:off x="539750" y="6548438"/>
            <a:ext cx="381158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smtClean="0">
                <a:solidFill>
                  <a:srgbClr val="A7A7A7"/>
                </a:solidFill>
              </a:defRPr>
            </a:lvl1pPr>
          </a:lstStyle>
          <a:p>
            <a:pPr>
              <a:defRPr/>
            </a:pPr>
            <a:r>
              <a:rPr lang="en-US" altLang="en-US"/>
              <a:t>© Oscar Nierstrasz</a:t>
            </a:r>
            <a:endParaRPr lang="de-CH" altLang="en-US"/>
          </a:p>
        </p:txBody>
      </p:sp>
      <p:sp>
        <p:nvSpPr>
          <p:cNvPr id="217095" name="Rectangle 7">
            <a:extLst>
              <a:ext uri="{FF2B5EF4-FFF2-40B4-BE49-F238E27FC236}">
                <a16:creationId xmlns:a16="http://schemas.microsoft.com/office/drawing/2014/main" id="{0F874CBA-51C3-4F9E-ADC0-E0E648E0E06C}"/>
              </a:ext>
            </a:extLst>
          </p:cNvPr>
          <p:cNvSpPr>
            <a:spLocks noGrp="1" noChangeArrowheads="1"/>
          </p:cNvSpPr>
          <p:nvPr>
            <p:ph type="ftr" sz="quarter" idx="3"/>
          </p:nvPr>
        </p:nvSpPr>
        <p:spPr bwMode="auto">
          <a:xfrm>
            <a:off x="107950" y="179388"/>
            <a:ext cx="5399088" cy="25241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000" smtClean="0">
                <a:solidFill>
                  <a:srgbClr val="A7A7A7"/>
                </a:solidFill>
              </a:defRPr>
            </a:lvl1pPr>
          </a:lstStyle>
          <a:p>
            <a:pPr>
              <a:defRPr/>
            </a:pPr>
            <a:r>
              <a:rPr lang="en-US" altLang="en-US"/>
              <a:t>Safety Patterns</a:t>
            </a:r>
            <a:endParaRPr lang="de-CH" altLang="en-US"/>
          </a:p>
        </p:txBody>
      </p:sp>
      <p:sp>
        <p:nvSpPr>
          <p:cNvPr id="217096" name="Rectangle 8">
            <a:extLst>
              <a:ext uri="{FF2B5EF4-FFF2-40B4-BE49-F238E27FC236}">
                <a16:creationId xmlns:a16="http://schemas.microsoft.com/office/drawing/2014/main" id="{55349472-4719-4CA6-A229-2B215AA875B0}"/>
              </a:ext>
            </a:extLst>
          </p:cNvPr>
          <p:cNvSpPr>
            <a:spLocks noGrp="1" noChangeArrowheads="1"/>
          </p:cNvSpPr>
          <p:nvPr>
            <p:ph type="sldNum" sz="quarter" idx="4"/>
          </p:nvPr>
        </p:nvSpPr>
        <p:spPr bwMode="auto">
          <a:xfrm>
            <a:off x="7543800" y="6553200"/>
            <a:ext cx="1350963" cy="1793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a:solidFill>
                  <a:srgbClr val="A7A7A7"/>
                </a:solidFill>
              </a:defRPr>
            </a:lvl1pPr>
          </a:lstStyle>
          <a:p>
            <a:fld id="{DD215424-EACE-4A68-87EE-A3F4C4259C4B}" type="slidenum">
              <a:rPr lang="de-CH" altLang="en-US"/>
              <a:pPr/>
              <a:t>‹#›</a:t>
            </a:fld>
            <a:endParaRPr lang="de-CH" altLang="en-US" sz="1400">
              <a:solidFill>
                <a:srgbClr val="7E7E7E"/>
              </a:solidFill>
              <a:latin typeface="Times"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9" r:id="rId2"/>
    <p:sldLayoutId id="2147483760" r:id="rId3"/>
    <p:sldLayoutId id="2147483761" r:id="rId4"/>
    <p:sldLayoutId id="2147483762" r:id="rId5"/>
  </p:sldLayoutIdLst>
  <p:hf hdr="0"/>
  <p:txStyles>
    <p:titleStyle>
      <a:lvl1pPr algn="l" rtl="0" eaLnBrk="0" fontAlgn="base" hangingPunct="0">
        <a:lnSpc>
          <a:spcPct val="90000"/>
        </a:lnSpc>
        <a:spcBef>
          <a:spcPct val="0"/>
        </a:spcBef>
        <a:spcAft>
          <a:spcPct val="0"/>
        </a:spcAft>
        <a:defRPr sz="2800" b="1">
          <a:solidFill>
            <a:srgbClr val="0A017F"/>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2pPr>
      <a:lvl3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3pPr>
      <a:lvl4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4pPr>
      <a:lvl5pPr algn="l" rtl="0" eaLnBrk="0" fontAlgn="base" hangingPunct="0">
        <a:lnSpc>
          <a:spcPct val="90000"/>
        </a:lnSpc>
        <a:spcBef>
          <a:spcPct val="0"/>
        </a:spcBef>
        <a:spcAft>
          <a:spcPct val="0"/>
        </a:spcAft>
        <a:defRPr sz="2800" b="1">
          <a:solidFill>
            <a:srgbClr val="0A017F"/>
          </a:solidFill>
          <a:latin typeface="Helvetica" charset="0"/>
          <a:ea typeface="ＭＳ Ｐゴシック" charset="-128"/>
          <a:cs typeface="ＭＳ Ｐゴシック" charset="-128"/>
        </a:defRPr>
      </a:lvl5pPr>
      <a:lvl6pPr marL="457200" algn="l" rtl="0" fontAlgn="base">
        <a:lnSpc>
          <a:spcPct val="90000"/>
        </a:lnSpc>
        <a:spcBef>
          <a:spcPct val="0"/>
        </a:spcBef>
        <a:spcAft>
          <a:spcPct val="0"/>
        </a:spcAft>
        <a:defRPr sz="2800" b="1">
          <a:solidFill>
            <a:srgbClr val="0A017F"/>
          </a:solidFill>
          <a:latin typeface="Helvetica" charset="0"/>
        </a:defRPr>
      </a:lvl6pPr>
      <a:lvl7pPr marL="914400" algn="l" rtl="0" fontAlgn="base">
        <a:lnSpc>
          <a:spcPct val="90000"/>
        </a:lnSpc>
        <a:spcBef>
          <a:spcPct val="0"/>
        </a:spcBef>
        <a:spcAft>
          <a:spcPct val="0"/>
        </a:spcAft>
        <a:defRPr sz="2800" b="1">
          <a:solidFill>
            <a:srgbClr val="0A017F"/>
          </a:solidFill>
          <a:latin typeface="Helvetica" charset="0"/>
        </a:defRPr>
      </a:lvl7pPr>
      <a:lvl8pPr marL="1371600" algn="l" rtl="0" fontAlgn="base">
        <a:lnSpc>
          <a:spcPct val="90000"/>
        </a:lnSpc>
        <a:spcBef>
          <a:spcPct val="0"/>
        </a:spcBef>
        <a:spcAft>
          <a:spcPct val="0"/>
        </a:spcAft>
        <a:defRPr sz="2800" b="1">
          <a:solidFill>
            <a:srgbClr val="0A017F"/>
          </a:solidFill>
          <a:latin typeface="Helvetica" charset="0"/>
        </a:defRPr>
      </a:lvl8pPr>
      <a:lvl9pPr marL="1828800" algn="l" rtl="0" fontAlgn="base">
        <a:lnSpc>
          <a:spcPct val="90000"/>
        </a:lnSpc>
        <a:spcBef>
          <a:spcPct val="0"/>
        </a:spcBef>
        <a:spcAft>
          <a:spcPct val="0"/>
        </a:spcAft>
        <a:defRPr sz="2800" b="1">
          <a:solidFill>
            <a:srgbClr val="0A017F"/>
          </a:solidFill>
          <a:latin typeface="Helvetica" charset="0"/>
        </a:defRPr>
      </a:lvl9pPr>
    </p:titleStyle>
    <p:bodyStyle>
      <a:lvl1pPr marL="419100" indent="-419100" algn="l" rtl="0" eaLnBrk="0" fontAlgn="base" hangingPunct="0">
        <a:lnSpc>
          <a:spcPct val="95000"/>
        </a:lnSpc>
        <a:spcBef>
          <a:spcPct val="20000"/>
        </a:spcBef>
        <a:spcAft>
          <a:spcPct val="0"/>
        </a:spcAft>
        <a:buClr>
          <a:schemeClr val="hlink"/>
        </a:buClr>
        <a:buSzPct val="85000"/>
        <a:buFont typeface="Helvetica CE" pitchFamily="-109" charset="0"/>
        <a:buChar char="&gt;"/>
        <a:defRPr sz="2400">
          <a:solidFill>
            <a:srgbClr val="0A017F"/>
          </a:solidFill>
          <a:latin typeface="+mn-lt"/>
          <a:ea typeface="ＭＳ Ｐゴシック" charset="-128"/>
          <a:cs typeface="ＭＳ Ｐゴシック" charset="-128"/>
        </a:defRPr>
      </a:lvl1pPr>
      <a:lvl2pPr marL="838200" indent="-381000" algn="l" rtl="0" eaLnBrk="0" fontAlgn="base" hangingPunct="0">
        <a:lnSpc>
          <a:spcPct val="95000"/>
        </a:lnSpc>
        <a:spcBef>
          <a:spcPct val="20000"/>
        </a:spcBef>
        <a:spcAft>
          <a:spcPct val="0"/>
        </a:spcAft>
        <a:buFont typeface="Helvetica CE" pitchFamily="-109" charset="0"/>
        <a:buChar char="—"/>
        <a:defRPr sz="2000">
          <a:solidFill>
            <a:srgbClr val="0A017F"/>
          </a:solidFill>
          <a:latin typeface="+mn-lt"/>
          <a:ea typeface="ＭＳ Ｐゴシック" charset="-128"/>
        </a:defRPr>
      </a:lvl2pPr>
      <a:lvl3pPr marL="1295400" indent="-381000" algn="l" rtl="0" eaLnBrk="0" fontAlgn="base" hangingPunct="0">
        <a:lnSpc>
          <a:spcPct val="95000"/>
        </a:lnSpc>
        <a:spcBef>
          <a:spcPct val="20000"/>
        </a:spcBef>
        <a:spcAft>
          <a:spcPct val="0"/>
        </a:spcAft>
        <a:buSzPct val="85000"/>
        <a:buFont typeface="Helvetica CE" pitchFamily="-109" charset="0"/>
        <a:buChar char="–"/>
        <a:defRPr i="1">
          <a:solidFill>
            <a:srgbClr val="7F0101"/>
          </a:solidFill>
          <a:latin typeface="+mn-lt"/>
          <a:ea typeface="ＭＳ Ｐゴシック" charset="-128"/>
        </a:defRPr>
      </a:lvl3pPr>
      <a:lvl4pPr marL="1714500" indent="-381000" algn="l" rtl="0" eaLnBrk="0" fontAlgn="base" hangingPunct="0">
        <a:lnSpc>
          <a:spcPct val="95000"/>
        </a:lnSpc>
        <a:spcBef>
          <a:spcPct val="20000"/>
        </a:spcBef>
        <a:spcAft>
          <a:spcPct val="0"/>
        </a:spcAft>
        <a:buSzPct val="85000"/>
        <a:buFont typeface="Helvetica CE" pitchFamily="-109" charset="0"/>
        <a:buChar char="–"/>
        <a:defRPr>
          <a:solidFill>
            <a:srgbClr val="0A017F"/>
          </a:solidFill>
          <a:latin typeface="+mn-lt"/>
          <a:ea typeface="ＭＳ Ｐゴシック" charset="-128"/>
        </a:defRPr>
      </a:lvl4pPr>
      <a:lvl5pPr marL="2286000" indent="-381000" algn="l" rtl="0" eaLnBrk="0" fontAlgn="base" hangingPunct="0">
        <a:lnSpc>
          <a:spcPct val="95000"/>
        </a:lnSpc>
        <a:spcBef>
          <a:spcPct val="20000"/>
        </a:spcBef>
        <a:spcAft>
          <a:spcPct val="0"/>
        </a:spcAft>
        <a:buClr>
          <a:schemeClr val="tx1"/>
        </a:buClr>
        <a:buSzPct val="85000"/>
        <a:buFont typeface="Helvetica CE" pitchFamily="-109" charset="0"/>
        <a:buChar char="–"/>
        <a:defRPr>
          <a:solidFill>
            <a:srgbClr val="0A017F"/>
          </a:solidFill>
          <a:latin typeface="+mn-lt"/>
          <a:ea typeface="ＭＳ Ｐゴシック" charset="-128"/>
        </a:defRPr>
      </a:lvl5pPr>
      <a:lvl6pPr marL="27432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6pPr>
      <a:lvl7pPr marL="32004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7pPr>
      <a:lvl8pPr marL="36576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8pPr>
      <a:lvl9pPr marL="4114800" indent="-381000" algn="l" rtl="0" fontAlgn="base">
        <a:lnSpc>
          <a:spcPct val="95000"/>
        </a:lnSpc>
        <a:spcBef>
          <a:spcPct val="20000"/>
        </a:spcBef>
        <a:spcAft>
          <a:spcPct val="0"/>
        </a:spcAft>
        <a:buClr>
          <a:schemeClr val="tx1"/>
        </a:buClr>
        <a:buSzPct val="85000"/>
        <a:buFont typeface="Helvetica CE" charset="-18"/>
        <a:buChar char="–"/>
        <a:defRPr>
          <a:solidFill>
            <a:srgbClr val="0A017F"/>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6E93F1D3-A03D-46DC-841A-921E5068FECA}"/>
              </a:ext>
            </a:extLst>
          </p:cNvPr>
          <p:cNvSpPr>
            <a:spLocks noGrp="1" noChangeArrowheads="1"/>
          </p:cNvSpPr>
          <p:nvPr>
            <p:ph type="ctrTitle"/>
          </p:nvPr>
        </p:nvSpPr>
        <p:spPr/>
        <p:txBody>
          <a:bodyPr/>
          <a:lstStyle/>
          <a:p>
            <a:r>
              <a:rPr lang="en-US" altLang="en-US" dirty="0">
                <a:ea typeface="ＭＳ Ｐゴシック" panose="020B0600070205080204" pitchFamily="34" charset="-128"/>
              </a:rPr>
              <a:t>Introduction to Programming Language Semantics</a:t>
            </a:r>
          </a:p>
        </p:txBody>
      </p:sp>
      <p:sp>
        <p:nvSpPr>
          <p:cNvPr id="2" name="TextBox 1">
            <a:extLst>
              <a:ext uri="{FF2B5EF4-FFF2-40B4-BE49-F238E27FC236}">
                <a16:creationId xmlns:a16="http://schemas.microsoft.com/office/drawing/2014/main" id="{E0FB06AD-B733-49EC-BA4D-31403A9B78D5}"/>
              </a:ext>
            </a:extLst>
          </p:cNvPr>
          <p:cNvSpPr txBox="1"/>
          <p:nvPr/>
        </p:nvSpPr>
        <p:spPr>
          <a:xfrm>
            <a:off x="971600" y="4581128"/>
            <a:ext cx="2326342" cy="923330"/>
          </a:xfrm>
          <a:prstGeom prst="rect">
            <a:avLst/>
          </a:prstGeom>
          <a:noFill/>
        </p:spPr>
        <p:txBody>
          <a:bodyPr wrap="none" rtlCol="0">
            <a:spAutoFit/>
          </a:bodyPr>
          <a:lstStyle/>
          <a:p>
            <a:r>
              <a:rPr lang="en-US" sz="1800" dirty="0"/>
              <a:t>with thanks to</a:t>
            </a:r>
            <a:br>
              <a:rPr lang="en-US" sz="1800" dirty="0"/>
            </a:br>
            <a:r>
              <a:rPr lang="en-US" sz="1800" dirty="0"/>
              <a:t>Dr. Oscar </a:t>
            </a:r>
            <a:r>
              <a:rPr lang="en-US" sz="1800" dirty="0" err="1"/>
              <a:t>Nierstrasz</a:t>
            </a:r>
            <a:r>
              <a:rPr lang="en-US" sz="1800" dirty="0"/>
              <a:t>,</a:t>
            </a:r>
          </a:p>
          <a:p>
            <a:r>
              <a:rPr lang="en-US" sz="1800" dirty="0"/>
              <a:t>University of Bern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322962D-A331-4881-B990-8892998FCB2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 State Transformations</a:t>
            </a:r>
          </a:p>
        </p:txBody>
      </p:sp>
      <p:sp>
        <p:nvSpPr>
          <p:cNvPr id="23555" name="Rectangle 3">
            <a:extLst>
              <a:ext uri="{FF2B5EF4-FFF2-40B4-BE49-F238E27FC236}">
                <a16:creationId xmlns:a16="http://schemas.microsoft.com/office/drawing/2014/main" id="{2F1161FA-4D8D-42A7-8C9B-378C254AD6EC}"/>
              </a:ext>
            </a:extLst>
          </p:cNvPr>
          <p:cNvSpPr>
            <a:spLocks noGrp="1" noChangeArrowheads="1"/>
          </p:cNvSpPr>
          <p:nvPr>
            <p:ph type="body" idx="1"/>
          </p:nvPr>
        </p:nvSpPr>
        <p:spPr>
          <a:xfrm>
            <a:off x="457200" y="2205038"/>
            <a:ext cx="8229600" cy="3960812"/>
          </a:xfrm>
        </p:spPr>
        <p:txBody>
          <a:bodyPr/>
          <a:lstStyle/>
          <a:p>
            <a:pPr eaLnBrk="1" hangingPunct="1"/>
            <a:r>
              <a:rPr lang="en-US" altLang="en-US">
                <a:ea typeface="ＭＳ Ｐゴシック" panose="020B0600070205080204" pitchFamily="34" charset="-128"/>
              </a:rPr>
              <a:t>The current statement (portion of an abstract syntax tree) to be executed in a program is interpreted relative to the current state.  </a:t>
            </a:r>
          </a:p>
          <a:p>
            <a:pPr eaLnBrk="1" hangingPunct="1"/>
            <a:endParaRPr lang="en-US" altLang="en-US">
              <a:ea typeface="ＭＳ Ｐゴシック" panose="020B0600070205080204" pitchFamily="34" charset="-128"/>
            </a:endParaRPr>
          </a:p>
          <a:p>
            <a:pPr eaLnBrk="1" hangingPunct="1"/>
            <a:r>
              <a:rPr lang="en-US" altLang="en-US">
                <a:ea typeface="ＭＳ Ｐゴシック" panose="020B0600070205080204" pitchFamily="34" charset="-128"/>
              </a:rPr>
              <a:t>The individual steps that occur during a program run can be viewed as a series of state transformations.</a:t>
            </a:r>
          </a:p>
          <a:p>
            <a:pPr eaLnBrk="1" hangingPunct="1"/>
            <a:endParaRPr lang="en-US" altLang="en-US">
              <a:ea typeface="ＭＳ Ｐゴシック" panose="020B0600070205080204" pitchFamily="34" charset="-128"/>
            </a:endParaRPr>
          </a:p>
          <a:p>
            <a:pPr eaLnBrk="1" hangingPunct="1"/>
            <a:r>
              <a:rPr lang="en-US" altLang="en-US">
                <a:ea typeface="ＭＳ Ｐゴシック" panose="020B0600070205080204" pitchFamily="34" charset="-128"/>
              </a:rPr>
              <a:t>The </a:t>
            </a:r>
            <a:r>
              <a:rPr lang="en-US" altLang="en-US" b="1" i="1">
                <a:ea typeface="ＭＳ Ｐゴシック" panose="020B0600070205080204" pitchFamily="34" charset="-128"/>
              </a:rPr>
              <a:t>meaning</a:t>
            </a:r>
            <a:r>
              <a:rPr lang="en-US" altLang="en-US">
                <a:ea typeface="ＭＳ Ｐゴシック" panose="020B0600070205080204" pitchFamily="34" charset="-128"/>
              </a:rPr>
              <a:t> of a program under this interpretation is the state of the machine when the program terminates.</a:t>
            </a:r>
          </a:p>
        </p:txBody>
      </p:sp>
    </p:spTree>
  </p:cSld>
  <p:clrMapOvr>
    <a:masterClrMapping/>
  </p:clrMapOvr>
  <p:transition spd="slow"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a:extLst>
              <a:ext uri="{FF2B5EF4-FFF2-40B4-BE49-F238E27FC236}">
                <a16:creationId xmlns:a16="http://schemas.microsoft.com/office/drawing/2014/main" id="{29F16077-C323-4711-9C23-B5EAC0EB0A4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25603" name="Footer Placeholder 4">
            <a:extLst>
              <a:ext uri="{FF2B5EF4-FFF2-40B4-BE49-F238E27FC236}">
                <a16:creationId xmlns:a16="http://schemas.microsoft.com/office/drawing/2014/main" id="{5A380976-77B7-4737-B4B9-1D4F5BF2CDD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25604" name="Slide Number Placeholder 5">
            <a:extLst>
              <a:ext uri="{FF2B5EF4-FFF2-40B4-BE49-F238E27FC236}">
                <a16:creationId xmlns:a16="http://schemas.microsoft.com/office/drawing/2014/main" id="{3911ED65-F8E4-4D0D-888A-CCF40F634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6EBF82C4-F9B3-46B3-9F77-FA8EBCDE32D0}" type="slidenum">
              <a:rPr lang="de-CH" altLang="en-US" sz="1200">
                <a:solidFill>
                  <a:srgbClr val="A7A7A7"/>
                </a:solidFill>
              </a:rPr>
              <a:pPr/>
              <a:t>11</a:t>
            </a:fld>
            <a:endParaRPr lang="de-CH" altLang="en-US" sz="1400">
              <a:solidFill>
                <a:srgbClr val="7E7E7E"/>
              </a:solidFill>
              <a:latin typeface="Times" panose="02020603050405020304" pitchFamily="18" charset="0"/>
            </a:endParaRPr>
          </a:p>
        </p:txBody>
      </p:sp>
      <p:sp>
        <p:nvSpPr>
          <p:cNvPr id="25605" name="Rectangle 2">
            <a:extLst>
              <a:ext uri="{FF2B5EF4-FFF2-40B4-BE49-F238E27FC236}">
                <a16:creationId xmlns:a16="http://schemas.microsoft.com/office/drawing/2014/main" id="{FC73529A-A40F-433B-9DBF-3111FA4EC285}"/>
              </a:ext>
            </a:extLst>
          </p:cNvPr>
          <p:cNvSpPr>
            <a:spLocks noGrp="1" noChangeArrowheads="1"/>
          </p:cNvSpPr>
          <p:nvPr>
            <p:ph type="title"/>
          </p:nvPr>
        </p:nvSpPr>
        <p:spPr/>
        <p:txBody>
          <a:bodyPr/>
          <a:lstStyle/>
          <a:p>
            <a:r>
              <a:rPr lang="en-US" altLang="en-US">
                <a:ea typeface="ＭＳ Ｐゴシック" panose="020B0600070205080204" pitchFamily="34" charset="-128"/>
              </a:rPr>
              <a:t>A Language with Assignment</a:t>
            </a:r>
          </a:p>
        </p:txBody>
      </p:sp>
      <p:sp>
        <p:nvSpPr>
          <p:cNvPr id="25606" name="Rectangle 3">
            <a:extLst>
              <a:ext uri="{FF2B5EF4-FFF2-40B4-BE49-F238E27FC236}">
                <a16:creationId xmlns:a16="http://schemas.microsoft.com/office/drawing/2014/main" id="{B6368D35-DD69-4C4B-8548-78DE5CAB2E6A}"/>
              </a:ext>
            </a:extLst>
          </p:cNvPr>
          <p:cNvSpPr>
            <a:spLocks noGrp="1" noChangeArrowheads="1"/>
          </p:cNvSpPr>
          <p:nvPr>
            <p:ph type="body" idx="1"/>
          </p:nvPr>
        </p:nvSpPr>
        <p:spPr/>
        <p:txBody>
          <a:bodyPr/>
          <a:lstStyle/>
          <a:p>
            <a:pPr marL="769938" lvl="1" indent="-285750" defTabSz="374650">
              <a:buFont typeface="Helvetica CE" pitchFamily="-109" charset="0"/>
              <a:buNone/>
            </a:pPr>
            <a:r>
              <a:rPr lang="en-US" altLang="en-US" sz="1800">
                <a:ea typeface="ＭＳ Ｐゴシック" panose="020B0600070205080204" pitchFamily="34" charset="-128"/>
              </a:rPr>
              <a:t>Prog	::=	Cmd </a:t>
            </a:r>
            <a:r>
              <a:rPr lang="en-US" altLang="en-US" sz="1800">
                <a:latin typeface="Courier" charset="0"/>
                <a:ea typeface="ＭＳ Ｐゴシック" panose="020B0600070205080204" pitchFamily="34" charset="-128"/>
              </a:rPr>
              <a:t>'.'</a:t>
            </a:r>
            <a:endParaRPr lang="en-US" altLang="en-US" sz="1800">
              <a:ea typeface="ＭＳ Ｐゴシック" panose="020B0600070205080204" pitchFamily="34" charset="-128"/>
            </a:endParaRPr>
          </a:p>
          <a:p>
            <a:pPr marL="769938" lvl="1" indent="-285750" defTabSz="374650">
              <a:buFont typeface="Helvetica CE" pitchFamily="-109" charset="0"/>
              <a:buNone/>
            </a:pPr>
            <a:r>
              <a:rPr lang="en-US" altLang="en-US" sz="1800">
                <a:ea typeface="ＭＳ Ｐゴシック" panose="020B0600070205080204" pitchFamily="34" charset="-128"/>
              </a:rPr>
              <a:t>Cmd	::=	Cmd1 </a:t>
            </a:r>
            <a:r>
              <a:rPr lang="en-US" altLang="en-US" sz="1800">
                <a:latin typeface="Courier" charset="0"/>
                <a:ea typeface="ＭＳ Ｐゴシック" panose="020B0600070205080204" pitchFamily="34" charset="-128"/>
              </a:rPr>
              <a:t>';'</a:t>
            </a:r>
            <a:r>
              <a:rPr lang="en-US" altLang="en-US" sz="1800">
                <a:ea typeface="ＭＳ Ｐゴシック" panose="020B0600070205080204" pitchFamily="34" charset="-128"/>
              </a:rPr>
              <a:t> Cmd2</a:t>
            </a:r>
          </a:p>
          <a:p>
            <a:pPr marL="769938" lvl="1" indent="-285750" defTabSz="374650">
              <a:buFont typeface="Helvetica CE" pitchFamily="-109" charset="0"/>
              <a:buNone/>
            </a:pPr>
            <a:r>
              <a:rPr lang="en-US" altLang="en-US" sz="1800">
                <a:ea typeface="ＭＳ Ｐゴシック" panose="020B0600070205080204" pitchFamily="34" charset="-128"/>
              </a:rPr>
              <a:t>		|	</a:t>
            </a:r>
            <a:r>
              <a:rPr lang="en-US" altLang="en-US" sz="1800">
                <a:latin typeface="Courier" charset="0"/>
                <a:ea typeface="ＭＳ Ｐゴシック" panose="020B0600070205080204" pitchFamily="34" charset="-128"/>
              </a:rPr>
              <a:t>'if'</a:t>
            </a:r>
            <a:r>
              <a:rPr lang="en-US" altLang="en-US" sz="1800">
                <a:ea typeface="ＭＳ Ｐゴシック" panose="020B0600070205080204" pitchFamily="34" charset="-128"/>
              </a:rPr>
              <a:t> Bool </a:t>
            </a:r>
            <a:r>
              <a:rPr lang="en-US" altLang="en-US" sz="1800">
                <a:latin typeface="Courier" charset="0"/>
                <a:ea typeface="ＭＳ Ｐゴシック" panose="020B0600070205080204" pitchFamily="34" charset="-128"/>
              </a:rPr>
              <a:t>'then'</a:t>
            </a:r>
            <a:r>
              <a:rPr lang="en-US" altLang="en-US" sz="1800">
                <a:ea typeface="ＭＳ Ｐゴシック" panose="020B0600070205080204" pitchFamily="34" charset="-128"/>
              </a:rPr>
              <a:t> Cmd1 </a:t>
            </a:r>
            <a:r>
              <a:rPr lang="en-US" altLang="en-US" sz="1800">
                <a:latin typeface="Courier" charset="0"/>
                <a:ea typeface="ＭＳ Ｐゴシック" panose="020B0600070205080204" pitchFamily="34" charset="-128"/>
              </a:rPr>
              <a:t>'else'</a:t>
            </a:r>
            <a:r>
              <a:rPr lang="en-US" altLang="en-US" sz="1800">
                <a:ea typeface="ＭＳ Ｐゴシック" panose="020B0600070205080204" pitchFamily="34" charset="-128"/>
              </a:rPr>
              <a:t> Cmd2</a:t>
            </a:r>
          </a:p>
          <a:p>
            <a:pPr marL="769938" lvl="1" indent="-285750" defTabSz="374650">
              <a:buFont typeface="Helvetica CE" pitchFamily="-109" charset="0"/>
              <a:buNone/>
            </a:pPr>
            <a:r>
              <a:rPr lang="en-US" altLang="en-US" sz="1800">
                <a:ea typeface="ＭＳ Ｐゴシック" panose="020B0600070205080204" pitchFamily="34" charset="-128"/>
              </a:rPr>
              <a:t>		|	</a:t>
            </a:r>
            <a:r>
              <a:rPr lang="en-US" altLang="en-US" sz="1800" b="1">
                <a:ea typeface="ＭＳ Ｐゴシック" panose="020B0600070205080204" pitchFamily="34" charset="-128"/>
              </a:rPr>
              <a:t>Id </a:t>
            </a:r>
            <a:r>
              <a:rPr lang="en-US" altLang="en-US" sz="1800" b="1">
                <a:latin typeface="Courier" charset="0"/>
                <a:ea typeface="ＭＳ Ｐゴシック" panose="020B0600070205080204" pitchFamily="34" charset="-128"/>
              </a:rPr>
              <a:t>':='</a:t>
            </a:r>
            <a:r>
              <a:rPr lang="en-US" altLang="en-US" sz="1800" b="1">
                <a:ea typeface="ＭＳ Ｐゴシック" panose="020B0600070205080204" pitchFamily="34" charset="-128"/>
              </a:rPr>
              <a:t> Exp</a:t>
            </a:r>
            <a:endParaRPr lang="en-US" altLang="en-US" sz="1800">
              <a:ea typeface="ＭＳ Ｐゴシック" panose="020B0600070205080204" pitchFamily="34" charset="-128"/>
            </a:endParaRPr>
          </a:p>
          <a:p>
            <a:pPr marL="769938" lvl="1" indent="-285750" defTabSz="374650">
              <a:buFont typeface="Helvetica CE" pitchFamily="-109" charset="0"/>
              <a:buNone/>
            </a:pPr>
            <a:r>
              <a:rPr lang="en-US" altLang="en-US" sz="1800">
                <a:ea typeface="ＭＳ Ｐゴシック" panose="020B0600070205080204" pitchFamily="34" charset="-128"/>
              </a:rPr>
              <a:t>Exp	::=	Exp1 </a:t>
            </a:r>
            <a:r>
              <a:rPr lang="en-US" altLang="en-US" sz="1800">
                <a:latin typeface="Courier" charset="0"/>
                <a:ea typeface="ＭＳ Ｐゴシック" panose="020B0600070205080204" pitchFamily="34" charset="-128"/>
              </a:rPr>
              <a:t>'+'</a:t>
            </a:r>
            <a:r>
              <a:rPr lang="en-US" altLang="en-US" sz="1800">
                <a:ea typeface="ＭＳ Ｐゴシック" panose="020B0600070205080204" pitchFamily="34" charset="-128"/>
              </a:rPr>
              <a:t> Exp2</a:t>
            </a:r>
          </a:p>
          <a:p>
            <a:pPr marL="769938" lvl="1" indent="-285750" defTabSz="374650">
              <a:buFont typeface="Helvetica CE" pitchFamily="-109" charset="0"/>
              <a:buNone/>
            </a:pPr>
            <a:r>
              <a:rPr lang="en-US" altLang="en-US" sz="1800">
                <a:ea typeface="ＭＳ Ｐゴシック" panose="020B0600070205080204" pitchFamily="34" charset="-128"/>
              </a:rPr>
              <a:t>		|	Id</a:t>
            </a:r>
          </a:p>
          <a:p>
            <a:pPr marL="769938" lvl="1" indent="-285750" defTabSz="374650">
              <a:buFont typeface="Helvetica CE" pitchFamily="-109" charset="0"/>
              <a:buNone/>
            </a:pPr>
            <a:r>
              <a:rPr lang="en-US" altLang="en-US" sz="1800">
                <a:ea typeface="ＭＳ Ｐゴシック" panose="020B0600070205080204" pitchFamily="34" charset="-128"/>
              </a:rPr>
              <a:t>		|	Num</a:t>
            </a:r>
          </a:p>
          <a:p>
            <a:pPr marL="769938" lvl="1" indent="-285750" defTabSz="374650">
              <a:buFont typeface="Helvetica CE" pitchFamily="-109" charset="0"/>
              <a:buNone/>
            </a:pPr>
            <a:r>
              <a:rPr lang="en-US" altLang="en-US" sz="1800">
                <a:ea typeface="ＭＳ Ｐゴシック" panose="020B0600070205080204" pitchFamily="34" charset="-128"/>
              </a:rPr>
              <a:t>Bool	::=	Exp1 </a:t>
            </a:r>
            <a:r>
              <a:rPr lang="en-US" altLang="en-US" sz="1800">
                <a:latin typeface="Courier" charset="0"/>
                <a:ea typeface="ＭＳ Ｐゴシック" panose="020B0600070205080204" pitchFamily="34" charset="-128"/>
              </a:rPr>
              <a:t>'='</a:t>
            </a:r>
            <a:r>
              <a:rPr lang="en-US" altLang="en-US" sz="1800">
                <a:ea typeface="ＭＳ Ｐゴシック" panose="020B0600070205080204" pitchFamily="34" charset="-128"/>
              </a:rPr>
              <a:t> Exp2</a:t>
            </a:r>
          </a:p>
          <a:p>
            <a:pPr marL="769938" lvl="1" indent="-285750" defTabSz="374650">
              <a:buFont typeface="Helvetica CE" pitchFamily="-109" charset="0"/>
              <a:buNone/>
            </a:pPr>
            <a:r>
              <a:rPr lang="en-US" altLang="en-US" sz="1800">
                <a:ea typeface="ＭＳ Ｐゴシック" panose="020B0600070205080204" pitchFamily="34" charset="-128"/>
              </a:rPr>
              <a:t>		|	</a:t>
            </a:r>
            <a:r>
              <a:rPr lang="en-US" altLang="en-US" sz="1800">
                <a:latin typeface="Courier" charset="0"/>
                <a:ea typeface="ＭＳ Ｐゴシック" panose="020B0600070205080204" pitchFamily="34" charset="-128"/>
              </a:rPr>
              <a:t>'not'</a:t>
            </a:r>
            <a:r>
              <a:rPr lang="en-US" altLang="en-US" sz="1800">
                <a:ea typeface="ＭＳ Ｐゴシック" panose="020B0600070205080204" pitchFamily="34" charset="-128"/>
              </a:rPr>
              <a:t> Bool</a:t>
            </a:r>
          </a:p>
          <a:p>
            <a:pPr marL="0" indent="0" defTabSz="374650">
              <a:buFont typeface="Helvetica CE" pitchFamily="-109" charset="0"/>
              <a:buNone/>
            </a:pPr>
            <a:r>
              <a:rPr lang="en-US" altLang="en-US" sz="2000">
                <a:ea typeface="ＭＳ Ｐゴシック" panose="020B0600070205080204" pitchFamily="34" charset="-128"/>
              </a:rPr>
              <a:t>Example:</a:t>
            </a:r>
          </a:p>
          <a:p>
            <a:pPr marL="0" indent="0" defTabSz="374650">
              <a:buFont typeface="Helvetica CE" pitchFamily="-109" charset="0"/>
              <a:buNone/>
            </a:pPr>
            <a:endParaRPr lang="en-US" altLang="en-US" sz="2000" i="1">
              <a:solidFill>
                <a:srgbClr val="7F0101"/>
              </a:solidFill>
              <a:ea typeface="ＭＳ Ｐゴシック" panose="020B0600070205080204" pitchFamily="34" charset="-128"/>
            </a:endParaRPr>
          </a:p>
          <a:p>
            <a:pPr marL="0" indent="0" defTabSz="374650">
              <a:buFont typeface="Helvetica CE" pitchFamily="-109" charset="0"/>
              <a:buNone/>
            </a:pPr>
            <a:endParaRPr lang="en-US" altLang="en-US" sz="2000" i="1">
              <a:solidFill>
                <a:srgbClr val="7F0101"/>
              </a:solidFill>
              <a:ea typeface="ＭＳ Ｐゴシック" panose="020B0600070205080204" pitchFamily="34" charset="-128"/>
            </a:endParaRPr>
          </a:p>
          <a:p>
            <a:pPr marL="0" indent="0" defTabSz="374650">
              <a:buFont typeface="Helvetica CE" pitchFamily="-109" charset="0"/>
              <a:buNone/>
            </a:pPr>
            <a:r>
              <a:rPr lang="en-US" altLang="en-US" sz="2000" i="1">
                <a:solidFill>
                  <a:srgbClr val="7F0101"/>
                </a:solidFill>
                <a:ea typeface="ＭＳ Ｐゴシック" panose="020B0600070205080204" pitchFamily="34" charset="-128"/>
              </a:rPr>
              <a:t>Input number initializes </a:t>
            </a:r>
            <a:r>
              <a:rPr lang="en-US" altLang="en-US" sz="2000" i="1">
                <a:solidFill>
                  <a:srgbClr val="7F0101"/>
                </a:solidFill>
                <a:latin typeface="Courier" charset="0"/>
                <a:ea typeface="ＭＳ Ｐゴシック" panose="020B0600070205080204" pitchFamily="34" charset="-128"/>
              </a:rPr>
              <a:t>a</a:t>
            </a:r>
            <a:r>
              <a:rPr lang="en-US" altLang="en-US" sz="2000" i="1">
                <a:solidFill>
                  <a:srgbClr val="7F0101"/>
                </a:solidFill>
                <a:ea typeface="ＭＳ Ｐゴシック" panose="020B0600070205080204" pitchFamily="34" charset="-128"/>
              </a:rPr>
              <a:t>; output is final value of </a:t>
            </a:r>
            <a:r>
              <a:rPr lang="en-US" altLang="en-US" sz="2000" i="1">
                <a:solidFill>
                  <a:srgbClr val="7F0101"/>
                </a:solidFill>
                <a:latin typeface="Courier" charset="0"/>
                <a:ea typeface="ＭＳ Ｐゴシック" panose="020B0600070205080204" pitchFamily="34" charset="-128"/>
              </a:rPr>
              <a:t>z</a:t>
            </a:r>
            <a:r>
              <a:rPr lang="en-US" altLang="en-US" sz="2000" i="1">
                <a:solidFill>
                  <a:srgbClr val="7F0101"/>
                </a:solidFill>
                <a:ea typeface="ＭＳ Ｐゴシック" panose="020B0600070205080204" pitchFamily="34" charset="-128"/>
              </a:rPr>
              <a:t>.</a:t>
            </a:r>
          </a:p>
        </p:txBody>
      </p:sp>
      <p:sp>
        <p:nvSpPr>
          <p:cNvPr id="25607" name="Rectangle 4">
            <a:extLst>
              <a:ext uri="{FF2B5EF4-FFF2-40B4-BE49-F238E27FC236}">
                <a16:creationId xmlns:a16="http://schemas.microsoft.com/office/drawing/2014/main" id="{6298B6BA-A59A-4870-A1EB-7C33AAFFCC85}"/>
              </a:ext>
            </a:extLst>
          </p:cNvPr>
          <p:cNvSpPr>
            <a:spLocks noChangeArrowheads="1"/>
          </p:cNvSpPr>
          <p:nvPr/>
        </p:nvSpPr>
        <p:spPr bwMode="auto">
          <a:xfrm>
            <a:off x="1219200" y="5095875"/>
            <a:ext cx="4895850" cy="387350"/>
          </a:xfrm>
          <a:prstGeom prst="rect">
            <a:avLst/>
          </a:prstGeom>
          <a:solidFill>
            <a:schemeClr val="bg1"/>
          </a:solidFill>
          <a:ln w="9525">
            <a:solidFill>
              <a:srgbClr val="00027F"/>
            </a:solidFill>
            <a:miter lim="800000"/>
            <a:headEnd/>
            <a:tailEnd/>
          </a:ln>
        </p:spPr>
        <p:txBody>
          <a:bodyPr wrap="none">
            <a:spAutoFit/>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pPr eaLnBrk="1" hangingPunct="1">
              <a:lnSpc>
                <a:spcPct val="95000"/>
              </a:lnSpc>
              <a:spcBef>
                <a:spcPct val="20000"/>
              </a:spcBef>
              <a:buClr>
                <a:schemeClr val="hlink"/>
              </a:buClr>
              <a:buSzPct val="85000"/>
              <a:buFont typeface="Helvetica CE" pitchFamily="-109" charset="0"/>
              <a:buNone/>
            </a:pPr>
            <a:r>
              <a:rPr lang="en-US" altLang="en-US" sz="2000">
                <a:solidFill>
                  <a:srgbClr val="0A017F"/>
                </a:solidFill>
              </a:rPr>
              <a:t>z := 1 ; if a = 0 then z := 3 else z := z + 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a:extLst>
              <a:ext uri="{FF2B5EF4-FFF2-40B4-BE49-F238E27FC236}">
                <a16:creationId xmlns:a16="http://schemas.microsoft.com/office/drawing/2014/main" id="{59110CB5-3182-4C9E-AF12-92D480F7A28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26627" name="Footer Placeholder 4">
            <a:extLst>
              <a:ext uri="{FF2B5EF4-FFF2-40B4-BE49-F238E27FC236}">
                <a16:creationId xmlns:a16="http://schemas.microsoft.com/office/drawing/2014/main" id="{228153D6-24B2-4626-A380-F750F865E30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26628" name="Slide Number Placeholder 5">
            <a:extLst>
              <a:ext uri="{FF2B5EF4-FFF2-40B4-BE49-F238E27FC236}">
                <a16:creationId xmlns:a16="http://schemas.microsoft.com/office/drawing/2014/main" id="{99AEC639-0ADC-4328-83C9-24D7B5EB2F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3F5D98F3-5E85-4D89-9E71-34D95BD9A589}" type="slidenum">
              <a:rPr lang="de-CH" altLang="en-US" sz="1200">
                <a:solidFill>
                  <a:srgbClr val="A7A7A7"/>
                </a:solidFill>
              </a:rPr>
              <a:pPr/>
              <a:t>12</a:t>
            </a:fld>
            <a:endParaRPr lang="de-CH" altLang="en-US" sz="1400">
              <a:solidFill>
                <a:srgbClr val="7E7E7E"/>
              </a:solidFill>
              <a:latin typeface="Times" panose="02020603050405020304" pitchFamily="18" charset="0"/>
            </a:endParaRPr>
          </a:p>
        </p:txBody>
      </p:sp>
      <p:sp>
        <p:nvSpPr>
          <p:cNvPr id="26629" name="Rectangle 2">
            <a:extLst>
              <a:ext uri="{FF2B5EF4-FFF2-40B4-BE49-F238E27FC236}">
                <a16:creationId xmlns:a16="http://schemas.microsoft.com/office/drawing/2014/main" id="{EC833F02-1E1E-4B14-9CA6-5C16459ED767}"/>
              </a:ext>
            </a:extLst>
          </p:cNvPr>
          <p:cNvSpPr>
            <a:spLocks noGrp="1" noChangeArrowheads="1"/>
          </p:cNvSpPr>
          <p:nvPr>
            <p:ph type="title"/>
          </p:nvPr>
        </p:nvSpPr>
        <p:spPr/>
        <p:txBody>
          <a:bodyPr/>
          <a:lstStyle/>
          <a:p>
            <a:r>
              <a:rPr lang="en-US" altLang="en-US">
                <a:ea typeface="ＭＳ Ｐゴシック" panose="020B0600070205080204" pitchFamily="34" charset="-128"/>
              </a:rPr>
              <a:t>Theoretical Issues</a:t>
            </a:r>
          </a:p>
        </p:txBody>
      </p:sp>
      <p:sp>
        <p:nvSpPr>
          <p:cNvPr id="26630" name="Rectangle 3">
            <a:extLst>
              <a:ext uri="{FF2B5EF4-FFF2-40B4-BE49-F238E27FC236}">
                <a16:creationId xmlns:a16="http://schemas.microsoft.com/office/drawing/2014/main" id="{20AC8397-48F1-41D7-93BF-78FF4D5DF69C}"/>
              </a:ext>
            </a:extLst>
          </p:cNvPr>
          <p:cNvSpPr>
            <a:spLocks noGrp="1" noChangeArrowheads="1"/>
          </p:cNvSpPr>
          <p:nvPr>
            <p:ph type="body" idx="1"/>
          </p:nvPr>
        </p:nvSpPr>
        <p:spPr/>
        <p:txBody>
          <a:bodyPr/>
          <a:lstStyle/>
          <a:p>
            <a:pPr>
              <a:buFont typeface="Helvetica CE" pitchFamily="-109" charset="0"/>
              <a:buNone/>
            </a:pPr>
            <a:r>
              <a:rPr lang="en-US" altLang="en-US" sz="2000" b="1" i="1">
                <a:ea typeface="ＭＳ Ｐゴシック" panose="020B0600070205080204" pitchFamily="34" charset="-128"/>
              </a:rPr>
              <a:t>What are the denotations of lambda abstractions?</a:t>
            </a:r>
          </a:p>
          <a:p>
            <a:r>
              <a:rPr lang="en-US" altLang="en-US" sz="2000">
                <a:ea typeface="ＭＳ Ｐゴシック" panose="020B0600070205080204" pitchFamily="34" charset="-128"/>
              </a:rPr>
              <a:t>need Scott’s theory of semantic domains</a:t>
            </a:r>
          </a:p>
          <a:p>
            <a:endParaRPr lang="en-US" altLang="en-US" sz="2000">
              <a:ea typeface="ＭＳ Ｐゴシック" panose="020B0600070205080204" pitchFamily="34" charset="-128"/>
            </a:endParaRPr>
          </a:p>
          <a:p>
            <a:pPr>
              <a:buFont typeface="Helvetica CE" pitchFamily="-109" charset="0"/>
              <a:buNone/>
            </a:pPr>
            <a:r>
              <a:rPr lang="en-US" altLang="en-US" sz="2000" b="1" i="1">
                <a:ea typeface="ＭＳ Ｐゴシック" panose="020B0600070205080204" pitchFamily="34" charset="-128"/>
              </a:rPr>
              <a:t>What are the semantics of recursive functions?</a:t>
            </a:r>
          </a:p>
          <a:p>
            <a:r>
              <a:rPr lang="en-US" altLang="en-US" sz="2000">
                <a:ea typeface="ＭＳ Ｐゴシック" panose="020B0600070205080204" pitchFamily="34" charset="-128"/>
              </a:rPr>
              <a:t>need least fixed point theory</a:t>
            </a:r>
          </a:p>
          <a:p>
            <a:endParaRPr lang="en-US" altLang="en-US" sz="2000">
              <a:ea typeface="ＭＳ Ｐゴシック" panose="020B0600070205080204" pitchFamily="34" charset="-128"/>
            </a:endParaRPr>
          </a:p>
          <a:p>
            <a:pPr>
              <a:buFont typeface="Helvetica CE" pitchFamily="-109" charset="0"/>
              <a:buNone/>
            </a:pPr>
            <a:r>
              <a:rPr lang="en-US" altLang="en-US" sz="2000" b="1" i="1">
                <a:ea typeface="ＭＳ Ｐゴシック" panose="020B0600070205080204" pitchFamily="34" charset="-128"/>
              </a:rPr>
              <a:t>How to model concurrency and non-determinism?</a:t>
            </a:r>
            <a:endParaRPr lang="en-US" altLang="en-US" sz="2000">
              <a:ea typeface="ＭＳ Ｐゴシック" panose="020B0600070205080204" pitchFamily="34" charset="-128"/>
            </a:endParaRPr>
          </a:p>
          <a:p>
            <a:r>
              <a:rPr lang="en-US" altLang="en-US" sz="2000">
                <a:ea typeface="ＭＳ Ｐゴシック" panose="020B0600070205080204" pitchFamily="34" charset="-128"/>
              </a:rPr>
              <a:t>abandon standard semantic domains</a:t>
            </a:r>
          </a:p>
          <a:p>
            <a:r>
              <a:rPr lang="en-US" altLang="en-US" sz="2000">
                <a:ea typeface="ＭＳ Ｐゴシック" panose="020B0600070205080204" pitchFamily="34" charset="-128"/>
              </a:rPr>
              <a:t>use “interleaving semantics”</a:t>
            </a:r>
          </a:p>
          <a:p>
            <a:r>
              <a:rPr lang="en-US" altLang="en-US" sz="2000">
                <a:ea typeface="ＭＳ Ｐゴシック" panose="020B0600070205080204" pitchFamily="34" charset="-128"/>
              </a:rPr>
              <a:t>“true concurrency” requires other models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a:extLst>
              <a:ext uri="{FF2B5EF4-FFF2-40B4-BE49-F238E27FC236}">
                <a16:creationId xmlns:a16="http://schemas.microsoft.com/office/drawing/2014/main" id="{B8E3DD11-5563-4063-B8BA-3523FCD575E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27651" name="Footer Placeholder 4">
            <a:extLst>
              <a:ext uri="{FF2B5EF4-FFF2-40B4-BE49-F238E27FC236}">
                <a16:creationId xmlns:a16="http://schemas.microsoft.com/office/drawing/2014/main" id="{E8FD8D45-0DB2-43DD-9BFC-F0EB482ECC3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27652" name="Slide Number Placeholder 5">
            <a:extLst>
              <a:ext uri="{FF2B5EF4-FFF2-40B4-BE49-F238E27FC236}">
                <a16:creationId xmlns:a16="http://schemas.microsoft.com/office/drawing/2014/main" id="{EABFD3C2-EE4E-4D7E-9CEE-7AC7BE3120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21639720-08E2-47CC-B0ED-8E5F44111BCF}" type="slidenum">
              <a:rPr lang="de-CH" altLang="en-US" sz="1200">
                <a:solidFill>
                  <a:srgbClr val="A7A7A7"/>
                </a:solidFill>
              </a:rPr>
              <a:pPr/>
              <a:t>13</a:t>
            </a:fld>
            <a:endParaRPr lang="de-CH" altLang="en-US" sz="1400">
              <a:solidFill>
                <a:srgbClr val="7E7E7E"/>
              </a:solidFill>
              <a:latin typeface="Times" panose="02020603050405020304" pitchFamily="18" charset="0"/>
            </a:endParaRPr>
          </a:p>
        </p:txBody>
      </p:sp>
      <p:sp>
        <p:nvSpPr>
          <p:cNvPr id="27653" name="Rectangle 2">
            <a:extLst>
              <a:ext uri="{FF2B5EF4-FFF2-40B4-BE49-F238E27FC236}">
                <a16:creationId xmlns:a16="http://schemas.microsoft.com/office/drawing/2014/main" id="{D08BB429-EFE4-44AC-95FE-91762AA132B8}"/>
              </a:ext>
            </a:extLst>
          </p:cNvPr>
          <p:cNvSpPr>
            <a:spLocks noGrp="1" noChangeArrowheads="1"/>
          </p:cNvSpPr>
          <p:nvPr>
            <p:ph type="title"/>
          </p:nvPr>
        </p:nvSpPr>
        <p:spPr/>
        <p:txBody>
          <a:bodyPr/>
          <a:lstStyle/>
          <a:p>
            <a:r>
              <a:rPr lang="en-US" altLang="en-US" i="1" dirty="0">
                <a:ea typeface="ＭＳ Ｐゴシック" panose="020B0600070205080204" pitchFamily="34" charset="-128"/>
              </a:rPr>
              <a:t>What you should (eventually) know!</a:t>
            </a:r>
          </a:p>
        </p:txBody>
      </p:sp>
      <p:sp>
        <p:nvSpPr>
          <p:cNvPr id="27654" name="Rectangle 3">
            <a:extLst>
              <a:ext uri="{FF2B5EF4-FFF2-40B4-BE49-F238E27FC236}">
                <a16:creationId xmlns:a16="http://schemas.microsoft.com/office/drawing/2014/main" id="{BBF72889-1663-4500-8D61-00032E3EA87E}"/>
              </a:ext>
            </a:extLst>
          </p:cNvPr>
          <p:cNvSpPr>
            <a:spLocks noGrp="1" noChangeArrowheads="1"/>
          </p:cNvSpPr>
          <p:nvPr>
            <p:ph type="body" idx="1"/>
          </p:nvPr>
        </p:nvSpPr>
        <p:spPr/>
        <p:txBody>
          <a:bodyPr/>
          <a:lstStyle/>
          <a:p>
            <a:pPr marL="569913" indent="-569913">
              <a:buClr>
                <a:srgbClr val="00027F"/>
              </a:buClr>
              <a:buFont typeface="Zapf Dingbats" charset="2"/>
              <a:buChar char=""/>
            </a:pPr>
            <a:r>
              <a:rPr lang="en-US" altLang="en-US" i="1">
                <a:ea typeface="ＭＳ Ｐゴシック" panose="020B0600070205080204" pitchFamily="34" charset="-128"/>
              </a:rPr>
              <a:t>What is the difference between syntax and semantics?</a:t>
            </a:r>
          </a:p>
          <a:p>
            <a:pPr marL="569913" indent="-569913">
              <a:buClr>
                <a:srgbClr val="00027F"/>
              </a:buClr>
              <a:buFont typeface="Zapf Dingbats" charset="2"/>
              <a:buChar char=""/>
            </a:pPr>
            <a:r>
              <a:rPr lang="en-US" altLang="en-US" i="1">
                <a:ea typeface="ＭＳ Ｐゴシック" panose="020B0600070205080204" pitchFamily="34" charset="-128"/>
              </a:rPr>
              <a:t>What is the difference between abstract and concrete syntax?</a:t>
            </a:r>
          </a:p>
          <a:p>
            <a:pPr marL="569913" indent="-569913">
              <a:buClr>
                <a:srgbClr val="00027F"/>
              </a:buClr>
              <a:buFont typeface="Zapf Dingbats" charset="2"/>
              <a:buChar char=""/>
            </a:pPr>
            <a:r>
              <a:rPr lang="en-US" altLang="en-US" i="1">
                <a:ea typeface="ＭＳ Ｐゴシック" panose="020B0600070205080204" pitchFamily="34" charset="-128"/>
              </a:rPr>
              <a:t>What is a semantic domain?</a:t>
            </a:r>
          </a:p>
          <a:p>
            <a:pPr marL="569913" indent="-569913">
              <a:buClr>
                <a:srgbClr val="00027F"/>
              </a:buClr>
              <a:buFont typeface="Zapf Dingbats" charset="2"/>
              <a:buChar char=""/>
            </a:pPr>
            <a:r>
              <a:rPr lang="en-US" altLang="en-US" i="1">
                <a:ea typeface="ＭＳ Ｐゴシック" panose="020B0600070205080204" pitchFamily="34" charset="-128"/>
              </a:rPr>
              <a:t>How can you specify semantics as mappings from syntax to behaviour?</a:t>
            </a:r>
          </a:p>
          <a:p>
            <a:pPr marL="569913" indent="-569913">
              <a:buClr>
                <a:srgbClr val="00027F"/>
              </a:buClr>
              <a:buFont typeface="Zapf Dingbats" charset="2"/>
              <a:buChar char=""/>
            </a:pPr>
            <a:r>
              <a:rPr lang="en-US" altLang="en-US" i="1">
                <a:ea typeface="ＭＳ Ｐゴシック" panose="020B0600070205080204" pitchFamily="34" charset="-128"/>
              </a:rPr>
              <a:t>How can assignments and updates be modelled with (pure) functions?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a:extLst>
              <a:ext uri="{FF2B5EF4-FFF2-40B4-BE49-F238E27FC236}">
                <a16:creationId xmlns:a16="http://schemas.microsoft.com/office/drawing/2014/main" id="{0F3FEE9F-54C7-47A6-9C67-8F7E54B1BDB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dirty="0">
                <a:solidFill>
                  <a:srgbClr val="A7A7A7"/>
                </a:solidFill>
              </a:rPr>
              <a:t>© Oscar Nierstrasz</a:t>
            </a:r>
          </a:p>
        </p:txBody>
      </p:sp>
      <p:sp>
        <p:nvSpPr>
          <p:cNvPr id="28675" name="Footer Placeholder 4">
            <a:extLst>
              <a:ext uri="{FF2B5EF4-FFF2-40B4-BE49-F238E27FC236}">
                <a16:creationId xmlns:a16="http://schemas.microsoft.com/office/drawing/2014/main" id="{2166194E-039E-4469-8102-6898BB17747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ST — Introduction</a:t>
            </a:r>
          </a:p>
        </p:txBody>
      </p:sp>
      <p:sp>
        <p:nvSpPr>
          <p:cNvPr id="28676" name="Slide Number Placeholder 5">
            <a:extLst>
              <a:ext uri="{FF2B5EF4-FFF2-40B4-BE49-F238E27FC236}">
                <a16:creationId xmlns:a16="http://schemas.microsoft.com/office/drawing/2014/main" id="{990F38BC-8CAA-45BE-AFA2-269C79DE6B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1.</a:t>
            </a:r>
            <a:fld id="{172699C5-A651-477F-B3B5-BC9B619F30EF}" type="slidenum">
              <a:rPr lang="de-CH" altLang="en-US" sz="1200">
                <a:solidFill>
                  <a:srgbClr val="A7A7A7"/>
                </a:solidFill>
              </a:rPr>
              <a:pPr/>
              <a:t>14</a:t>
            </a:fld>
            <a:endParaRPr lang="de-CH" altLang="en-US" sz="1400">
              <a:solidFill>
                <a:srgbClr val="7E7E7E"/>
              </a:solidFill>
              <a:latin typeface="Times" panose="02020603050405020304" pitchFamily="18" charset="0"/>
            </a:endParaRPr>
          </a:p>
        </p:txBody>
      </p:sp>
      <p:sp>
        <p:nvSpPr>
          <p:cNvPr id="28677" name="Rectangle 2">
            <a:extLst>
              <a:ext uri="{FF2B5EF4-FFF2-40B4-BE49-F238E27FC236}">
                <a16:creationId xmlns:a16="http://schemas.microsoft.com/office/drawing/2014/main" id="{E3A3A272-D5FC-477B-A1F4-E631FE53BED2}"/>
              </a:ext>
            </a:extLst>
          </p:cNvPr>
          <p:cNvSpPr>
            <a:spLocks noChangeArrowheads="1"/>
          </p:cNvSpPr>
          <p:nvPr/>
        </p:nvSpPr>
        <p:spPr bwMode="auto">
          <a:xfrm>
            <a:off x="762000" y="2038350"/>
            <a:ext cx="7620000" cy="4356100"/>
          </a:xfrm>
          <a:prstGeom prst="rect">
            <a:avLst/>
          </a:prstGeom>
          <a:solidFill>
            <a:srgbClr val="FFFFCC"/>
          </a:solidFill>
          <a:ln w="9525">
            <a:solidFill>
              <a:schemeClr val="tx1"/>
            </a:solidFill>
            <a:miter lim="800000"/>
            <a:headEnd/>
            <a:tailEnd/>
          </a:ln>
        </p:spPr>
        <p:txBody>
          <a:bodyPr>
            <a:spAutoFit/>
          </a:bodyPr>
          <a:lstStyle>
            <a:lvl1pPr marL="192088" indent="-192088">
              <a:defRPr sz="2400">
                <a:solidFill>
                  <a:schemeClr val="tx1"/>
                </a:solidFill>
                <a:latin typeface="Helvetica" panose="020B0604020202020204" pitchFamily="34" charset="0"/>
                <a:ea typeface="ＭＳ Ｐゴシック" panose="020B0600070205080204" pitchFamily="34" charset="-128"/>
              </a:defRPr>
            </a:lvl1pPr>
            <a:lvl2pPr>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endParaRPr lang="en-US" altLang="en-US" sz="1400" b="1">
              <a:solidFill>
                <a:srgbClr val="000000"/>
              </a:solidFill>
            </a:endParaRPr>
          </a:p>
          <a:p>
            <a:endParaRPr lang="en-US" altLang="en-US" sz="1400" b="1">
              <a:solidFill>
                <a:srgbClr val="000000"/>
              </a:solidFill>
            </a:endParaRPr>
          </a:p>
          <a:p>
            <a:endParaRPr lang="en-US" altLang="en-US" sz="1400" b="1">
              <a:solidFill>
                <a:srgbClr val="000000"/>
              </a:solidFill>
            </a:endParaRPr>
          </a:p>
          <a:p>
            <a:endParaRPr lang="en-US" altLang="en-US" sz="1400" b="1">
              <a:solidFill>
                <a:srgbClr val="000000"/>
              </a:solidFill>
            </a:endParaRPr>
          </a:p>
          <a:p>
            <a:endParaRPr lang="en-US" altLang="en-US" sz="1400" b="1">
              <a:solidFill>
                <a:srgbClr val="000000"/>
              </a:solidFill>
            </a:endParaRPr>
          </a:p>
          <a:p>
            <a:pPr algn="ctr"/>
            <a:r>
              <a:rPr lang="en-US" altLang="en-US" sz="1400" b="1">
                <a:solidFill>
                  <a:srgbClr val="000000"/>
                </a:solidFill>
              </a:rPr>
              <a:t>Attribution-ShareAlike 3.0 Unported</a:t>
            </a:r>
          </a:p>
          <a:p>
            <a:r>
              <a:rPr lang="en-US" altLang="en-US" sz="1400" b="1" i="1">
                <a:solidFill>
                  <a:srgbClr val="000000"/>
                </a:solidFill>
              </a:rPr>
              <a:t>You are free:</a:t>
            </a:r>
            <a:endParaRPr lang="en-US" altLang="en-US" sz="1400">
              <a:solidFill>
                <a:srgbClr val="000000"/>
              </a:solidFill>
            </a:endParaRPr>
          </a:p>
          <a:p>
            <a:pPr lvl="1"/>
            <a:r>
              <a:rPr lang="en-US" altLang="en-US" sz="1400" b="1">
                <a:solidFill>
                  <a:srgbClr val="000000"/>
                </a:solidFill>
              </a:rPr>
              <a:t>to Share</a:t>
            </a:r>
            <a:r>
              <a:rPr lang="en-US" altLang="en-US" sz="1400">
                <a:solidFill>
                  <a:srgbClr val="000000"/>
                </a:solidFill>
              </a:rPr>
              <a:t> — to copy, distribute and transmit the work</a:t>
            </a:r>
          </a:p>
          <a:p>
            <a:pPr lvl="1"/>
            <a:r>
              <a:rPr lang="en-US" altLang="en-US" sz="1400" b="1">
                <a:solidFill>
                  <a:srgbClr val="000000"/>
                </a:solidFill>
              </a:rPr>
              <a:t>to Remix</a:t>
            </a:r>
            <a:r>
              <a:rPr lang="en-US" altLang="en-US" sz="1400">
                <a:solidFill>
                  <a:srgbClr val="000000"/>
                </a:solidFill>
              </a:rPr>
              <a:t> — to adapt the work</a:t>
            </a:r>
          </a:p>
          <a:p>
            <a:endParaRPr lang="en-US" altLang="en-US" sz="1400" b="1" i="1">
              <a:solidFill>
                <a:srgbClr val="000000"/>
              </a:solidFill>
            </a:endParaRPr>
          </a:p>
          <a:p>
            <a:r>
              <a:rPr lang="en-US" altLang="en-US" sz="1400" b="1" i="1">
                <a:solidFill>
                  <a:srgbClr val="000000"/>
                </a:solidFill>
              </a:rPr>
              <a:t>Under the following conditions:</a:t>
            </a:r>
            <a:endParaRPr lang="en-US" altLang="en-US" sz="1400">
              <a:solidFill>
                <a:srgbClr val="000000"/>
              </a:solidFill>
            </a:endParaRPr>
          </a:p>
          <a:p>
            <a:pPr lvl="1"/>
            <a:r>
              <a:rPr lang="en-US" altLang="en-US" sz="1400" b="1">
                <a:solidFill>
                  <a:srgbClr val="000000"/>
                </a:solidFill>
              </a:rPr>
              <a:t>Attribution.</a:t>
            </a:r>
            <a:r>
              <a:rPr lang="en-US" altLang="en-US" sz="1400">
                <a:solidFill>
                  <a:srgbClr val="000000"/>
                </a:solidFill>
              </a:rPr>
              <a:t> You must attribute the work in the manner specified by the author or licensor (but not in any way that suggests that they endorse you or your use of the work).</a:t>
            </a:r>
          </a:p>
          <a:p>
            <a:pPr lvl="1"/>
            <a:r>
              <a:rPr lang="en-US" altLang="en-US" sz="1400" b="1">
                <a:solidFill>
                  <a:srgbClr val="000000"/>
                </a:solidFill>
              </a:rPr>
              <a:t>Share Alike.</a:t>
            </a:r>
            <a:r>
              <a:rPr lang="en-US" altLang="en-US" sz="1400">
                <a:solidFill>
                  <a:srgbClr val="000000"/>
                </a:solidFill>
              </a:rPr>
              <a:t> If you alter, transform, or build upon this work, you may distribute the resulting work only under the same, similar or a compatible license.</a:t>
            </a:r>
          </a:p>
          <a:p>
            <a:r>
              <a:rPr lang="en-US" altLang="en-US" sz="1400">
                <a:solidFill>
                  <a:srgbClr val="000000"/>
                </a:solidFill>
              </a:rPr>
              <a:t>For any reuse or distribution, you must make clear to others the license terms of this work. The best way to do this is with a link to this web page.</a:t>
            </a:r>
          </a:p>
          <a:p>
            <a:r>
              <a:rPr lang="en-US" altLang="en-US" sz="1400">
                <a:solidFill>
                  <a:srgbClr val="000000"/>
                </a:solidFill>
              </a:rPr>
              <a:t>Any of the above conditions can be waived if you get permission from the copyright holder.</a:t>
            </a:r>
          </a:p>
          <a:p>
            <a:r>
              <a:rPr lang="en-US" altLang="en-US" sz="1400">
                <a:solidFill>
                  <a:srgbClr val="000000"/>
                </a:solidFill>
              </a:rPr>
              <a:t>Nothing in this license impairs or restricts the author's moral rights.</a:t>
            </a:r>
          </a:p>
        </p:txBody>
      </p:sp>
      <p:sp>
        <p:nvSpPr>
          <p:cNvPr id="28678" name="Rectangle 3">
            <a:extLst>
              <a:ext uri="{FF2B5EF4-FFF2-40B4-BE49-F238E27FC236}">
                <a16:creationId xmlns:a16="http://schemas.microsoft.com/office/drawing/2014/main" id="{97A2DBDB-FC97-48D8-8CE2-FE5149DA6D8C}"/>
              </a:ext>
            </a:extLst>
          </p:cNvPr>
          <p:cNvSpPr>
            <a:spLocks noGrp="1" noChangeArrowheads="1"/>
          </p:cNvSpPr>
          <p:nvPr>
            <p:ph type="title"/>
          </p:nvPr>
        </p:nvSpPr>
        <p:spPr/>
        <p:txBody>
          <a:bodyPr/>
          <a:lstStyle/>
          <a:p>
            <a:r>
              <a:rPr lang="en-US" altLang="en-US">
                <a:ea typeface="ＭＳ Ｐゴシック" panose="020B0600070205080204" pitchFamily="34" charset="-128"/>
              </a:rPr>
              <a:t>License</a:t>
            </a:r>
          </a:p>
        </p:txBody>
      </p:sp>
      <p:sp>
        <p:nvSpPr>
          <p:cNvPr id="28679" name="Rectangle 4">
            <a:extLst>
              <a:ext uri="{FF2B5EF4-FFF2-40B4-BE49-F238E27FC236}">
                <a16:creationId xmlns:a16="http://schemas.microsoft.com/office/drawing/2014/main" id="{EC2318FE-499F-4244-AE89-F62DBE9021F1}"/>
              </a:ext>
            </a:extLst>
          </p:cNvPr>
          <p:cNvSpPr>
            <a:spLocks noGrp="1" noChangeArrowheads="1"/>
          </p:cNvSpPr>
          <p:nvPr>
            <p:ph type="body" idx="1"/>
          </p:nvPr>
        </p:nvSpPr>
        <p:spPr>
          <a:xfrm>
            <a:off x="990600" y="1600200"/>
            <a:ext cx="7308850" cy="403225"/>
          </a:xfrm>
        </p:spPr>
        <p:txBody>
          <a:bodyPr anchor="t"/>
          <a:lstStyle/>
          <a:p>
            <a:pPr>
              <a:buFont typeface="Helvetica CE" pitchFamily="-109" charset="0"/>
              <a:buNone/>
            </a:pPr>
            <a:r>
              <a:rPr lang="en-US" altLang="en-US" sz="2000">
                <a:latin typeface="Monaco" charset="0"/>
                <a:ea typeface="ＭＳ Ｐゴシック" panose="020B0600070205080204" pitchFamily="34" charset="-128"/>
              </a:rPr>
              <a:t>http://creativecommons.org/licenses/by-sa/3.0/</a:t>
            </a:r>
          </a:p>
        </p:txBody>
      </p:sp>
      <p:pic>
        <p:nvPicPr>
          <p:cNvPr id="28680" name="Picture 5" descr="logo_deed">
            <a:extLst>
              <a:ext uri="{FF2B5EF4-FFF2-40B4-BE49-F238E27FC236}">
                <a16:creationId xmlns:a16="http://schemas.microsoft.com/office/drawing/2014/main" id="{511C7721-8879-4C52-A544-901DA91CDB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3763" y="2133600"/>
            <a:ext cx="2509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a:extLst>
              <a:ext uri="{FF2B5EF4-FFF2-40B4-BE49-F238E27FC236}">
                <a16:creationId xmlns:a16="http://schemas.microsoft.com/office/drawing/2014/main" id="{55838D3F-BF2B-499B-9DC1-FFB6E0B247C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7172" name="Slide Number Placeholder 5">
            <a:extLst>
              <a:ext uri="{FF2B5EF4-FFF2-40B4-BE49-F238E27FC236}">
                <a16:creationId xmlns:a16="http://schemas.microsoft.com/office/drawing/2014/main" id="{6E0C8C80-47DB-451E-AD18-BDDA9C2895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A09303ED-E595-476B-AC51-C892FD020939}" type="slidenum">
              <a:rPr lang="de-CH" altLang="en-US" sz="1200">
                <a:solidFill>
                  <a:srgbClr val="A7A7A7"/>
                </a:solidFill>
              </a:rPr>
              <a:pPr/>
              <a:t>2</a:t>
            </a:fld>
            <a:endParaRPr lang="de-CH" altLang="en-US" sz="1400">
              <a:solidFill>
                <a:srgbClr val="7E7E7E"/>
              </a:solidFill>
              <a:latin typeface="Times" panose="02020603050405020304" pitchFamily="18" charset="0"/>
            </a:endParaRPr>
          </a:p>
        </p:txBody>
      </p:sp>
      <p:sp>
        <p:nvSpPr>
          <p:cNvPr id="7173" name="Rectangle 2">
            <a:extLst>
              <a:ext uri="{FF2B5EF4-FFF2-40B4-BE49-F238E27FC236}">
                <a16:creationId xmlns:a16="http://schemas.microsoft.com/office/drawing/2014/main" id="{9D551DFF-9B07-403A-AD50-870E805C71C1}"/>
              </a:ext>
            </a:extLst>
          </p:cNvPr>
          <p:cNvSpPr>
            <a:spLocks noGrp="1" noChangeArrowheads="1"/>
          </p:cNvSpPr>
          <p:nvPr>
            <p:ph type="title"/>
          </p:nvPr>
        </p:nvSpPr>
        <p:spPr/>
        <p:txBody>
          <a:bodyPr/>
          <a:lstStyle/>
          <a:p>
            <a:r>
              <a:rPr lang="en-US" altLang="en-US">
                <a:ea typeface="ＭＳ Ｐゴシック" panose="020B0600070205080204" pitchFamily="34" charset="-128"/>
              </a:rPr>
              <a:t>References</a:t>
            </a:r>
          </a:p>
        </p:txBody>
      </p:sp>
      <p:sp>
        <p:nvSpPr>
          <p:cNvPr id="7174" name="Rectangle 3">
            <a:extLst>
              <a:ext uri="{FF2B5EF4-FFF2-40B4-BE49-F238E27FC236}">
                <a16:creationId xmlns:a16="http://schemas.microsoft.com/office/drawing/2014/main" id="{B7AB8CCD-72B4-4CEE-BD02-F16F844A96AD}"/>
              </a:ext>
            </a:extLst>
          </p:cNvPr>
          <p:cNvSpPr>
            <a:spLocks noGrp="1" noChangeArrowheads="1"/>
          </p:cNvSpPr>
          <p:nvPr>
            <p:ph type="body" idx="1"/>
          </p:nvPr>
        </p:nvSpPr>
        <p:spPr/>
        <p:txBody>
          <a:bodyPr/>
          <a:lstStyle/>
          <a:p>
            <a:r>
              <a:rPr lang="en-US" altLang="en-US" sz="2000">
                <a:ea typeface="ＭＳ Ｐゴシック" panose="020B0600070205080204" pitchFamily="34" charset="-128"/>
              </a:rPr>
              <a:t>D. A. Schmidt, </a:t>
            </a:r>
            <a:r>
              <a:rPr lang="en-US" altLang="en-US" sz="2000" i="1">
                <a:solidFill>
                  <a:schemeClr val="accent2"/>
                </a:solidFill>
                <a:ea typeface="ＭＳ Ｐゴシック" panose="020B0600070205080204" pitchFamily="34" charset="-128"/>
              </a:rPr>
              <a:t>Denotational Semantics</a:t>
            </a:r>
            <a:r>
              <a:rPr lang="en-US" altLang="en-US" sz="2000">
                <a:ea typeface="ＭＳ Ｐゴシック" panose="020B0600070205080204" pitchFamily="34" charset="-128"/>
              </a:rPr>
              <a:t>, Wm. C. Brown Publ., 1986</a:t>
            </a:r>
          </a:p>
          <a:p>
            <a:r>
              <a:rPr lang="en-US" altLang="en-US" sz="2000">
                <a:ea typeface="ＭＳ Ｐゴシック" panose="020B0600070205080204" pitchFamily="34" charset="-128"/>
              </a:rPr>
              <a:t>D. Watt, </a:t>
            </a:r>
            <a:r>
              <a:rPr lang="en-US" altLang="en-US" sz="2000" i="1">
                <a:solidFill>
                  <a:schemeClr val="accent2"/>
                </a:solidFill>
                <a:ea typeface="ＭＳ Ｐゴシック" panose="020B0600070205080204" pitchFamily="34" charset="-128"/>
              </a:rPr>
              <a:t>Programming Language Concepts and Paradigms</a:t>
            </a:r>
            <a:r>
              <a:rPr lang="en-US" altLang="en-US" sz="2000">
                <a:ea typeface="ＭＳ Ｐゴシック" panose="020B0600070205080204" pitchFamily="34" charset="-128"/>
              </a:rPr>
              <a:t>, Prentice Hall, 1990</a:t>
            </a:r>
          </a:p>
          <a:p>
            <a:endParaRPr lang="en-US" altLang="en-US" sz="2000">
              <a:ea typeface="ＭＳ Ｐゴシック" panose="020B0600070205080204" pitchFamily="34" charset="-128"/>
            </a:endParaRPr>
          </a:p>
          <a:p>
            <a:r>
              <a:rPr lang="en-US" altLang="en-US" sz="2000">
                <a:ea typeface="ＭＳ Ｐゴシック" panose="020B0600070205080204" pitchFamily="34" charset="-128"/>
              </a:rPr>
              <a:t>Tucker &amp; Noonan, </a:t>
            </a:r>
            <a:r>
              <a:rPr lang="en-US" altLang="en-US" sz="2000" i="1">
                <a:solidFill>
                  <a:schemeClr val="accent2"/>
                </a:solidFill>
                <a:ea typeface="ＭＳ Ｐゴシック" panose="020B0600070205080204" pitchFamily="34" charset="-128"/>
              </a:rPr>
              <a:t>Programming Languages</a:t>
            </a:r>
            <a:r>
              <a:rPr lang="en-US" altLang="en-US" sz="2000">
                <a:ea typeface="ＭＳ Ｐゴシック" panose="020B0600070205080204" pitchFamily="34" charset="-128"/>
              </a:rPr>
              <a:t>, 2</a:t>
            </a:r>
            <a:r>
              <a:rPr lang="en-US" altLang="en-US" sz="2000" baseline="30000">
                <a:ea typeface="ＭＳ Ｐゴシック" panose="020B0600070205080204" pitchFamily="34" charset="-128"/>
              </a:rPr>
              <a:t>nd</a:t>
            </a:r>
            <a:r>
              <a:rPr lang="en-US" altLang="en-US" sz="2000">
                <a:ea typeface="ＭＳ Ｐゴシック" panose="020B0600070205080204" pitchFamily="34" charset="-128"/>
              </a:rPr>
              <a:t> ed.</a:t>
            </a:r>
            <a:endParaRPr lang="en-US"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4B9C346-0D50-4B2B-B420-ECDEBDD66F0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9220" name="Slide Number Placeholder 5">
            <a:extLst>
              <a:ext uri="{FF2B5EF4-FFF2-40B4-BE49-F238E27FC236}">
                <a16:creationId xmlns:a16="http://schemas.microsoft.com/office/drawing/2014/main" id="{DA9DF88F-34E6-4C88-8686-05CD7694339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36C2A759-68A9-4D4F-AE84-B95FBB2EE004}" type="slidenum">
              <a:rPr lang="de-CH" altLang="en-US" sz="1200">
                <a:solidFill>
                  <a:srgbClr val="A7A7A7"/>
                </a:solidFill>
              </a:rPr>
              <a:pPr/>
              <a:t>3</a:t>
            </a:fld>
            <a:endParaRPr lang="de-CH" altLang="en-US" sz="1400">
              <a:solidFill>
                <a:srgbClr val="7E7E7E"/>
              </a:solidFill>
              <a:latin typeface="Times" panose="02020603050405020304" pitchFamily="18" charset="0"/>
            </a:endParaRPr>
          </a:p>
        </p:txBody>
      </p:sp>
      <p:sp>
        <p:nvSpPr>
          <p:cNvPr id="9221" name="Rectangle 2">
            <a:extLst>
              <a:ext uri="{FF2B5EF4-FFF2-40B4-BE49-F238E27FC236}">
                <a16:creationId xmlns:a16="http://schemas.microsoft.com/office/drawing/2014/main" id="{96593AAF-7085-407B-861C-19A5422CF3B4}"/>
              </a:ext>
            </a:extLst>
          </p:cNvPr>
          <p:cNvSpPr>
            <a:spLocks noGrp="1" noChangeArrowheads="1"/>
          </p:cNvSpPr>
          <p:nvPr>
            <p:ph type="title"/>
          </p:nvPr>
        </p:nvSpPr>
        <p:spPr/>
        <p:txBody>
          <a:bodyPr/>
          <a:lstStyle/>
          <a:p>
            <a:r>
              <a:rPr lang="en-US" altLang="en-US">
                <a:ea typeface="ＭＳ Ｐゴシック" panose="020B0600070205080204" pitchFamily="34" charset="-128"/>
              </a:rPr>
              <a:t>Defining Programming Languages</a:t>
            </a:r>
          </a:p>
        </p:txBody>
      </p:sp>
      <p:sp>
        <p:nvSpPr>
          <p:cNvPr id="9222" name="Rectangle 3">
            <a:extLst>
              <a:ext uri="{FF2B5EF4-FFF2-40B4-BE49-F238E27FC236}">
                <a16:creationId xmlns:a16="http://schemas.microsoft.com/office/drawing/2014/main" id="{F60A9713-50DF-4B70-BD33-675F6F96EC7D}"/>
              </a:ext>
            </a:extLst>
          </p:cNvPr>
          <p:cNvSpPr>
            <a:spLocks noGrp="1" noChangeArrowheads="1"/>
          </p:cNvSpPr>
          <p:nvPr>
            <p:ph type="body" idx="1"/>
          </p:nvPr>
        </p:nvSpPr>
        <p:spPr/>
        <p:txBody>
          <a:bodyPr/>
          <a:lstStyle/>
          <a:p>
            <a:pPr marL="533400" indent="-533400">
              <a:buFont typeface="Helvetica CE" pitchFamily="-109" charset="0"/>
              <a:buNone/>
            </a:pPr>
            <a:r>
              <a:rPr lang="en-US" altLang="en-US" sz="2000" dirty="0">
                <a:ea typeface="ＭＳ Ｐゴシック" panose="020B0600070205080204" pitchFamily="34" charset="-128"/>
              </a:rPr>
              <a:t>There are three main characteristics of programming languages:</a:t>
            </a:r>
          </a:p>
          <a:p>
            <a:pPr marL="533400" indent="-533400">
              <a:buFont typeface="Helvetica CE" pitchFamily="-109" charset="0"/>
              <a:buNone/>
            </a:pPr>
            <a:endParaRPr lang="en-US" altLang="en-US" sz="2000" dirty="0">
              <a:ea typeface="ＭＳ Ｐゴシック" panose="020B0600070205080204" pitchFamily="34" charset="-128"/>
            </a:endParaRPr>
          </a:p>
          <a:p>
            <a:pPr marL="533400" indent="-533400">
              <a:buFontTx/>
              <a:buAutoNum type="arabicPeriod"/>
            </a:pPr>
            <a:r>
              <a:rPr lang="en-US" altLang="en-US" sz="2000" b="1" i="1" dirty="0">
                <a:ea typeface="ＭＳ Ｐゴシック" panose="020B0600070205080204" pitchFamily="34" charset="-128"/>
              </a:rPr>
              <a:t>Syntax:</a:t>
            </a:r>
            <a:r>
              <a:rPr lang="en-US" altLang="en-US" sz="2000" dirty="0">
                <a:ea typeface="ＭＳ Ｐゴシック" panose="020B0600070205080204" pitchFamily="34" charset="-128"/>
              </a:rPr>
              <a:t> What is the </a:t>
            </a:r>
            <a:r>
              <a:rPr lang="en-US" altLang="en-US" sz="2000" i="1" dirty="0">
                <a:solidFill>
                  <a:srgbClr val="7F0101"/>
                </a:solidFill>
                <a:ea typeface="ＭＳ Ｐゴシック" panose="020B0600070205080204" pitchFamily="34" charset="-128"/>
              </a:rPr>
              <a:t>appearance and structure</a:t>
            </a:r>
            <a:r>
              <a:rPr lang="en-US" altLang="en-US" sz="2000" dirty="0">
                <a:ea typeface="ＭＳ Ｐゴシック" panose="020B0600070205080204" pitchFamily="34" charset="-128"/>
              </a:rPr>
              <a:t> of its programs?</a:t>
            </a:r>
          </a:p>
          <a:p>
            <a:pPr marL="533400" indent="-533400">
              <a:buFontTx/>
              <a:buAutoNum type="arabicPeriod"/>
            </a:pPr>
            <a:endParaRPr lang="en-US" altLang="en-US" sz="2000" b="1" i="1" dirty="0">
              <a:ea typeface="ＭＳ Ｐゴシック" panose="020B0600070205080204" pitchFamily="34" charset="-128"/>
            </a:endParaRPr>
          </a:p>
          <a:p>
            <a:pPr marL="533400" indent="-533400">
              <a:buFontTx/>
              <a:buAutoNum type="arabicPeriod"/>
            </a:pPr>
            <a:r>
              <a:rPr lang="en-US" altLang="en-US" sz="2000" b="1" i="1" dirty="0">
                <a:ea typeface="ＭＳ Ｐゴシック" panose="020B0600070205080204" pitchFamily="34" charset="-128"/>
              </a:rPr>
              <a:t>Semantics:</a:t>
            </a:r>
            <a:r>
              <a:rPr lang="en-US" altLang="en-US" sz="2000" dirty="0">
                <a:ea typeface="ＭＳ Ｐゴシック" panose="020B0600070205080204" pitchFamily="34" charset="-128"/>
              </a:rPr>
              <a:t> What is the </a:t>
            </a:r>
            <a:r>
              <a:rPr lang="en-US" altLang="en-US" sz="2000" i="1" dirty="0">
                <a:solidFill>
                  <a:srgbClr val="7F0101"/>
                </a:solidFill>
                <a:ea typeface="ＭＳ Ｐゴシック" panose="020B0600070205080204" pitchFamily="34" charset="-128"/>
              </a:rPr>
              <a:t>meaning</a:t>
            </a:r>
            <a:r>
              <a:rPr lang="en-US" altLang="en-US" sz="2000" dirty="0">
                <a:ea typeface="ＭＳ Ｐゴシック" panose="020B0600070205080204" pitchFamily="34" charset="-128"/>
              </a:rPr>
              <a:t> of programs?</a:t>
            </a:r>
            <a:br>
              <a:rPr lang="en-US" altLang="en-US" sz="2000" dirty="0">
                <a:ea typeface="ＭＳ Ｐゴシック" panose="020B0600070205080204" pitchFamily="34" charset="-128"/>
              </a:rPr>
            </a:br>
            <a:r>
              <a:rPr lang="en-US" altLang="en-US" sz="2000" dirty="0">
                <a:ea typeface="ＭＳ Ｐゴシック" panose="020B0600070205080204" pitchFamily="34" charset="-128"/>
              </a:rPr>
              <a:t>The </a:t>
            </a:r>
            <a:r>
              <a:rPr lang="en-US" altLang="en-US" sz="2000" u="sng" dirty="0">
                <a:ea typeface="ＭＳ Ｐゴシック" panose="020B0600070205080204" pitchFamily="34" charset="-128"/>
              </a:rPr>
              <a:t>static semantics</a:t>
            </a:r>
            <a:r>
              <a:rPr lang="en-US" altLang="en-US" sz="2000" dirty="0">
                <a:ea typeface="ＭＳ Ｐゴシック" panose="020B0600070205080204" pitchFamily="34" charset="-128"/>
              </a:rPr>
              <a:t> tells us </a:t>
            </a:r>
            <a:r>
              <a:rPr lang="en-US" altLang="en-US" sz="2000" i="1" dirty="0">
                <a:solidFill>
                  <a:srgbClr val="7F0101"/>
                </a:solidFill>
                <a:ea typeface="ＭＳ Ｐゴシック" panose="020B0600070205080204" pitchFamily="34" charset="-128"/>
              </a:rPr>
              <a:t>which (syntactically valid) programs are semantically valid</a:t>
            </a:r>
            <a:r>
              <a:rPr lang="en-US" altLang="en-US" sz="2000" dirty="0">
                <a:ea typeface="ＭＳ Ｐゴシック" panose="020B0600070205080204" pitchFamily="34" charset="-128"/>
              </a:rPr>
              <a:t> (i.e., which are type correct) and the </a:t>
            </a:r>
            <a:r>
              <a:rPr lang="en-US" altLang="en-US" sz="2000" u="sng" dirty="0">
                <a:ea typeface="ＭＳ Ｐゴシック" panose="020B0600070205080204" pitchFamily="34" charset="-128"/>
              </a:rPr>
              <a:t>dynamic semantics</a:t>
            </a:r>
            <a:r>
              <a:rPr lang="en-US" altLang="en-US" sz="2000" dirty="0">
                <a:ea typeface="ＭＳ Ｐゴシック" panose="020B0600070205080204" pitchFamily="34" charset="-128"/>
              </a:rPr>
              <a:t> tells us </a:t>
            </a:r>
            <a:r>
              <a:rPr lang="en-US" altLang="en-US" sz="2000" i="1" dirty="0">
                <a:solidFill>
                  <a:srgbClr val="7F0101"/>
                </a:solidFill>
                <a:ea typeface="ＭＳ Ｐゴシック" panose="020B0600070205080204" pitchFamily="34" charset="-128"/>
              </a:rPr>
              <a:t>how to interpret the meaning of valid programs.</a:t>
            </a:r>
            <a:endParaRPr lang="en-US" altLang="en-US" sz="2000" dirty="0">
              <a:ea typeface="ＭＳ Ｐゴシック" panose="020B0600070205080204" pitchFamily="34" charset="-128"/>
            </a:endParaRPr>
          </a:p>
          <a:p>
            <a:pPr marL="533400" indent="-533400">
              <a:buFontTx/>
              <a:buAutoNum type="arabicPeriod"/>
            </a:pPr>
            <a:endParaRPr lang="en-US" altLang="en-US" sz="2000" b="1" i="1" dirty="0">
              <a:ea typeface="ＭＳ Ｐゴシック" panose="020B0600070205080204" pitchFamily="34" charset="-128"/>
            </a:endParaRPr>
          </a:p>
          <a:p>
            <a:pPr marL="533400" indent="-533400">
              <a:buFontTx/>
              <a:buAutoNum type="arabicPeriod"/>
            </a:pPr>
            <a:r>
              <a:rPr lang="en-US" altLang="en-US" sz="2000" b="1" i="1" dirty="0">
                <a:ea typeface="ＭＳ Ｐゴシック" panose="020B0600070205080204" pitchFamily="34" charset="-128"/>
              </a:rPr>
              <a:t>Pragmatics:</a:t>
            </a:r>
            <a:r>
              <a:rPr lang="en-US" altLang="en-US" sz="2000" dirty="0">
                <a:ea typeface="ＭＳ Ｐゴシック" panose="020B0600070205080204" pitchFamily="34" charset="-128"/>
              </a:rPr>
              <a:t> What is the </a:t>
            </a:r>
            <a:r>
              <a:rPr lang="en-US" altLang="en-US" sz="2000" i="1" dirty="0">
                <a:solidFill>
                  <a:srgbClr val="7F0101"/>
                </a:solidFill>
                <a:ea typeface="ＭＳ Ｐゴシック" panose="020B0600070205080204" pitchFamily="34" charset="-128"/>
              </a:rPr>
              <a:t>usability</a:t>
            </a:r>
            <a:r>
              <a:rPr lang="en-US" altLang="en-US" sz="2000" dirty="0">
                <a:ea typeface="ＭＳ Ｐゴシック" panose="020B0600070205080204" pitchFamily="34" charset="-128"/>
              </a:rPr>
              <a:t> of the language? How </a:t>
            </a:r>
            <a:r>
              <a:rPr lang="en-US" altLang="en-US" sz="2000" i="1" dirty="0">
                <a:solidFill>
                  <a:srgbClr val="7F0101"/>
                </a:solidFill>
                <a:ea typeface="ＭＳ Ｐゴシック" panose="020B0600070205080204" pitchFamily="34" charset="-128"/>
              </a:rPr>
              <a:t>easy is it to implement</a:t>
            </a:r>
            <a:r>
              <a:rPr lang="en-US" altLang="en-US" sz="2000" dirty="0">
                <a:ea typeface="ＭＳ Ｐゴシック" panose="020B0600070205080204" pitchFamily="34" charset="-128"/>
              </a:rPr>
              <a:t>? What </a:t>
            </a:r>
            <a:r>
              <a:rPr lang="en-US" altLang="en-US" sz="2000" i="1" dirty="0">
                <a:solidFill>
                  <a:srgbClr val="7F0101"/>
                </a:solidFill>
                <a:ea typeface="ＭＳ Ｐゴシック" panose="020B0600070205080204" pitchFamily="34" charset="-128"/>
              </a:rPr>
              <a:t>kinds of applications</a:t>
            </a:r>
            <a:r>
              <a:rPr lang="en-US" altLang="en-US" sz="2000" dirty="0">
                <a:ea typeface="ＭＳ Ｐゴシック" panose="020B0600070205080204" pitchFamily="34" charset="-128"/>
              </a:rPr>
              <a:t> does it suit?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C708B979-1066-4453-9CF1-1B6C4668B370}"/>
              </a:ext>
            </a:extLst>
          </p:cNvPr>
          <p:cNvSpPr>
            <a:spLocks noGrp="1" noChangeArrowheads="1"/>
          </p:cNvSpPr>
          <p:nvPr>
            <p:ph type="title"/>
          </p:nvPr>
        </p:nvSpPr>
        <p:spPr>
          <a:xfrm>
            <a:off x="609600" y="476250"/>
            <a:ext cx="7951788" cy="649288"/>
          </a:xfrm>
        </p:spPr>
        <p:txBody>
          <a:bodyPr/>
          <a:lstStyle/>
          <a:p>
            <a:pPr>
              <a:tabLst>
                <a:tab pos="20638"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a:ea typeface="ＭＳ Ｐゴシック" panose="020B0600070205080204" pitchFamily="34" charset="-128"/>
              </a:rPr>
              <a:t>Syntax</a:t>
            </a:r>
            <a:endParaRPr lang="en-GB" altLang="en-US">
              <a:ea typeface="ＭＳ Ｐゴシック" panose="020B0600070205080204" pitchFamily="34" charset="-128"/>
            </a:endParaRPr>
          </a:p>
        </p:txBody>
      </p:sp>
      <p:sp>
        <p:nvSpPr>
          <p:cNvPr id="8194" name="Rectangle 2">
            <a:extLst>
              <a:ext uri="{FF2B5EF4-FFF2-40B4-BE49-F238E27FC236}">
                <a16:creationId xmlns:a16="http://schemas.microsoft.com/office/drawing/2014/main" id="{BF3BE4E2-272D-41E1-B9D1-1E556D8B3F6B}"/>
              </a:ext>
            </a:extLst>
          </p:cNvPr>
          <p:cNvSpPr>
            <a:spLocks noGrp="1" noChangeArrowheads="1"/>
          </p:cNvSpPr>
          <p:nvPr>
            <p:ph type="body" idx="1"/>
          </p:nvPr>
        </p:nvSpPr>
        <p:spPr>
          <a:xfrm>
            <a:off x="685800" y="1905000"/>
            <a:ext cx="8458200" cy="3657600"/>
          </a:xfrm>
        </p:spPr>
        <p:txBody>
          <a:bodyPr/>
          <a:lstStyle/>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t>The </a:t>
            </a:r>
            <a:r>
              <a:rPr lang="en-GB" altLang="en-US" b="1" i="1" dirty="0"/>
              <a:t>syntax</a:t>
            </a:r>
            <a:r>
              <a:rPr lang="en-GB" altLang="en-US" dirty="0"/>
              <a:t> of a programming language is a precise description of all its grammatically correct programs.</a:t>
            </a:r>
          </a:p>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dirty="0"/>
          </a:p>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t>When studying syntax, we ask questions like:</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rgbClr val="C00000"/>
                </a:solidFill>
              </a:rPr>
              <a:t>What is the grammar for the language?</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rgbClr val="7F0101"/>
                </a:solidFill>
              </a:rPr>
              <a:t>What is the basic vocabulary?</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chemeClr val="accent6">
                    <a:lumMod val="50000"/>
                  </a:schemeClr>
                </a:solidFill>
              </a:rPr>
              <a:t>How are syntax errors detected?</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F80FD6C1-EE64-4264-8A08-49060C3088AA}"/>
              </a:ext>
            </a:extLst>
          </p:cNvPr>
          <p:cNvSpPr>
            <a:spLocks noGrp="1" noChangeArrowheads="1"/>
          </p:cNvSpPr>
          <p:nvPr>
            <p:ph type="title"/>
          </p:nvPr>
        </p:nvSpPr>
        <p:spPr>
          <a:xfrm>
            <a:off x="609600" y="476250"/>
            <a:ext cx="7951788" cy="720725"/>
          </a:xfrm>
        </p:spPr>
        <p:txBody>
          <a:bodyPr/>
          <a:lstStyle/>
          <a:p>
            <a:pPr>
              <a:tabLst>
                <a:tab pos="20638" algn="l"/>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0">
                <a:ea typeface="ＭＳ Ｐゴシック" panose="020B0600070205080204" pitchFamily="34" charset="-128"/>
              </a:rPr>
              <a:t>Semantics</a:t>
            </a:r>
            <a:endParaRPr lang="en-GB" altLang="en-US">
              <a:ea typeface="ＭＳ Ｐゴシック" panose="020B0600070205080204" pitchFamily="34" charset="-128"/>
            </a:endParaRPr>
          </a:p>
        </p:txBody>
      </p:sp>
      <p:sp>
        <p:nvSpPr>
          <p:cNvPr id="10242" name="Rectangle 2">
            <a:extLst>
              <a:ext uri="{FF2B5EF4-FFF2-40B4-BE49-F238E27FC236}">
                <a16:creationId xmlns:a16="http://schemas.microsoft.com/office/drawing/2014/main" id="{C9BAA1ED-04FC-4239-9707-F8E81E555E59}"/>
              </a:ext>
            </a:extLst>
          </p:cNvPr>
          <p:cNvSpPr>
            <a:spLocks noGrp="1" noChangeArrowheads="1"/>
          </p:cNvSpPr>
          <p:nvPr>
            <p:ph type="body" idx="1"/>
          </p:nvPr>
        </p:nvSpPr>
        <p:spPr>
          <a:xfrm>
            <a:off x="609600" y="2105025"/>
            <a:ext cx="8001000" cy="3124200"/>
          </a:xfrm>
        </p:spPr>
        <p:txBody>
          <a:bodyPr/>
          <a:lstStyle/>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t>The meaning of a program is called its </a:t>
            </a:r>
            <a:r>
              <a:rPr lang="en-GB" altLang="en-US" b="1" i="1" dirty="0"/>
              <a:t>semantics</a:t>
            </a:r>
            <a:r>
              <a:rPr lang="en-GB" altLang="en-US" dirty="0"/>
              <a:t>.</a:t>
            </a:r>
          </a:p>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dirty="0"/>
          </a:p>
          <a:p>
            <a:pPr>
              <a:buFont typeface="Times New Roman" panose="02020603050405020304" pitchFamily="18"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t>In studying semantics, we ask questions like:</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chemeClr val="tx1">
                    <a:lumMod val="40000"/>
                    <a:lumOff val="60000"/>
                  </a:schemeClr>
                </a:solidFill>
              </a:rPr>
              <a:t>When a program is running, what happens to the values of the variables?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chemeClr val="tx2">
                    <a:lumMod val="40000"/>
                    <a:lumOff val="60000"/>
                  </a:schemeClr>
                </a:solidFill>
              </a:rPr>
              <a:t>What does each statement mean?</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chemeClr val="tx1">
                    <a:lumMod val="60000"/>
                    <a:lumOff val="40000"/>
                  </a:schemeClr>
                </a:solidFill>
              </a:rPr>
              <a:t>What underlying model governs run-time </a:t>
            </a:r>
            <a:r>
              <a:rPr lang="en-GB" altLang="en-US" dirty="0" err="1">
                <a:solidFill>
                  <a:schemeClr val="tx1">
                    <a:lumMod val="60000"/>
                    <a:lumOff val="40000"/>
                  </a:schemeClr>
                </a:solidFill>
              </a:rPr>
              <a:t>behavior</a:t>
            </a:r>
            <a:r>
              <a:rPr lang="en-GB" altLang="en-US" dirty="0">
                <a:solidFill>
                  <a:schemeClr val="tx1">
                    <a:lumMod val="60000"/>
                    <a:lumOff val="40000"/>
                  </a:schemeClr>
                </a:solidFill>
              </a:rPr>
              <a:t>, such as function calls?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dirty="0">
                <a:solidFill>
                  <a:schemeClr val="tx2">
                    <a:lumMod val="60000"/>
                    <a:lumOff val="40000"/>
                  </a:schemeClr>
                </a:solidFill>
              </a:rPr>
              <a:t>How are objects allocated to memory at run-time?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A89567E5-D1EB-4FE6-BAEE-675B777FD40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15363" name="Footer Placeholder 4">
            <a:extLst>
              <a:ext uri="{FF2B5EF4-FFF2-40B4-BE49-F238E27FC236}">
                <a16:creationId xmlns:a16="http://schemas.microsoft.com/office/drawing/2014/main" id="{7982C580-A3B7-433F-9BF3-4BE28FE2C39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15364" name="Slide Number Placeholder 5">
            <a:extLst>
              <a:ext uri="{FF2B5EF4-FFF2-40B4-BE49-F238E27FC236}">
                <a16:creationId xmlns:a16="http://schemas.microsoft.com/office/drawing/2014/main" id="{5372B1B6-9EBE-40D4-9F69-2486378AE9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1E68FA09-69DA-4CC3-B9F8-6FEB349F265A}" type="slidenum">
              <a:rPr lang="de-CH" altLang="en-US" sz="1200">
                <a:solidFill>
                  <a:srgbClr val="A7A7A7"/>
                </a:solidFill>
              </a:rPr>
              <a:pPr/>
              <a:t>6</a:t>
            </a:fld>
            <a:endParaRPr lang="de-CH" altLang="en-US" sz="1400">
              <a:solidFill>
                <a:srgbClr val="7E7E7E"/>
              </a:solidFill>
              <a:latin typeface="Times" panose="02020603050405020304" pitchFamily="18" charset="0"/>
            </a:endParaRPr>
          </a:p>
        </p:txBody>
      </p:sp>
      <p:sp>
        <p:nvSpPr>
          <p:cNvPr id="15365" name="Rectangle 2">
            <a:extLst>
              <a:ext uri="{FF2B5EF4-FFF2-40B4-BE49-F238E27FC236}">
                <a16:creationId xmlns:a16="http://schemas.microsoft.com/office/drawing/2014/main" id="{20D6D6B4-C022-4768-99D5-F06CAC5EF398}"/>
              </a:ext>
            </a:extLst>
          </p:cNvPr>
          <p:cNvSpPr>
            <a:spLocks noGrp="1" noChangeArrowheads="1"/>
          </p:cNvSpPr>
          <p:nvPr>
            <p:ph type="title"/>
          </p:nvPr>
        </p:nvSpPr>
        <p:spPr/>
        <p:txBody>
          <a:bodyPr/>
          <a:lstStyle/>
          <a:p>
            <a:r>
              <a:rPr lang="en-US" altLang="en-US">
                <a:ea typeface="ＭＳ Ｐゴシック" panose="020B0600070205080204" pitchFamily="34" charset="-128"/>
              </a:rPr>
              <a:t>Uses of Semantic Specifications</a:t>
            </a:r>
          </a:p>
        </p:txBody>
      </p:sp>
      <p:sp>
        <p:nvSpPr>
          <p:cNvPr id="15366" name="Rectangle 3">
            <a:extLst>
              <a:ext uri="{FF2B5EF4-FFF2-40B4-BE49-F238E27FC236}">
                <a16:creationId xmlns:a16="http://schemas.microsoft.com/office/drawing/2014/main" id="{0B8A04FD-0BE8-4DC8-9777-8ADBDD5B5D70}"/>
              </a:ext>
            </a:extLst>
          </p:cNvPr>
          <p:cNvSpPr>
            <a:spLocks noGrp="1" noChangeArrowheads="1"/>
          </p:cNvSpPr>
          <p:nvPr>
            <p:ph type="body" idx="1"/>
          </p:nvPr>
        </p:nvSpPr>
        <p:spPr/>
        <p:txBody>
          <a:bodyPr/>
          <a:lstStyle/>
          <a:p>
            <a:pPr marL="0" indent="0">
              <a:buFont typeface="Helvetica CE" pitchFamily="-109" charset="0"/>
              <a:buNone/>
            </a:pPr>
            <a:r>
              <a:rPr lang="en-US" altLang="en-US" sz="1800">
                <a:ea typeface="ＭＳ Ｐゴシック" panose="020B0600070205080204" pitchFamily="34" charset="-128"/>
              </a:rPr>
              <a:t>Semantic specifications are useful for language designers to communicate with implementors as well as with programmers.</a:t>
            </a:r>
          </a:p>
          <a:p>
            <a:pPr marL="0" indent="0">
              <a:buFont typeface="Helvetica CE" pitchFamily="-109" charset="0"/>
              <a:buNone/>
            </a:pPr>
            <a:endParaRPr lang="en-US" altLang="en-US" sz="2000">
              <a:ea typeface="ＭＳ Ｐゴシック" panose="020B0600070205080204" pitchFamily="34" charset="-128"/>
            </a:endParaRPr>
          </a:p>
          <a:p>
            <a:pPr marL="0" indent="0">
              <a:buFont typeface="Helvetica CE" pitchFamily="-109" charset="0"/>
              <a:buNone/>
            </a:pPr>
            <a:r>
              <a:rPr lang="en-US" altLang="en-US" sz="1800" b="1" i="1">
                <a:ea typeface="ＭＳ Ｐゴシック" panose="020B0600070205080204" pitchFamily="34" charset="-128"/>
              </a:rPr>
              <a:t>A precise standard for a computer implementation:</a:t>
            </a:r>
            <a:endParaRPr lang="en-US" altLang="en-US" sz="2000" b="1" i="1">
              <a:ea typeface="ＭＳ Ｐゴシック" panose="020B0600070205080204" pitchFamily="34" charset="-128"/>
            </a:endParaRPr>
          </a:p>
          <a:p>
            <a:pPr marL="482600" lvl="1" indent="-6350">
              <a:buFont typeface="Helvetica CE" pitchFamily="-109" charset="0"/>
              <a:buNone/>
            </a:pPr>
            <a:r>
              <a:rPr lang="en-US" altLang="en-US" sz="1800">
                <a:ea typeface="ＭＳ Ｐゴシック" panose="020B0600070205080204" pitchFamily="34" charset="-128"/>
              </a:rPr>
              <a:t>How should the language be </a:t>
            </a:r>
            <a:r>
              <a:rPr lang="en-US" altLang="en-US" sz="1800" i="1">
                <a:solidFill>
                  <a:srgbClr val="7F0101"/>
                </a:solidFill>
                <a:ea typeface="ＭＳ Ｐゴシック" panose="020B0600070205080204" pitchFamily="34" charset="-128"/>
              </a:rPr>
              <a:t>implemented</a:t>
            </a:r>
            <a:r>
              <a:rPr lang="en-US" altLang="en-US" sz="1800">
                <a:ea typeface="ＭＳ Ｐゴシック" panose="020B0600070205080204" pitchFamily="34" charset="-128"/>
              </a:rPr>
              <a:t> on different machines?</a:t>
            </a:r>
          </a:p>
          <a:p>
            <a:pPr marL="0" indent="0">
              <a:buFont typeface="Helvetica CE" pitchFamily="-109" charset="0"/>
              <a:buNone/>
            </a:pPr>
            <a:r>
              <a:rPr lang="en-US" altLang="en-US" sz="1800" b="1" i="1">
                <a:ea typeface="ＭＳ Ｐゴシック" panose="020B0600070205080204" pitchFamily="34" charset="-128"/>
              </a:rPr>
              <a:t>User documentation:</a:t>
            </a:r>
            <a:endParaRPr lang="en-US" altLang="en-US" sz="2000" b="1" i="1">
              <a:ea typeface="ＭＳ Ｐゴシック" panose="020B0600070205080204" pitchFamily="34" charset="-128"/>
            </a:endParaRPr>
          </a:p>
          <a:p>
            <a:pPr marL="482600" lvl="1" indent="-6350">
              <a:buFont typeface="Helvetica CE" pitchFamily="-109" charset="0"/>
              <a:buNone/>
            </a:pPr>
            <a:r>
              <a:rPr lang="en-US" altLang="en-US" sz="1800">
                <a:ea typeface="ＭＳ Ｐゴシック" panose="020B0600070205080204" pitchFamily="34" charset="-128"/>
              </a:rPr>
              <a:t>What is the </a:t>
            </a:r>
            <a:r>
              <a:rPr lang="en-US" altLang="en-US" sz="1800" i="1">
                <a:solidFill>
                  <a:srgbClr val="7F0101"/>
                </a:solidFill>
                <a:ea typeface="ＭＳ Ｐゴシック" panose="020B0600070205080204" pitchFamily="34" charset="-128"/>
              </a:rPr>
              <a:t>meaning</a:t>
            </a:r>
            <a:r>
              <a:rPr lang="en-US" altLang="en-US" sz="1800">
                <a:ea typeface="ＭＳ Ｐゴシック" panose="020B0600070205080204" pitchFamily="34" charset="-128"/>
              </a:rPr>
              <a:t> of a program, given a particular combination of language features?</a:t>
            </a:r>
          </a:p>
          <a:p>
            <a:pPr marL="0" indent="0">
              <a:buFont typeface="Helvetica CE" pitchFamily="-109" charset="0"/>
              <a:buNone/>
            </a:pPr>
            <a:r>
              <a:rPr lang="en-US" altLang="en-US" sz="1800" b="1" i="1">
                <a:ea typeface="ＭＳ Ｐゴシック" panose="020B0600070205080204" pitchFamily="34" charset="-128"/>
              </a:rPr>
              <a:t>A tool for design and analysis:</a:t>
            </a:r>
            <a:endParaRPr lang="en-US" altLang="en-US" sz="2000" b="1" i="1">
              <a:ea typeface="ＭＳ Ｐゴシック" panose="020B0600070205080204" pitchFamily="34" charset="-128"/>
            </a:endParaRPr>
          </a:p>
          <a:p>
            <a:pPr marL="482600" lvl="1" indent="-6350">
              <a:buFont typeface="Helvetica CE" pitchFamily="-109" charset="0"/>
              <a:buNone/>
            </a:pPr>
            <a:r>
              <a:rPr lang="en-US" altLang="en-US" sz="1800">
                <a:ea typeface="ＭＳ Ｐゴシック" panose="020B0600070205080204" pitchFamily="34" charset="-128"/>
              </a:rPr>
              <a:t>How can the language definition be tuned so that it can be </a:t>
            </a:r>
            <a:r>
              <a:rPr lang="en-US" altLang="en-US" sz="1800" i="1">
                <a:solidFill>
                  <a:srgbClr val="7F0101"/>
                </a:solidFill>
                <a:ea typeface="ＭＳ Ｐゴシック" panose="020B0600070205080204" pitchFamily="34" charset="-128"/>
              </a:rPr>
              <a:t>implemented efficiently</a:t>
            </a:r>
            <a:r>
              <a:rPr lang="en-US" altLang="en-US" sz="1800">
                <a:ea typeface="ＭＳ Ｐゴシック" panose="020B0600070205080204" pitchFamily="34" charset="-128"/>
              </a:rPr>
              <a:t>? </a:t>
            </a:r>
          </a:p>
          <a:p>
            <a:pPr marL="0" indent="0">
              <a:buFont typeface="Helvetica CE" pitchFamily="-109" charset="0"/>
              <a:buNone/>
            </a:pPr>
            <a:r>
              <a:rPr lang="en-US" altLang="en-US" sz="1800" b="1" i="1">
                <a:ea typeface="ＭＳ Ｐゴシック" panose="020B0600070205080204" pitchFamily="34" charset="-128"/>
              </a:rPr>
              <a:t>Input to a compiler generator:</a:t>
            </a:r>
            <a:endParaRPr lang="en-US" altLang="en-US" sz="2000" b="1" i="1">
              <a:ea typeface="ＭＳ Ｐゴシック" panose="020B0600070205080204" pitchFamily="34" charset="-128"/>
            </a:endParaRPr>
          </a:p>
          <a:p>
            <a:pPr marL="482600" lvl="1" indent="-6350">
              <a:buFont typeface="Helvetica CE" pitchFamily="-109" charset="0"/>
              <a:buNone/>
            </a:pPr>
            <a:r>
              <a:rPr lang="en-US" altLang="en-US" sz="1800">
                <a:ea typeface="ＭＳ Ｐゴシック" panose="020B0600070205080204" pitchFamily="34" charset="-128"/>
              </a:rPr>
              <a:t>How can a </a:t>
            </a:r>
            <a:r>
              <a:rPr lang="en-US" altLang="en-US" sz="1800" i="1">
                <a:solidFill>
                  <a:srgbClr val="7F0101"/>
                </a:solidFill>
                <a:ea typeface="ＭＳ Ｐゴシック" panose="020B0600070205080204" pitchFamily="34" charset="-128"/>
              </a:rPr>
              <a:t>reference implementation</a:t>
            </a:r>
            <a:r>
              <a:rPr lang="en-US" altLang="en-US" sz="1800">
                <a:ea typeface="ＭＳ Ｐゴシック" panose="020B0600070205080204" pitchFamily="34" charset="-128"/>
              </a:rPr>
              <a:t> be obtained from the specification?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4">
            <a:extLst>
              <a:ext uri="{FF2B5EF4-FFF2-40B4-BE49-F238E27FC236}">
                <a16:creationId xmlns:a16="http://schemas.microsoft.com/office/drawing/2014/main" id="{4E568DBD-1B34-44CA-AF15-EFB1483E53A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17411" name="Footer Placeholder 5">
            <a:extLst>
              <a:ext uri="{FF2B5EF4-FFF2-40B4-BE49-F238E27FC236}">
                <a16:creationId xmlns:a16="http://schemas.microsoft.com/office/drawing/2014/main" id="{A20AEB28-DCD2-4065-AE97-1AA47144CBE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17412" name="Slide Number Placeholder 6">
            <a:extLst>
              <a:ext uri="{FF2B5EF4-FFF2-40B4-BE49-F238E27FC236}">
                <a16:creationId xmlns:a16="http://schemas.microsoft.com/office/drawing/2014/main" id="{219CD4D4-384F-4D21-962B-11EA02983A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FAFC744A-37D3-4845-94DC-60CFA54D5AE7}" type="slidenum">
              <a:rPr lang="de-CH" altLang="en-US" sz="1200">
                <a:solidFill>
                  <a:srgbClr val="A7A7A7"/>
                </a:solidFill>
              </a:rPr>
              <a:pPr/>
              <a:t>7</a:t>
            </a:fld>
            <a:endParaRPr lang="de-CH" altLang="en-US" sz="1400">
              <a:solidFill>
                <a:srgbClr val="7E7E7E"/>
              </a:solidFill>
              <a:latin typeface="Times" panose="02020603050405020304" pitchFamily="18" charset="0"/>
            </a:endParaRPr>
          </a:p>
        </p:txBody>
      </p:sp>
      <p:sp>
        <p:nvSpPr>
          <p:cNvPr id="17413" name="Rectangle 2">
            <a:extLst>
              <a:ext uri="{FF2B5EF4-FFF2-40B4-BE49-F238E27FC236}">
                <a16:creationId xmlns:a16="http://schemas.microsoft.com/office/drawing/2014/main" id="{637009E9-8078-47FE-88B0-9B652704191B}"/>
              </a:ext>
            </a:extLst>
          </p:cNvPr>
          <p:cNvSpPr>
            <a:spLocks noGrp="1" noChangeArrowheads="1"/>
          </p:cNvSpPr>
          <p:nvPr>
            <p:ph type="title"/>
          </p:nvPr>
        </p:nvSpPr>
        <p:spPr/>
        <p:txBody>
          <a:bodyPr/>
          <a:lstStyle/>
          <a:p>
            <a:r>
              <a:rPr lang="en-US" altLang="en-US">
                <a:ea typeface="ＭＳ Ｐゴシック" panose="020B0600070205080204" pitchFamily="34" charset="-128"/>
              </a:rPr>
              <a:t>Methods for Specifying Semantics</a:t>
            </a:r>
          </a:p>
        </p:txBody>
      </p:sp>
      <p:sp>
        <p:nvSpPr>
          <p:cNvPr id="17414" name="Rectangle 3">
            <a:extLst>
              <a:ext uri="{FF2B5EF4-FFF2-40B4-BE49-F238E27FC236}">
                <a16:creationId xmlns:a16="http://schemas.microsoft.com/office/drawing/2014/main" id="{327CBE5F-57FB-4084-8C81-B70D5D57FDE0}"/>
              </a:ext>
            </a:extLst>
          </p:cNvPr>
          <p:cNvSpPr>
            <a:spLocks noGrp="1" noChangeArrowheads="1"/>
          </p:cNvSpPr>
          <p:nvPr>
            <p:ph type="body" sz="half" idx="1"/>
          </p:nvPr>
        </p:nvSpPr>
        <p:spPr>
          <a:xfrm>
            <a:off x="539750" y="1654175"/>
            <a:ext cx="3951288" cy="4498975"/>
          </a:xfrm>
        </p:spPr>
        <p:txBody>
          <a:bodyPr/>
          <a:lstStyle/>
          <a:p>
            <a:pPr marL="187325" indent="-187325">
              <a:buFont typeface="Helvetica CE" pitchFamily="-109" charset="0"/>
              <a:buNone/>
            </a:pPr>
            <a:r>
              <a:rPr lang="en-US" altLang="en-US" sz="2000" b="1" i="1">
                <a:ea typeface="ＭＳ Ｐゴシック" panose="020B0600070205080204" pitchFamily="34" charset="-128"/>
              </a:rPr>
              <a:t>Operational Semantics:</a:t>
            </a:r>
            <a:endParaRPr lang="en-US" altLang="en-US" sz="2000">
              <a:ea typeface="ＭＳ Ｐゴシック" panose="020B0600070205080204" pitchFamily="34" charset="-128"/>
            </a:endParaRPr>
          </a:p>
          <a:p>
            <a:pPr marL="187325" indent="-187325"/>
            <a:r>
              <a:rPr lang="en-US" altLang="en-US" sz="2000">
                <a:ea typeface="ＭＳ Ｐゴシック" panose="020B0600070205080204" pitchFamily="34" charset="-128"/>
              </a:rPr>
              <a:t>[[ program ]] = </a:t>
            </a:r>
            <a:r>
              <a:rPr lang="en-US" altLang="en-US" sz="2000" i="1">
                <a:solidFill>
                  <a:srgbClr val="7F0101"/>
                </a:solidFill>
                <a:ea typeface="ＭＳ Ｐゴシック" panose="020B0600070205080204" pitchFamily="34" charset="-128"/>
              </a:rPr>
              <a:t>abstract machine program</a:t>
            </a:r>
            <a:endParaRPr lang="en-US" altLang="en-US" sz="2000">
              <a:ea typeface="ＭＳ Ｐゴシック" panose="020B0600070205080204" pitchFamily="34" charset="-128"/>
            </a:endParaRPr>
          </a:p>
          <a:p>
            <a:pPr marL="187325" indent="-187325"/>
            <a:r>
              <a:rPr lang="en-US" altLang="en-US" sz="2000">
                <a:ea typeface="ＭＳ Ｐゴシック" panose="020B0600070205080204" pitchFamily="34" charset="-128"/>
              </a:rPr>
              <a:t>can be simple to implement</a:t>
            </a:r>
          </a:p>
          <a:p>
            <a:pPr marL="187325" indent="-187325"/>
            <a:r>
              <a:rPr lang="en-US" altLang="en-US" sz="2000">
                <a:ea typeface="ＭＳ Ｐゴシック" panose="020B0600070205080204" pitchFamily="34" charset="-128"/>
              </a:rPr>
              <a:t>hard to reason about</a:t>
            </a:r>
          </a:p>
          <a:p>
            <a:pPr marL="187325" indent="-187325"/>
            <a:endParaRPr lang="en-US" altLang="en-US" sz="2000">
              <a:ea typeface="ＭＳ Ｐゴシック" panose="020B0600070205080204" pitchFamily="34" charset="-128"/>
            </a:endParaRPr>
          </a:p>
          <a:p>
            <a:pPr marL="187325" indent="-187325">
              <a:buFont typeface="Helvetica CE" pitchFamily="-109" charset="0"/>
              <a:buNone/>
            </a:pPr>
            <a:r>
              <a:rPr lang="en-US" altLang="en-US" sz="2000" b="1" i="1">
                <a:ea typeface="ＭＳ Ｐゴシック" panose="020B0600070205080204" pitchFamily="34" charset="-128"/>
              </a:rPr>
              <a:t>Denotational Semantics:</a:t>
            </a:r>
            <a:endParaRPr lang="en-US" altLang="en-US" sz="2000">
              <a:ea typeface="ＭＳ Ｐゴシック" panose="020B0600070205080204" pitchFamily="34" charset="-128"/>
            </a:endParaRPr>
          </a:p>
          <a:p>
            <a:pPr marL="187325" indent="-187325"/>
            <a:r>
              <a:rPr lang="en-US" altLang="en-US" sz="2000">
                <a:ea typeface="ＭＳ Ｐゴシック" panose="020B0600070205080204" pitchFamily="34" charset="-128"/>
              </a:rPr>
              <a:t>[[ program ]] = </a:t>
            </a:r>
            <a:r>
              <a:rPr lang="en-US" altLang="en-US" sz="2000" i="1">
                <a:solidFill>
                  <a:srgbClr val="7F0101"/>
                </a:solidFill>
                <a:ea typeface="ＭＳ Ｐゴシック" panose="020B0600070205080204" pitchFamily="34" charset="-128"/>
              </a:rPr>
              <a:t>mathematical denotation</a:t>
            </a:r>
            <a:r>
              <a:rPr lang="en-US" altLang="en-US" sz="2000">
                <a:ea typeface="ＭＳ Ｐゴシック" panose="020B0600070205080204" pitchFamily="34" charset="-128"/>
              </a:rPr>
              <a:t> </a:t>
            </a:r>
          </a:p>
          <a:p>
            <a:pPr marL="187325" indent="-187325"/>
            <a:r>
              <a:rPr lang="en-US" altLang="en-US" sz="2000">
                <a:ea typeface="ＭＳ Ｐゴシック" panose="020B0600070205080204" pitchFamily="34" charset="-128"/>
              </a:rPr>
              <a:t>(state transforming functions)</a:t>
            </a:r>
          </a:p>
          <a:p>
            <a:pPr marL="187325" indent="-187325"/>
            <a:r>
              <a:rPr lang="en-US" altLang="en-US" sz="2000">
                <a:ea typeface="ＭＳ Ｐゴシック" panose="020B0600070205080204" pitchFamily="34" charset="-128"/>
              </a:rPr>
              <a:t>facilitates reasoning</a:t>
            </a:r>
          </a:p>
          <a:p>
            <a:pPr marL="187325" indent="-187325"/>
            <a:r>
              <a:rPr lang="en-US" altLang="en-US" sz="2000">
                <a:ea typeface="ＭＳ Ｐゴシック" panose="020B0600070205080204" pitchFamily="34" charset="-128"/>
              </a:rPr>
              <a:t>not always easy to find suitable semantic domains</a:t>
            </a:r>
          </a:p>
        </p:txBody>
      </p:sp>
      <p:sp>
        <p:nvSpPr>
          <p:cNvPr id="17415" name="Rectangle 4">
            <a:extLst>
              <a:ext uri="{FF2B5EF4-FFF2-40B4-BE49-F238E27FC236}">
                <a16:creationId xmlns:a16="http://schemas.microsoft.com/office/drawing/2014/main" id="{A02A662F-77CB-4CD0-A6D2-ECE5537A3068}"/>
              </a:ext>
            </a:extLst>
          </p:cNvPr>
          <p:cNvSpPr>
            <a:spLocks noGrp="1" noChangeArrowheads="1"/>
          </p:cNvSpPr>
          <p:nvPr>
            <p:ph type="body" sz="half" idx="2"/>
          </p:nvPr>
        </p:nvSpPr>
        <p:spPr>
          <a:xfrm>
            <a:off x="4649788" y="1654175"/>
            <a:ext cx="3951287" cy="4498975"/>
          </a:xfrm>
        </p:spPr>
        <p:txBody>
          <a:bodyPr/>
          <a:lstStyle/>
          <a:p>
            <a:pPr marL="187325" indent="-187325">
              <a:lnSpc>
                <a:spcPct val="85000"/>
              </a:lnSpc>
              <a:buFont typeface="Helvetica CE" pitchFamily="-109" charset="0"/>
              <a:buNone/>
            </a:pPr>
            <a:r>
              <a:rPr lang="en-US" altLang="en-US" sz="2000" b="1" i="1">
                <a:ea typeface="ＭＳ Ｐゴシック" panose="020B0600070205080204" pitchFamily="34" charset="-128"/>
              </a:rPr>
              <a:t>Axiomatic Semantics:</a:t>
            </a:r>
          </a:p>
          <a:p>
            <a:pPr marL="187325" indent="-187325">
              <a:lnSpc>
                <a:spcPct val="85000"/>
              </a:lnSpc>
            </a:pPr>
            <a:r>
              <a:rPr lang="en-US" altLang="en-US" sz="2000">
                <a:ea typeface="ＭＳ Ｐゴシック" panose="020B0600070205080204" pitchFamily="34" charset="-128"/>
              </a:rPr>
              <a:t>[[ program ]] = </a:t>
            </a:r>
            <a:r>
              <a:rPr lang="en-US" altLang="en-US" sz="2000" i="1">
                <a:solidFill>
                  <a:srgbClr val="7F0101"/>
                </a:solidFill>
                <a:ea typeface="ＭＳ Ｐゴシック" panose="020B0600070205080204" pitchFamily="34" charset="-128"/>
              </a:rPr>
              <a:t>set of properties</a:t>
            </a:r>
            <a:endParaRPr lang="en-US" altLang="en-US" sz="2000">
              <a:ea typeface="ＭＳ Ｐゴシック" panose="020B0600070205080204" pitchFamily="34" charset="-128"/>
            </a:endParaRPr>
          </a:p>
          <a:p>
            <a:pPr marL="187325" indent="-187325">
              <a:lnSpc>
                <a:spcPct val="85000"/>
              </a:lnSpc>
            </a:pPr>
            <a:r>
              <a:rPr lang="en-US" altLang="en-US" sz="2000">
                <a:ea typeface="ＭＳ Ｐゴシック" panose="020B0600070205080204" pitchFamily="34" charset="-128"/>
              </a:rPr>
              <a:t>good for proving theorems about programs</a:t>
            </a:r>
          </a:p>
          <a:p>
            <a:pPr marL="187325" indent="-187325">
              <a:lnSpc>
                <a:spcPct val="85000"/>
              </a:lnSpc>
            </a:pPr>
            <a:r>
              <a:rPr lang="en-US" altLang="en-US" sz="2000">
                <a:ea typeface="ＭＳ Ｐゴシック" panose="020B0600070205080204" pitchFamily="34" charset="-128"/>
              </a:rPr>
              <a:t>somewhat distant from implementation</a:t>
            </a:r>
          </a:p>
          <a:p>
            <a:pPr marL="187325" indent="-187325">
              <a:lnSpc>
                <a:spcPct val="85000"/>
              </a:lnSpc>
            </a:pPr>
            <a:endParaRPr lang="en-US" altLang="en-US" sz="2000">
              <a:ea typeface="ＭＳ Ｐゴシック" panose="020B0600070205080204" pitchFamily="34" charset="-128"/>
            </a:endParaRPr>
          </a:p>
          <a:p>
            <a:pPr marL="187325" indent="-187325">
              <a:lnSpc>
                <a:spcPct val="85000"/>
              </a:lnSpc>
              <a:buFont typeface="Helvetica CE" pitchFamily="-109" charset="0"/>
              <a:buNone/>
            </a:pPr>
            <a:r>
              <a:rPr lang="en-US" altLang="en-US" sz="2000" b="1" i="1">
                <a:ea typeface="ＭＳ Ｐゴシック" panose="020B0600070205080204" pitchFamily="34" charset="-128"/>
              </a:rPr>
              <a:t>Structured Operational Semantics:</a:t>
            </a:r>
            <a:endParaRPr lang="en-US" altLang="en-US" sz="2000">
              <a:ea typeface="ＭＳ Ｐゴシック" panose="020B0600070205080204" pitchFamily="34" charset="-128"/>
            </a:endParaRPr>
          </a:p>
          <a:p>
            <a:pPr marL="187325" indent="-187325">
              <a:lnSpc>
                <a:spcPct val="85000"/>
              </a:lnSpc>
            </a:pPr>
            <a:r>
              <a:rPr lang="en-US" altLang="en-US" sz="2000">
                <a:ea typeface="ＭＳ Ｐゴシック" panose="020B0600070205080204" pitchFamily="34" charset="-128"/>
              </a:rPr>
              <a:t>[[ program ]] = </a:t>
            </a:r>
            <a:r>
              <a:rPr lang="en-US" altLang="en-US" sz="2000" i="1">
                <a:solidFill>
                  <a:srgbClr val="7F0101"/>
                </a:solidFill>
                <a:ea typeface="ＭＳ Ｐゴシック" panose="020B0600070205080204" pitchFamily="34" charset="-128"/>
              </a:rPr>
              <a:t>transition system</a:t>
            </a:r>
            <a:endParaRPr lang="en-US" altLang="en-US" sz="2000">
              <a:ea typeface="ＭＳ Ｐゴシック" panose="020B0600070205080204" pitchFamily="34" charset="-128"/>
            </a:endParaRPr>
          </a:p>
          <a:p>
            <a:pPr marL="187325" indent="-187325">
              <a:lnSpc>
                <a:spcPct val="85000"/>
              </a:lnSpc>
            </a:pPr>
            <a:r>
              <a:rPr lang="en-US" altLang="en-US" sz="2000">
                <a:ea typeface="ＭＳ Ｐゴシック" panose="020B0600070205080204" pitchFamily="34" charset="-128"/>
              </a:rPr>
              <a:t>(defined using inference rules)</a:t>
            </a:r>
          </a:p>
          <a:p>
            <a:pPr marL="187325" indent="-187325">
              <a:lnSpc>
                <a:spcPct val="85000"/>
              </a:lnSpc>
            </a:pPr>
            <a:r>
              <a:rPr lang="en-US" altLang="en-US" sz="2000">
                <a:ea typeface="ＭＳ Ｐゴシック" panose="020B0600070205080204" pitchFamily="34" charset="-128"/>
              </a:rPr>
              <a:t>good for concurrency and non-determinism</a:t>
            </a:r>
          </a:p>
          <a:p>
            <a:pPr marL="187325" indent="-187325">
              <a:lnSpc>
                <a:spcPct val="85000"/>
              </a:lnSpc>
            </a:pPr>
            <a:r>
              <a:rPr lang="en-US" altLang="en-US" sz="2000">
                <a:ea typeface="ＭＳ Ｐゴシック" panose="020B0600070205080204" pitchFamily="34" charset="-128"/>
              </a:rPr>
              <a:t>hard to reason about equivalence</a:t>
            </a:r>
            <a:endParaRPr lang="en-US" altLang="en-US" sz="350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a:extLst>
              <a:ext uri="{FF2B5EF4-FFF2-40B4-BE49-F238E27FC236}">
                <a16:creationId xmlns:a16="http://schemas.microsoft.com/office/drawing/2014/main" id="{68A77E46-0BA5-498F-BAE1-A9363569F84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 O. Nierstrasz</a:t>
            </a:r>
          </a:p>
        </p:txBody>
      </p:sp>
      <p:sp>
        <p:nvSpPr>
          <p:cNvPr id="19459" name="Footer Placeholder 4">
            <a:extLst>
              <a:ext uri="{FF2B5EF4-FFF2-40B4-BE49-F238E27FC236}">
                <a16:creationId xmlns:a16="http://schemas.microsoft.com/office/drawing/2014/main" id="{E01B8CBB-A27E-4BCB-83D1-61A06296E87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000">
                <a:solidFill>
                  <a:srgbClr val="A7A7A7"/>
                </a:solidFill>
              </a:rPr>
              <a:t>PS — Denotational Semantics</a:t>
            </a:r>
          </a:p>
        </p:txBody>
      </p:sp>
      <p:sp>
        <p:nvSpPr>
          <p:cNvPr id="19460" name="Slide Number Placeholder 5">
            <a:extLst>
              <a:ext uri="{FF2B5EF4-FFF2-40B4-BE49-F238E27FC236}">
                <a16:creationId xmlns:a16="http://schemas.microsoft.com/office/drawing/2014/main" id="{43661B29-56F8-4CD6-94C8-EBF1BB45DD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ＭＳ Ｐゴシック" panose="020B0600070205080204" pitchFamily="34" charset="-128"/>
              </a:defRPr>
            </a:lvl1pPr>
            <a:lvl2pPr marL="37931725" indent="-37474525">
              <a:defRPr sz="2400">
                <a:solidFill>
                  <a:schemeClr val="tx1"/>
                </a:solidFill>
                <a:latin typeface="Helvetica" panose="020B0604020202020204" pitchFamily="34" charset="0"/>
                <a:ea typeface="ＭＳ Ｐゴシック" panose="020B0600070205080204" pitchFamily="34" charset="-128"/>
              </a:defRPr>
            </a:lvl2pPr>
            <a:lvl3pPr marL="1143000" indent="-228600">
              <a:defRPr sz="2400">
                <a:solidFill>
                  <a:schemeClr val="tx1"/>
                </a:solidFill>
                <a:latin typeface="Helvetica" panose="020B0604020202020204" pitchFamily="34" charset="0"/>
                <a:ea typeface="ＭＳ Ｐゴシック" panose="020B0600070205080204" pitchFamily="34" charset="-128"/>
              </a:defRPr>
            </a:lvl3pPr>
            <a:lvl4pPr marL="1600200" indent="-228600">
              <a:defRPr sz="2400">
                <a:solidFill>
                  <a:schemeClr val="tx1"/>
                </a:solidFill>
                <a:latin typeface="Helvetica" panose="020B0604020202020204" pitchFamily="34" charset="0"/>
                <a:ea typeface="ＭＳ Ｐゴシック" panose="020B0600070205080204" pitchFamily="34" charset="-128"/>
              </a:defRPr>
            </a:lvl4pPr>
            <a:lvl5pPr marL="2057400" indent="-228600">
              <a:defRPr sz="2400">
                <a:solidFill>
                  <a:schemeClr val="tx1"/>
                </a:solidFill>
                <a:latin typeface="Helvetica"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ＭＳ Ｐゴシック" panose="020B0600070205080204" pitchFamily="34" charset="-128"/>
              </a:defRPr>
            </a:lvl9pPr>
          </a:lstStyle>
          <a:p>
            <a:r>
              <a:rPr lang="de-CH" altLang="en-US" sz="1200">
                <a:solidFill>
                  <a:srgbClr val="A7A7A7"/>
                </a:solidFill>
              </a:rPr>
              <a:t>8.</a:t>
            </a:r>
            <a:fld id="{F3ECC300-5453-4EBA-8893-8772B70DDCFC}" type="slidenum">
              <a:rPr lang="de-CH" altLang="en-US" sz="1200">
                <a:solidFill>
                  <a:srgbClr val="A7A7A7"/>
                </a:solidFill>
              </a:rPr>
              <a:pPr/>
              <a:t>8</a:t>
            </a:fld>
            <a:endParaRPr lang="de-CH" altLang="en-US" sz="1400">
              <a:solidFill>
                <a:srgbClr val="7E7E7E"/>
              </a:solidFill>
              <a:latin typeface="Times" panose="02020603050405020304" pitchFamily="18" charset="0"/>
            </a:endParaRPr>
          </a:p>
        </p:txBody>
      </p:sp>
      <p:sp>
        <p:nvSpPr>
          <p:cNvPr id="19461" name="Rectangle 2">
            <a:extLst>
              <a:ext uri="{FF2B5EF4-FFF2-40B4-BE49-F238E27FC236}">
                <a16:creationId xmlns:a16="http://schemas.microsoft.com/office/drawing/2014/main" id="{5D34C1B3-969E-439F-8EF5-9E0A70BB07D5}"/>
              </a:ext>
            </a:extLst>
          </p:cNvPr>
          <p:cNvSpPr>
            <a:spLocks noGrp="1" noChangeArrowheads="1"/>
          </p:cNvSpPr>
          <p:nvPr>
            <p:ph type="title"/>
          </p:nvPr>
        </p:nvSpPr>
        <p:spPr/>
        <p:txBody>
          <a:bodyPr/>
          <a:lstStyle/>
          <a:p>
            <a:r>
              <a:rPr lang="en-US" altLang="en-US">
                <a:ea typeface="ＭＳ Ｐゴシック" panose="020B0600070205080204" pitchFamily="34" charset="-128"/>
              </a:rPr>
              <a:t>Concrete and Abstract Syntax</a:t>
            </a:r>
          </a:p>
        </p:txBody>
      </p:sp>
      <p:sp>
        <p:nvSpPr>
          <p:cNvPr id="19462" name="Rectangle 3">
            <a:extLst>
              <a:ext uri="{FF2B5EF4-FFF2-40B4-BE49-F238E27FC236}">
                <a16:creationId xmlns:a16="http://schemas.microsoft.com/office/drawing/2014/main" id="{8EC0DADE-F69A-4021-A5A8-FA17DA10FFFB}"/>
              </a:ext>
            </a:extLst>
          </p:cNvPr>
          <p:cNvSpPr>
            <a:spLocks noGrp="1" noChangeArrowheads="1"/>
          </p:cNvSpPr>
          <p:nvPr>
            <p:ph type="body" idx="1"/>
          </p:nvPr>
        </p:nvSpPr>
        <p:spPr/>
        <p:txBody>
          <a:bodyPr/>
          <a:lstStyle/>
          <a:p>
            <a:pPr marL="0" indent="0" defTabSz="376238">
              <a:lnSpc>
                <a:spcPct val="85000"/>
              </a:lnSpc>
              <a:buFont typeface="Helvetica CE" pitchFamily="-109" charset="0"/>
              <a:buNone/>
            </a:pPr>
            <a:r>
              <a:rPr lang="en-US" altLang="en-US" sz="2000">
                <a:ea typeface="ＭＳ Ｐゴシック" panose="020B0600070205080204" pitchFamily="34" charset="-128"/>
              </a:rPr>
              <a:t>How to parse “</a:t>
            </a:r>
            <a:r>
              <a:rPr lang="en-US" altLang="en-US" sz="2000">
                <a:latin typeface="Courier" charset="0"/>
                <a:ea typeface="ＭＳ Ｐゴシック" panose="020B0600070205080204" pitchFamily="34" charset="-128"/>
              </a:rPr>
              <a:t>4 * 2 + 1</a:t>
            </a:r>
            <a:r>
              <a:rPr lang="en-US" altLang="en-US" sz="2000">
                <a:ea typeface="ＭＳ Ｐゴシック" panose="020B0600070205080204" pitchFamily="34" charset="-128"/>
              </a:rPr>
              <a:t>”?</a:t>
            </a:r>
          </a:p>
          <a:p>
            <a:pPr marL="0" indent="0" defTabSz="376238">
              <a:lnSpc>
                <a:spcPct val="85000"/>
              </a:lnSpc>
              <a:buFont typeface="Helvetica CE" pitchFamily="-109" charset="0"/>
              <a:buNone/>
            </a:pPr>
            <a:r>
              <a:rPr lang="en-US" altLang="en-US" sz="2000" b="1" i="1">
                <a:ea typeface="ＭＳ Ｐゴシック" panose="020B0600070205080204" pitchFamily="34" charset="-128"/>
              </a:rPr>
              <a:t>Abstract Syntax</a:t>
            </a:r>
            <a:r>
              <a:rPr lang="en-US" altLang="en-US" sz="2000">
                <a:ea typeface="ＭＳ Ｐゴシック" panose="020B0600070205080204" pitchFamily="34" charset="-128"/>
              </a:rPr>
              <a:t> is </a:t>
            </a:r>
            <a:r>
              <a:rPr lang="en-US" altLang="en-US" sz="2000" i="1">
                <a:solidFill>
                  <a:srgbClr val="7F0101"/>
                </a:solidFill>
                <a:ea typeface="ＭＳ Ｐゴシック" panose="020B0600070205080204" pitchFamily="34" charset="-128"/>
              </a:rPr>
              <a:t>compact but ambiguous:</a:t>
            </a:r>
            <a:endParaRPr lang="en-US" altLang="en-US" sz="2000">
              <a:ea typeface="ＭＳ Ｐゴシック" panose="020B0600070205080204" pitchFamily="34" charset="-128"/>
            </a:endParaRP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Expr		 	::= Num | Expr Op Expr</a:t>
            </a: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Op			::= + | - | * | /</a:t>
            </a:r>
          </a:p>
          <a:p>
            <a:pPr marL="762000" lvl="1" indent="-285750" defTabSz="376238">
              <a:lnSpc>
                <a:spcPct val="85000"/>
              </a:lnSpc>
              <a:buFont typeface="Helvetica CE" pitchFamily="-109" charset="0"/>
              <a:buNone/>
            </a:pPr>
            <a:endParaRPr lang="en-US" altLang="en-US" sz="1800">
              <a:ea typeface="ＭＳ Ｐゴシック" panose="020B0600070205080204" pitchFamily="34" charset="-128"/>
            </a:endParaRPr>
          </a:p>
          <a:p>
            <a:pPr marL="0" indent="0" defTabSz="376238">
              <a:lnSpc>
                <a:spcPct val="85000"/>
              </a:lnSpc>
              <a:buFont typeface="Helvetica CE" pitchFamily="-109" charset="0"/>
              <a:buNone/>
            </a:pPr>
            <a:r>
              <a:rPr lang="en-US" altLang="en-US" sz="2000" b="1" i="1">
                <a:ea typeface="ＭＳ Ｐゴシック" panose="020B0600070205080204" pitchFamily="34" charset="-128"/>
              </a:rPr>
              <a:t>Concrete Syntax</a:t>
            </a:r>
            <a:r>
              <a:rPr lang="en-US" altLang="en-US" sz="2000">
                <a:ea typeface="ＭＳ Ｐゴシック" panose="020B0600070205080204" pitchFamily="34" charset="-128"/>
              </a:rPr>
              <a:t> is </a:t>
            </a:r>
            <a:r>
              <a:rPr lang="en-US" altLang="en-US" sz="2000" i="1">
                <a:solidFill>
                  <a:srgbClr val="7F0101"/>
                </a:solidFill>
                <a:ea typeface="ＭＳ Ｐゴシック" panose="020B0600070205080204" pitchFamily="34" charset="-128"/>
              </a:rPr>
              <a:t>unambiguous but verbose:</a:t>
            </a:r>
            <a:endParaRPr lang="en-US" altLang="en-US" sz="2000">
              <a:ea typeface="ＭＳ Ｐゴシック" panose="020B0600070205080204" pitchFamily="34" charset="-128"/>
            </a:endParaRP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Expr			::= Expr LowOp Term | Term</a:t>
            </a: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Term			::= Term HighOp Factor | Factor</a:t>
            </a: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Factor			::= Num | ( Expr )</a:t>
            </a: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LowOp		::= + | -</a:t>
            </a:r>
          </a:p>
          <a:p>
            <a:pPr marL="762000" lvl="1" indent="-285750" defTabSz="376238">
              <a:lnSpc>
                <a:spcPct val="85000"/>
              </a:lnSpc>
              <a:buFont typeface="Helvetica CE" pitchFamily="-109" charset="0"/>
              <a:buNone/>
            </a:pPr>
            <a:r>
              <a:rPr lang="en-US" altLang="en-US" sz="1800">
                <a:ea typeface="ＭＳ Ｐゴシック" panose="020B0600070205080204" pitchFamily="34" charset="-128"/>
              </a:rPr>
              <a:t>HighOp		::= * | /</a:t>
            </a:r>
          </a:p>
          <a:p>
            <a:pPr marL="0" indent="0" defTabSz="376238">
              <a:lnSpc>
                <a:spcPct val="85000"/>
              </a:lnSpc>
              <a:buFont typeface="Helvetica CE" pitchFamily="-109" charset="0"/>
              <a:buNone/>
            </a:pPr>
            <a:endParaRPr lang="en-US" altLang="en-US" sz="2000" i="1">
              <a:solidFill>
                <a:srgbClr val="7F0101"/>
              </a:solidFill>
              <a:ea typeface="ＭＳ Ｐゴシック" panose="020B0600070205080204" pitchFamily="34" charset="-128"/>
            </a:endParaRPr>
          </a:p>
          <a:p>
            <a:pPr marL="0" indent="0" defTabSz="376238">
              <a:lnSpc>
                <a:spcPct val="85000"/>
              </a:lnSpc>
              <a:buFont typeface="Helvetica CE" pitchFamily="-109" charset="0"/>
              <a:buNone/>
            </a:pPr>
            <a:r>
              <a:rPr lang="en-US" altLang="en-US" sz="2000" i="1">
                <a:solidFill>
                  <a:srgbClr val="7F0101"/>
                </a:solidFill>
                <a:ea typeface="ＭＳ Ｐゴシック" panose="020B0600070205080204" pitchFamily="34" charset="-128"/>
              </a:rPr>
              <a:t>Concrete syntax is needed for parsing; abstract syntax suffices for semantic specifications.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0F2032F-D978-4B5B-B3E3-6557607E995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Program State</a:t>
            </a:r>
          </a:p>
        </p:txBody>
      </p:sp>
      <p:sp>
        <p:nvSpPr>
          <p:cNvPr id="21507" name="Rectangle 3">
            <a:extLst>
              <a:ext uri="{FF2B5EF4-FFF2-40B4-BE49-F238E27FC236}">
                <a16:creationId xmlns:a16="http://schemas.microsoft.com/office/drawing/2014/main" id="{733CC5BB-46BB-4F5F-A3A2-5D8976852CEA}"/>
              </a:ext>
            </a:extLst>
          </p:cNvPr>
          <p:cNvSpPr>
            <a:spLocks noGrp="1" noChangeArrowheads="1"/>
          </p:cNvSpPr>
          <p:nvPr>
            <p:ph type="body" idx="1"/>
          </p:nvPr>
        </p:nvSpPr>
        <p:spPr/>
        <p:txBody>
          <a:bodyPr/>
          <a:lstStyle/>
          <a:p>
            <a:pPr eaLnBrk="1" hangingPunct="1"/>
            <a:r>
              <a:rPr lang="en-US" altLang="en-US" sz="2800">
                <a:solidFill>
                  <a:srgbClr val="7F0101"/>
                </a:solidFill>
                <a:ea typeface="ＭＳ Ｐゴシック" panose="020B0600070205080204" pitchFamily="34" charset="-128"/>
              </a:rPr>
              <a:t>Definition:</a:t>
            </a:r>
            <a:r>
              <a:rPr lang="en-US" altLang="en-US" sz="2800">
                <a:ea typeface="ＭＳ Ｐゴシック" panose="020B0600070205080204" pitchFamily="34" charset="-128"/>
              </a:rPr>
              <a:t>  The </a:t>
            </a:r>
            <a:r>
              <a:rPr lang="en-US" altLang="en-US" sz="2800" b="1">
                <a:ea typeface="ＭＳ Ｐゴシック" panose="020B0600070205080204" pitchFamily="34" charset="-128"/>
              </a:rPr>
              <a:t>state</a:t>
            </a:r>
            <a:r>
              <a:rPr lang="en-US" altLang="en-US" sz="2800">
                <a:ea typeface="ＭＳ Ｐゴシック" panose="020B0600070205080204" pitchFamily="34" charset="-128"/>
              </a:rPr>
              <a:t> of a program (represented by </a:t>
            </a:r>
            <a:r>
              <a:rPr lang="en-US" altLang="en-US" sz="2800">
                <a:latin typeface="Symbol" panose="05050102010706020507" pitchFamily="18" charset="2"/>
                <a:ea typeface="ＭＳ Ｐゴシック" panose="020B0600070205080204" pitchFamily="34" charset="-128"/>
              </a:rPr>
              <a:t>s</a:t>
            </a:r>
            <a:r>
              <a:rPr lang="en-US" altLang="en-US" sz="2800">
                <a:ea typeface="ＭＳ Ｐゴシック" panose="020B0600070205080204" pitchFamily="34" charset="-128"/>
              </a:rPr>
              <a:t>) is the </a:t>
            </a:r>
            <a:r>
              <a:rPr lang="en-US" altLang="en-US" sz="2800" i="1">
                <a:ea typeface="ＭＳ Ｐゴシック" panose="020B0600070205080204" pitchFamily="34" charset="-128"/>
              </a:rPr>
              <a:t>binding</a:t>
            </a:r>
            <a:r>
              <a:rPr lang="en-US" altLang="en-US" sz="2800">
                <a:ea typeface="ＭＳ Ｐゴシック" panose="020B0600070205080204" pitchFamily="34" charset="-128"/>
              </a:rPr>
              <a:t> of all active objects to their current values.</a:t>
            </a:r>
          </a:p>
          <a:p>
            <a:pPr eaLnBrk="1" hangingPunct="1"/>
            <a:r>
              <a:rPr lang="en-US" altLang="en-US">
                <a:ea typeface="ＭＳ Ｐゴシック" panose="020B0600070205080204" pitchFamily="34" charset="-128"/>
              </a:rPr>
              <a:t>In practice, this would involve two bindings: objects to memory locations, and memory locations to values. However, for our purposes we will use a map that binds variable names to values.</a:t>
            </a:r>
          </a:p>
          <a:p>
            <a:pPr eaLnBrk="1" hangingPunct="1"/>
            <a:r>
              <a:rPr lang="en-US" altLang="en-US">
                <a:ea typeface="ＭＳ Ｐゴシック" panose="020B0600070205080204" pitchFamily="34" charset="-128"/>
              </a:rPr>
              <a:t>E.g. given i = 13 and j = -1</a:t>
            </a:r>
          </a:p>
          <a:p>
            <a:pPr marL="914400" lvl="2" indent="0" eaLnBrk="1" hangingPunct="1">
              <a:buFont typeface="Helvetica CE" pitchFamily="-109" charset="0"/>
              <a:buNone/>
            </a:pPr>
            <a:r>
              <a:rPr lang="en-US" altLang="en-US" sz="2200" i="0">
                <a:latin typeface="Symbol" panose="05050102010706020507" pitchFamily="18" charset="2"/>
                <a:ea typeface="ＭＳ Ｐゴシック" panose="020B0600070205080204" pitchFamily="34" charset="-128"/>
              </a:rPr>
              <a:t>s</a:t>
            </a:r>
            <a:r>
              <a:rPr lang="en-US" altLang="en-US" sz="2200" i="0">
                <a:ea typeface="ＭＳ Ｐゴシック" panose="020B0600070205080204" pitchFamily="34" charset="-128"/>
              </a:rPr>
              <a:t> = {&lt;i,13&gt;,&lt;j,-1&gt;}</a:t>
            </a:r>
          </a:p>
        </p:txBody>
      </p:sp>
    </p:spTree>
  </p:cSld>
  <p:clrMapOvr>
    <a:masterClrMapping/>
  </p:clrMapOvr>
  <p:transition spd="slow" advClick="0"/>
</p:sld>
</file>

<file path=ppt/theme/theme1.xml><?xml version="1.0" encoding="utf-8"?>
<a:theme xmlns:a="http://schemas.openxmlformats.org/drawingml/2006/main" name="UB_Screen">
  <a:themeElements>
    <a:clrScheme name="">
      <a:dk1>
        <a:srgbClr val="05027D"/>
      </a:dk1>
      <a:lt1>
        <a:srgbClr val="FFFFFF"/>
      </a:lt1>
      <a:dk2>
        <a:srgbClr val="3A007D"/>
      </a:dk2>
      <a:lt2>
        <a:srgbClr val="F6F6F6"/>
      </a:lt2>
      <a:accent1>
        <a:srgbClr val="F5F399"/>
      </a:accent1>
      <a:accent2>
        <a:srgbClr val="7E0007"/>
      </a:accent2>
      <a:accent3>
        <a:srgbClr val="FFFFFF"/>
      </a:accent3>
      <a:accent4>
        <a:srgbClr val="03016A"/>
      </a:accent4>
      <a:accent5>
        <a:srgbClr val="F9F8CA"/>
      </a:accent5>
      <a:accent6>
        <a:srgbClr val="720006"/>
      </a:accent6>
      <a:hlink>
        <a:srgbClr val="0005DF"/>
      </a:hlink>
      <a:folHlink>
        <a:srgbClr val="464381"/>
      </a:folHlink>
    </a:clrScheme>
    <a:fontScheme name="UB_Scree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lnDef>
  </a:objectDefaults>
  <a:extraClrSchemeLst>
    <a:extraClrScheme>
      <a:clrScheme name="UB_Sc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B_Screen 2">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0005DF"/>
        </a:hlink>
        <a:folHlink>
          <a:srgbClr val="7E7781"/>
        </a:folHlink>
      </a:clrScheme>
      <a:clrMap bg1="lt1" tx1="dk1" bg2="lt2" tx2="dk2" accent1="accent1" accent2="accent2" accent3="accent3" accent4="accent4" accent5="accent5" accent6="accent6" hlink="hlink" folHlink="folHlink"/>
    </a:extraClrScheme>
    <a:extraClrScheme>
      <a:clrScheme name="UB_Screen 3">
        <a:dk1>
          <a:srgbClr val="000000"/>
        </a:dk1>
        <a:lt1>
          <a:srgbClr val="FFFFFF"/>
        </a:lt1>
        <a:dk2>
          <a:srgbClr val="000000"/>
        </a:dk2>
        <a:lt2>
          <a:srgbClr val="F6F6F6"/>
        </a:lt2>
        <a:accent1>
          <a:srgbClr val="E1EBF5"/>
        </a:accent1>
        <a:accent2>
          <a:srgbClr val="9CBDDE"/>
        </a:accent2>
        <a:accent3>
          <a:srgbClr val="FFFFFF"/>
        </a:accent3>
        <a:accent4>
          <a:srgbClr val="000000"/>
        </a:accent4>
        <a:accent5>
          <a:srgbClr val="EEF3F9"/>
        </a:accent5>
        <a:accent6>
          <a:srgbClr val="8DABC9"/>
        </a:accent6>
        <a:hlink>
          <a:srgbClr val="0005DF"/>
        </a:hlink>
        <a:folHlink>
          <a:srgbClr val="46438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Workspace:Talks:Dagstuhl:UB_Screen.ppt</Template>
  <TotalTime>2160</TotalTime>
  <Words>1194</Words>
  <Application>Microsoft Office PowerPoint</Application>
  <PresentationFormat>On-screen Show (4:3)</PresentationFormat>
  <Paragraphs>173</Paragraphs>
  <Slides>14</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Courier</vt:lpstr>
      <vt:lpstr>Helvetica</vt:lpstr>
      <vt:lpstr>Helvetica CE</vt:lpstr>
      <vt:lpstr>Monaco</vt:lpstr>
      <vt:lpstr>Symbol</vt:lpstr>
      <vt:lpstr>Times</vt:lpstr>
      <vt:lpstr>Times New Roman</vt:lpstr>
      <vt:lpstr>Zapf Dingbats</vt:lpstr>
      <vt:lpstr>UB_Screen</vt:lpstr>
      <vt:lpstr>Introduction to Programming Language Semantics</vt:lpstr>
      <vt:lpstr>References</vt:lpstr>
      <vt:lpstr>Defining Programming Languages</vt:lpstr>
      <vt:lpstr>Syntax</vt:lpstr>
      <vt:lpstr>Semantics</vt:lpstr>
      <vt:lpstr>Uses of Semantic Specifications</vt:lpstr>
      <vt:lpstr>Methods for Specifying Semantics</vt:lpstr>
      <vt:lpstr>Concrete and Abstract Syntax</vt:lpstr>
      <vt:lpstr>Program State</vt:lpstr>
      <vt:lpstr> State Transformations</vt:lpstr>
      <vt:lpstr>A Language with Assignment</vt:lpstr>
      <vt:lpstr>Theoretical Issues</vt:lpstr>
      <vt:lpstr>What you should (eventually) know!</vt:lpstr>
      <vt:lpstr>License</vt:lpstr>
    </vt:vector>
  </TitlesOfParts>
  <Company>Ĳ ɦ禜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Oscar Nierstrasz</dc:creator>
  <cp:lastModifiedBy>Stucki, David</cp:lastModifiedBy>
  <cp:revision>174</cp:revision>
  <cp:lastPrinted>2005-04-07T14:31:46Z</cp:lastPrinted>
  <dcterms:created xsi:type="dcterms:W3CDTF">2009-01-15T15:34:10Z</dcterms:created>
  <dcterms:modified xsi:type="dcterms:W3CDTF">2021-11-27T22:58:10Z</dcterms:modified>
</cp:coreProperties>
</file>