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350" r:id="rId3"/>
    <p:sldId id="34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456" y="1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10/26/2023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10/26/2023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10/26/2023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Work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9910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/>
              <a:t>COMP 3200</a:t>
            </a:r>
          </a:p>
          <a:p>
            <a:pPr>
              <a:lnSpc>
                <a:spcPct val="120000"/>
              </a:lnSpc>
            </a:pPr>
            <a:r>
              <a:rPr lang="en-US"/>
              <a:t>David J Stucki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AA7C-4E3E-4EA4-BE50-6E1E794E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A1FF-78AE-4ED4-9FAF-8F6521A9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#2 due Monday</a:t>
            </a:r>
          </a:p>
          <a:p>
            <a:r>
              <a:rPr lang="en-US"/>
              <a:t>Midterm II</a:t>
            </a:r>
          </a:p>
          <a:p>
            <a:pPr lvl="1"/>
            <a:r>
              <a:rPr lang="en-US"/>
              <a:t>Take-home exam: Nov. 10-13</a:t>
            </a:r>
          </a:p>
          <a:p>
            <a:pPr lvl="1"/>
            <a:r>
              <a:rPr lang="en-US"/>
              <a:t>Not cumulative</a:t>
            </a:r>
          </a:p>
          <a:p>
            <a:r>
              <a:rPr lang="en-US"/>
              <a:t>Programming Assignment #4</a:t>
            </a:r>
          </a:p>
        </p:txBody>
      </p:sp>
    </p:spTree>
    <p:extLst>
      <p:ext uri="{BB962C8B-B14F-4D97-AF65-F5344CB8AC3E}">
        <p14:creationId xmlns:p14="http://schemas.microsoft.com/office/powerpoint/2010/main" val="230640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you need?</a:t>
            </a:r>
          </a:p>
        </p:txBody>
      </p:sp>
    </p:spTree>
    <p:extLst>
      <p:ext uri="{BB962C8B-B14F-4D97-AF65-F5344CB8AC3E}">
        <p14:creationId xmlns:p14="http://schemas.microsoft.com/office/powerpoint/2010/main" val="14262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2134</TotalTime>
  <Words>32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Diamond Grid 16x9</vt:lpstr>
      <vt:lpstr>Work Day</vt:lpstr>
      <vt:lpstr>ALERT</vt:lpstr>
      <vt:lpstr>What do you need?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gcd()?</dc:title>
  <dc:creator>Stucki, David</dc:creator>
  <cp:lastModifiedBy>David Stucki</cp:lastModifiedBy>
  <cp:revision>15</cp:revision>
  <dcterms:created xsi:type="dcterms:W3CDTF">2020-02-26T05:25:08Z</dcterms:created>
  <dcterms:modified xsi:type="dcterms:W3CDTF">2023-10-27T03:37:28Z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