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1" r:id="rId2"/>
    <p:sldId id="350" r:id="rId3"/>
    <p:sldId id="349" r:id="rId4"/>
    <p:sldId id="35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06" autoAdjust="0"/>
  </p:normalViewPr>
  <p:slideViewPr>
    <p:cSldViewPr snapToGrid="0">
      <p:cViewPr varScale="1">
        <p:scale>
          <a:sx n="111" d="100"/>
          <a:sy n="111" d="100"/>
        </p:scale>
        <p:origin x="456" y="14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10/24/2023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10/24/2023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10/24/2023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10/24/2023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10/24/2023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10/24/2023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10/24/2023</a:t>
            </a:fld>
            <a:endParaRPr lang="en-US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BAF629-ECA2-4CF3-B790-9D9BDED98269}" type="datetime1">
              <a:rPr lang="en-US" smtClean="0"/>
              <a:pPr/>
              <a:t>10/24/2023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pPr/>
              <a:t>10/24/2023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rdppy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99109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/>
              <a:t>COMP 3200</a:t>
            </a:r>
          </a:p>
          <a:p>
            <a:pPr>
              <a:lnSpc>
                <a:spcPct val="120000"/>
              </a:lnSpc>
            </a:pPr>
            <a:r>
              <a:rPr lang="en-US"/>
              <a:t>Fall 2021</a:t>
            </a:r>
          </a:p>
          <a:p>
            <a:pPr>
              <a:lnSpc>
                <a:spcPct val="120000"/>
              </a:lnSpc>
            </a:pPr>
            <a:r>
              <a:rPr lang="en-US"/>
              <a:t>David J Stucki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7AA7C-4E3E-4EA4-BE50-6E1E794EB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BA1FF-78AE-4ED4-9FAF-8F6521A95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Project #2 due October 30 (next Monday)</a:t>
            </a:r>
          </a:p>
          <a:p>
            <a:r>
              <a:rPr lang="en-US"/>
              <a:t>Reading Assignment #8</a:t>
            </a:r>
          </a:p>
          <a:p>
            <a:r>
              <a:rPr lang="en-US"/>
              <a:t>Language Presentations are all scheduled!</a:t>
            </a:r>
          </a:p>
          <a:p>
            <a:r>
              <a:rPr lang="en-US"/>
              <a:t>Midterm II</a:t>
            </a:r>
          </a:p>
          <a:p>
            <a:pPr lvl="1"/>
            <a:r>
              <a:rPr lang="en-US"/>
              <a:t>Take-home exam: Nov. 10-13</a:t>
            </a:r>
          </a:p>
          <a:p>
            <a:pPr lvl="1"/>
            <a:r>
              <a:rPr lang="en-US"/>
              <a:t>Not cumulative</a:t>
            </a:r>
          </a:p>
          <a:p>
            <a:r>
              <a:rPr lang="en-US"/>
              <a:t>Programming Assignment #4 (in a bit...)</a:t>
            </a:r>
          </a:p>
        </p:txBody>
      </p:sp>
    </p:spTree>
    <p:extLst>
      <p:ext uri="{BB962C8B-B14F-4D97-AF65-F5344CB8AC3E}">
        <p14:creationId xmlns:p14="http://schemas.microsoft.com/office/powerpoint/2010/main" val="2306401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6AE4F-395F-4C04-9235-AC5262D04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Recursive Descent Parsing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5C499-3C58-4A90-BA5A-BF3E081F4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81201"/>
            <a:ext cx="10363200" cy="410677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800"/>
              <a:t>Questions?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42626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6AE4F-395F-4C04-9235-AC5262D04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Recursive Descent Parser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5C499-3C58-4A90-BA5A-BF3E081F4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81201"/>
            <a:ext cx="10363200" cy="410677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800"/>
              <a:t>Demo: calc.py</a:t>
            </a:r>
          </a:p>
          <a:p>
            <a:pPr>
              <a:lnSpc>
                <a:spcPct val="110000"/>
              </a:lnSpc>
            </a:pPr>
            <a:r>
              <a:rPr lang="en-US" sz="2800"/>
              <a:t>Programming Assignment #4</a:t>
            </a:r>
          </a:p>
        </p:txBody>
      </p:sp>
    </p:spTree>
    <p:extLst>
      <p:ext uri="{BB962C8B-B14F-4D97-AF65-F5344CB8AC3E}">
        <p14:creationId xmlns:p14="http://schemas.microsoft.com/office/powerpoint/2010/main" val="2754521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amond grid presentation (widescreen).potx" id="{B2221865-AD13-4DF0-B68E-BF08E8CC5659}" vid="{BAA0C488-98B6-4F47-8E1C-5C7CD9605F73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2134</TotalTime>
  <Words>65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Diamond Grid 16x9</vt:lpstr>
      <vt:lpstr>rdppy</vt:lpstr>
      <vt:lpstr>ALERT</vt:lpstr>
      <vt:lpstr>Recursive Descent Parsing</vt:lpstr>
      <vt:lpstr>Recursive Descent Parser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gcd()?</dc:title>
  <dc:creator>Stucki, David</dc:creator>
  <cp:lastModifiedBy>David Stucki</cp:lastModifiedBy>
  <cp:revision>14</cp:revision>
  <dcterms:created xsi:type="dcterms:W3CDTF">2020-02-26T05:25:08Z</dcterms:created>
  <dcterms:modified xsi:type="dcterms:W3CDTF">2023-10-25T02:55:57Z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