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3.xml" ContentType="application/vnd.openxmlformats-officedocument.themeOverrid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  <p:sldMasterId id="2147483667" r:id="rId2"/>
    <p:sldMasterId id="2147483670" r:id="rId3"/>
    <p:sldMasterId id="2147483672" r:id="rId4"/>
    <p:sldMasterId id="2147483958" r:id="rId5"/>
    <p:sldMasterId id="2147483959" r:id="rId6"/>
    <p:sldMasterId id="2147483960" r:id="rId7"/>
    <p:sldMasterId id="2147483961" r:id="rId8"/>
    <p:sldMasterId id="2147483962" r:id="rId9"/>
    <p:sldMasterId id="2147483963" r:id="rId10"/>
    <p:sldMasterId id="2147483964" r:id="rId11"/>
    <p:sldMasterId id="2147483965" r:id="rId12"/>
    <p:sldMasterId id="2147483966" r:id="rId13"/>
    <p:sldMasterId id="2147483967" r:id="rId14"/>
    <p:sldMasterId id="2147483968" r:id="rId15"/>
    <p:sldMasterId id="2147483969" r:id="rId16"/>
    <p:sldMasterId id="2147483970" r:id="rId17"/>
    <p:sldMasterId id="2147483971" r:id="rId18"/>
  </p:sldMasterIdLst>
  <p:notesMasterIdLst>
    <p:notesMasterId r:id="rId31"/>
  </p:notesMasterIdLst>
  <p:handoutMasterIdLst>
    <p:handoutMasterId r:id="rId32"/>
  </p:handoutMasterIdLst>
  <p:sldIdLst>
    <p:sldId id="448" r:id="rId19"/>
    <p:sldId id="514" r:id="rId20"/>
    <p:sldId id="461" r:id="rId21"/>
    <p:sldId id="516" r:id="rId22"/>
    <p:sldId id="522" r:id="rId23"/>
    <p:sldId id="517" r:id="rId24"/>
    <p:sldId id="515" r:id="rId25"/>
    <p:sldId id="518" r:id="rId26"/>
    <p:sldId id="519" r:id="rId27"/>
    <p:sldId id="520" r:id="rId28"/>
    <p:sldId id="521" r:id="rId29"/>
    <p:sldId id="523" r:id="rId30"/>
  </p:sldIdLst>
  <p:sldSz cx="12192000" cy="6858000"/>
  <p:notesSz cx="7315200" cy="96012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CC99"/>
    <a:srgbClr val="6600FF"/>
    <a:srgbClr val="FFFFFF"/>
    <a:srgbClr val="A7A7A7"/>
    <a:srgbClr val="9BFFC8"/>
    <a:srgbClr val="FF9797"/>
    <a:srgbClr val="99FF66"/>
    <a:srgbClr val="66FF66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92" autoAdjust="0"/>
    <p:restoredTop sz="94660" autoAdjust="0"/>
  </p:normalViewPr>
  <p:slideViewPr>
    <p:cSldViewPr>
      <p:cViewPr varScale="1">
        <p:scale>
          <a:sx n="105" d="100"/>
          <a:sy n="105" d="100"/>
        </p:scale>
        <p:origin x="240" y="108"/>
      </p:cViewPr>
      <p:guideLst>
        <p:guide orient="horz" pos="216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116"/>
    </p:cViewPr>
  </p:sorterViewPr>
  <p:gridSpacing cx="75895" cy="7589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3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7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2.xml"/><Relationship Id="rId29" Type="http://schemas.openxmlformats.org/officeDocument/2006/relationships/slide" Target="slides/slide1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6.xml"/><Relationship Id="rId32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5.xml"/><Relationship Id="rId28" Type="http://schemas.openxmlformats.org/officeDocument/2006/relationships/slide" Target="slides/slide10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1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4.xml"/><Relationship Id="rId27" Type="http://schemas.openxmlformats.org/officeDocument/2006/relationships/slide" Target="slides/slide9.xml"/><Relationship Id="rId30" Type="http://schemas.openxmlformats.org/officeDocument/2006/relationships/slide" Target="slides/slide12.xml"/><Relationship Id="rId35" Type="http://schemas.openxmlformats.org/officeDocument/2006/relationships/theme" Target="theme/theme1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0" tIns="46590" rIns="93180" bIns="46590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0" tIns="46590" rIns="93180" bIns="46590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0" tIns="46590" rIns="93180" bIns="46590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0" tIns="46590" rIns="93180" bIns="46590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E8A2B57-62EC-4BAE-9A84-C6712FC37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2549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44400E7-0945-463B-854C-2C4C8A80AD69}" type="datetimeFigureOut">
              <a:rPr lang="en-US"/>
              <a:pPr>
                <a:defRPr/>
              </a:pPr>
              <a:t>10/19/2021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66AB41-2DBD-467C-A47B-3DF4A503E9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891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7200" y="720725"/>
            <a:ext cx="64008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宋体" panose="02010600030101010101" pitchFamily="2" charset="-122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3E62D02B-A39D-4D7F-82FC-832C5CE9C190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1957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6AB41-2DBD-467C-A47B-3DF4A503E9B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846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6AB41-2DBD-467C-A47B-3DF4A503E9B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4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6AB41-2DBD-467C-A47B-3DF4A503E9B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197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6AB41-2DBD-467C-A47B-3DF4A503E9B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526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66AB41-2DBD-467C-A47B-3DF4A503E9B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97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09600" y="2670176"/>
            <a:ext cx="11582400" cy="227013"/>
            <a:chOff x="288" y="1682"/>
            <a:chExt cx="5472" cy="239"/>
          </a:xfrm>
        </p:grpSpPr>
        <p:sp>
          <p:nvSpPr>
            <p:cNvPr id="5" name="AutoShape 10"/>
            <p:cNvSpPr>
              <a:spLocks noChangeArrowheads="1"/>
            </p:cNvSpPr>
            <p:nvPr userDrawn="1"/>
          </p:nvSpPr>
          <p:spPr bwMode="auto">
            <a:xfrm>
              <a:off x="288" y="1682"/>
              <a:ext cx="5472" cy="150"/>
            </a:xfrm>
            <a:custGeom>
              <a:avLst/>
              <a:gdLst>
                <a:gd name="G0" fmla="+- 585 0 0"/>
              </a:gdLst>
              <a:ahLst/>
              <a:cxnLst>
                <a:cxn ang="0">
                  <a:pos x="0" y="0"/>
                </a:cxn>
                <a:cxn ang="0">
                  <a:pos x="585" y="0"/>
                </a:cxn>
                <a:cxn ang="0">
                  <a:pos x="585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 stroke="0">
                  <a:moveTo>
                    <a:pt x="0" y="0"/>
                  </a:moveTo>
                  <a:lnTo>
                    <a:pt x="585" y="0"/>
                  </a:lnTo>
                  <a:lnTo>
                    <a:pt x="585" y="1000"/>
                  </a:lnTo>
                  <a:lnTo>
                    <a:pt x="0" y="1000"/>
                  </a:lnTo>
                  <a:close/>
                </a:path>
                <a:path w="1000" h="1000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solidFill>
              <a:srgbClr val="FF3300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en-US" sz="1600">
                <a:latin typeface="Times New Roman" panose="02020603050405020304" pitchFamily="18" charset="0"/>
              </a:endParaRPr>
            </a:p>
          </p:txBody>
        </p:sp>
        <p:sp>
          <p:nvSpPr>
            <p:cNvPr id="6" name="Text Box 11"/>
            <p:cNvSpPr txBox="1">
              <a:spLocks noChangeArrowheads="1"/>
            </p:cNvSpPr>
            <p:nvPr userDrawn="1"/>
          </p:nvSpPr>
          <p:spPr bwMode="auto">
            <a:xfrm>
              <a:off x="3597" y="1682"/>
              <a:ext cx="173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defRPr/>
              </a:pPr>
              <a:r>
                <a:rPr lang="en-US" sz="700" b="1">
                  <a:latin typeface="Georgia" panose="02040502050405020303" pitchFamily="18" charset="0"/>
                </a:rPr>
                <a:t>Languages &amp; Machines  </a:t>
              </a:r>
              <a:r>
                <a:rPr lang="en-US" sz="700" dirty="0">
                  <a:solidFill>
                    <a:schemeClr val="accent2"/>
                  </a:solidFill>
                  <a:latin typeface="Georgia" panose="02040502050405020303" pitchFamily="18" charset="0"/>
                  <a:sym typeface="Wingdings" panose="05000000000000000000" pitchFamily="2" charset="2"/>
                </a:rPr>
                <a:t></a:t>
              </a:r>
              <a:r>
                <a:rPr lang="en-US" sz="700" b="1" dirty="0">
                  <a:latin typeface="Georgia" panose="02040502050405020303" pitchFamily="18" charset="0"/>
                </a:rPr>
                <a:t>  Computer Science  </a:t>
              </a:r>
              <a:r>
                <a:rPr lang="en-US" sz="700">
                  <a:solidFill>
                    <a:schemeClr val="accent2"/>
                  </a:solidFill>
                  <a:latin typeface="Georgia" panose="02040502050405020303" pitchFamily="18" charset="0"/>
                  <a:sym typeface="Wingdings" panose="05000000000000000000" pitchFamily="2" charset="2"/>
                </a:rPr>
                <a:t></a:t>
              </a:r>
              <a:r>
                <a:rPr lang="en-US" sz="700" b="1">
                  <a:latin typeface="Georgia" panose="02040502050405020303" pitchFamily="18" charset="0"/>
                </a:rPr>
                <a:t>  Otterbein University</a:t>
              </a:r>
              <a:endParaRPr lang="en-US" sz="700" b="1" dirty="0">
                <a:latin typeface="Georgia" panose="02040502050405020303" pitchFamily="18" charset="0"/>
              </a:endParaRPr>
            </a:p>
          </p:txBody>
        </p:sp>
        <p:sp>
          <p:nvSpPr>
            <p:cNvPr id="7" name="Line 12"/>
            <p:cNvSpPr>
              <a:spLocks noChangeShapeType="1"/>
            </p:cNvSpPr>
            <p:nvPr userDrawn="1"/>
          </p:nvSpPr>
          <p:spPr bwMode="auto">
            <a:xfrm flipV="1">
              <a:off x="288" y="1921"/>
              <a:ext cx="5472" cy="0"/>
            </a:xfrm>
            <a:prstGeom prst="line">
              <a:avLst/>
            </a:prstGeom>
            <a:noFill/>
            <a:ln w="5715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10363200" cy="13716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  <a:prstGeom prst="rect">
            <a:avLst/>
          </a:prstGeo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43229D-8633-42AA-9A8B-8805B55E8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775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1"/>
            <a:ext cx="10972800" cy="835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371600"/>
            <a:ext cx="10972800" cy="5257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5539332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D9434-E0F5-4E75-A5F4-DDE1D47AB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40992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B3FAA-34B6-4C18-A3C6-24A07E667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9581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E25F3-7302-48F0-A9BA-0DD237464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00323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3FFC8-64F3-47C2-A2D9-FB8B707C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3140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97FA6-43C7-49AE-A5F7-3889D1F48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2199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E9464-128A-456F-AA3C-48CA2A6B21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34233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F4A53-911B-44B5-A46D-92512A505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42610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5E089-3234-4749-8D9A-1D2AF5A35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0704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42984-DAE6-4527-AD65-3CDCF763D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3491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859F1-C05C-4DF4-B5A8-A291F11458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18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64008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6400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856440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82AF6-359E-4632-8D14-4072E0F51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88296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991EA-5DF2-4920-97C1-B7671203AB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24131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42289-F427-4DF1-ACE7-AC8A38CB1A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06951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5E948-45CF-41B0-A337-85ED0637F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46327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3680E-9C21-4C69-BC9A-3810DE4E5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05850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06CF0-7231-48A0-9539-E72973E7B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98340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FD345-70EE-4B45-9F91-A27F8300E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0010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9993-ABB0-46F3-B0D7-0A78EC31E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2403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F537-16C9-44AB-9606-0D4BCA8D37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43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6084B-EA05-4CB0-B7FB-4B9011FA49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926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304800" y="2362200"/>
            <a:ext cx="11582400" cy="228600"/>
            <a:chOff x="144" y="672"/>
            <a:chExt cx="5472" cy="144"/>
          </a:xfrm>
        </p:grpSpPr>
        <p:grpSp>
          <p:nvGrpSpPr>
            <p:cNvPr id="5" name="Group 8"/>
            <p:cNvGrpSpPr>
              <a:grpSpLocks/>
            </p:cNvGrpSpPr>
            <p:nvPr userDrawn="1"/>
          </p:nvGrpSpPr>
          <p:grpSpPr bwMode="auto">
            <a:xfrm>
              <a:off x="144" y="672"/>
              <a:ext cx="5472" cy="116"/>
              <a:chOff x="144" y="960"/>
              <a:chExt cx="5472" cy="116"/>
            </a:xfrm>
          </p:grpSpPr>
          <p:sp>
            <p:nvSpPr>
              <p:cNvPr id="7" name="AutoShape 9"/>
              <p:cNvSpPr>
                <a:spLocks noChangeArrowheads="1"/>
              </p:cNvSpPr>
              <p:nvPr/>
            </p:nvSpPr>
            <p:spPr bwMode="auto">
              <a:xfrm>
                <a:off x="144" y="987"/>
                <a:ext cx="5472" cy="69"/>
              </a:xfrm>
              <a:custGeom>
                <a:avLst/>
                <a:gdLst>
                  <a:gd name="T0" fmla="*/ 0 w 1000"/>
                  <a:gd name="T1" fmla="*/ 0 h 1000"/>
                  <a:gd name="T2" fmla="*/ 17516 w 1000"/>
                  <a:gd name="T3" fmla="*/ 0 h 1000"/>
                  <a:gd name="T4" fmla="*/ 17516 w 1000"/>
                  <a:gd name="T5" fmla="*/ 5 h 1000"/>
                  <a:gd name="T6" fmla="*/ 0 w 1000"/>
                  <a:gd name="T7" fmla="*/ 5 h 1000"/>
                  <a:gd name="T8" fmla="*/ 0 w 1000"/>
                  <a:gd name="T9" fmla="*/ 0 h 1000"/>
                  <a:gd name="T10" fmla="*/ 29943 w 1000"/>
                  <a:gd name="T11" fmla="*/ 0 h 10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00" h="1000" stroke="0">
                    <a:moveTo>
                      <a:pt x="0" y="0"/>
                    </a:moveTo>
                    <a:lnTo>
                      <a:pt x="585" y="0"/>
                    </a:lnTo>
                    <a:lnTo>
                      <a:pt x="585" y="1000"/>
                    </a:lnTo>
                    <a:lnTo>
                      <a:pt x="0" y="1000"/>
                    </a:lnTo>
                    <a:lnTo>
                      <a:pt x="0" y="0"/>
                    </a:lnTo>
                    <a:close/>
                  </a:path>
                  <a:path w="1000" h="1000">
                    <a:moveTo>
                      <a:pt x="0" y="0"/>
                    </a:moveTo>
                    <a:lnTo>
                      <a:pt x="1000" y="0"/>
                    </a:lnTo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Text Box 10"/>
              <p:cNvSpPr txBox="1">
                <a:spLocks noChangeArrowheads="1"/>
              </p:cNvSpPr>
              <p:nvPr userDrawn="1"/>
            </p:nvSpPr>
            <p:spPr bwMode="auto">
              <a:xfrm>
                <a:off x="3322" y="960"/>
                <a:ext cx="1773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defRPr/>
                </a:pPr>
                <a:r>
                  <a:rPr lang="en-US" sz="600" b="1">
                    <a:latin typeface="Georgia" panose="02040502050405020303" pitchFamily="18" charset="0"/>
                  </a:rPr>
                  <a:t>Computer Science and Engineering  </a:t>
                </a:r>
                <a:r>
                  <a:rPr lang="en-US" sz="600">
                    <a:solidFill>
                      <a:schemeClr val="accent2"/>
                    </a:solidFill>
                    <a:sym typeface="Wingdings" panose="05000000000000000000" pitchFamily="2" charset="2"/>
                  </a:rPr>
                  <a:t></a:t>
                </a:r>
                <a:r>
                  <a:rPr lang="en-US" sz="600" b="1">
                    <a:latin typeface="Georgia" panose="02040502050405020303" pitchFamily="18" charset="0"/>
                  </a:rPr>
                  <a:t>  College of Engineering  </a:t>
                </a:r>
                <a:r>
                  <a:rPr lang="en-US" sz="600">
                    <a:solidFill>
                      <a:schemeClr val="accent2"/>
                    </a:solidFill>
                    <a:sym typeface="Wingdings" panose="05000000000000000000" pitchFamily="2" charset="2"/>
                  </a:rPr>
                  <a:t></a:t>
                </a:r>
                <a:r>
                  <a:rPr lang="en-US" sz="600" b="1">
                    <a:latin typeface="Georgia" panose="02040502050405020303" pitchFamily="18" charset="0"/>
                  </a:rPr>
                  <a:t>  The Ohio State University</a:t>
                </a:r>
              </a:p>
            </p:txBody>
          </p:sp>
        </p:grpSp>
        <p:sp>
          <p:nvSpPr>
            <p:cNvPr id="6" name="Line 11"/>
            <p:cNvSpPr>
              <a:spLocks noChangeShapeType="1"/>
            </p:cNvSpPr>
            <p:nvPr userDrawn="1"/>
          </p:nvSpPr>
          <p:spPr bwMode="auto">
            <a:xfrm flipV="1">
              <a:off x="144" y="816"/>
              <a:ext cx="547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7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10363200" cy="1371600"/>
          </a:xfrm>
          <a:ln w="9525" cmpd="sng">
            <a:prstDash val="solid"/>
          </a:ln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1D46A8A-9D6A-4DC0-9199-04DB34597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84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0BE57-7759-4A86-82F1-C3D919B43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56460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64252-76B2-48A4-BAF3-E0C8DA4E2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42712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25789340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4179548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09069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7043603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2445051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00057907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9633832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5911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2257863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3036739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4694764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60558416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1101380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9188016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3983085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992786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988766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47573049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3409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1900811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0571712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3756303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66416724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6138721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79186695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3972082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6289154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914716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0445364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0649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5384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384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1180451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8837889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6113942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3936479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4184384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5546597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54472944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870708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5159860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9195427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8555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9772459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5801606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2060173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2280238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5479627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0513316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943855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CB99E-6AFF-4A2B-937E-97E122F74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492231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0C43A-83DD-406E-970E-55FC7B2A2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97747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93200-6400-4767-88E6-FD351067F6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50209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A22A6-1604-470E-9974-75C5E4219D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965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93153488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84C56-3D7A-486E-BBEB-D49B586D74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50967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75F8C-FE15-4D12-B552-20B9D6799C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51502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578CD-0ACD-4EDC-993B-C2E4D6055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81735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A1C68-1B25-4F4A-A6F6-6D27BE76D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593056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ECF11-137D-4DA3-A718-A2A5A0989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48354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97048-D2EF-497A-8626-837148F54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10895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435F5-EB51-46E3-BB15-B652081BC6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292757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26D02-1478-448D-8FDA-585AFDCFF2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883825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67189-F16C-41CB-9B64-15D58A6C47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927940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0CD1A-55CA-438B-8EFD-736D42A57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7455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1881095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9A9A6-0C61-4D13-B353-7E7EB3147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04082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C714B-0C96-46BF-92D9-F1367FDA9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96381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81D99-6BE7-4F25-90DB-B0D2E0932D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39242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72890-710F-41BB-859B-8E3662009C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82615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BC9A8-6DC0-46CE-B591-2175349473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236078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1F91-BDA9-4ECC-82C4-1A55717D3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647686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6CBE1-5A49-4BF6-89B5-61A6D18A7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433743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C5229-F013-4BD0-8D68-3AF31DF75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05831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2931C-D748-463E-8057-122F12124D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698374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245BD-4524-458A-9FF7-6B4247EE9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5109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6173068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4EEAB-7172-4599-A425-8C39B8AB4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41697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409BF-34FA-4D71-9491-977B66F0A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56904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41AA4-A489-4BEC-95F5-5C9489E6F9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569986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1AFA9-0583-459D-892E-D3CB92FF70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890922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1EA8D-8EDE-4E40-8D8C-812EC9004C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60245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0A755-D8CC-4CFE-971E-3F0E7D367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102868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AB65C-AD2A-4C40-971C-BBAF84C15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44000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65DE4-9C92-4D68-A395-3F74BAF827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83252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428F5-4C4A-470B-A02A-44BC3A5ECD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80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1"/>
            <a:ext cx="10972800" cy="835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10972800" cy="5257800"/>
          </a:xfrm>
          <a:prstGeom prst="rect">
            <a:avLst/>
          </a:prstGeom>
        </p:spPr>
        <p:txBody>
          <a:bodyPr/>
          <a:lstStyle>
            <a:lvl1pPr>
              <a:buClr>
                <a:srgbClr val="FF3300"/>
              </a:buClr>
              <a:defRPr/>
            </a:lvl1pPr>
            <a:lvl2pPr>
              <a:buClr>
                <a:srgbClr val="FF3300"/>
              </a:buClr>
              <a:defRPr/>
            </a:lvl2pPr>
            <a:lvl3pPr>
              <a:buClr>
                <a:srgbClr val="FF3300"/>
              </a:buClr>
              <a:defRPr/>
            </a:lvl3pPr>
            <a:lvl4pPr>
              <a:buClr>
                <a:srgbClr val="FF3300"/>
              </a:buClr>
              <a:defRPr/>
            </a:lvl4pPr>
            <a:lvl5pPr>
              <a:buClr>
                <a:srgbClr val="FF33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957609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48346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52742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02699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304800" y="2362200"/>
            <a:ext cx="11582400" cy="228600"/>
            <a:chOff x="144" y="672"/>
            <a:chExt cx="5472" cy="144"/>
          </a:xfrm>
        </p:grpSpPr>
        <p:grpSp>
          <p:nvGrpSpPr>
            <p:cNvPr id="5" name="Group 8"/>
            <p:cNvGrpSpPr>
              <a:grpSpLocks/>
            </p:cNvGrpSpPr>
            <p:nvPr userDrawn="1"/>
          </p:nvGrpSpPr>
          <p:grpSpPr bwMode="auto">
            <a:xfrm>
              <a:off x="144" y="672"/>
              <a:ext cx="5472" cy="116"/>
              <a:chOff x="144" y="960"/>
              <a:chExt cx="5472" cy="116"/>
            </a:xfrm>
          </p:grpSpPr>
          <p:sp>
            <p:nvSpPr>
              <p:cNvPr id="7" name="AutoShape 9"/>
              <p:cNvSpPr>
                <a:spLocks noChangeArrowheads="1"/>
              </p:cNvSpPr>
              <p:nvPr/>
            </p:nvSpPr>
            <p:spPr bwMode="auto">
              <a:xfrm>
                <a:off x="144" y="987"/>
                <a:ext cx="5472" cy="69"/>
              </a:xfrm>
              <a:custGeom>
                <a:avLst/>
                <a:gdLst>
                  <a:gd name="T0" fmla="*/ 0 w 1000"/>
                  <a:gd name="T1" fmla="*/ 0 h 1000"/>
                  <a:gd name="T2" fmla="*/ 17516 w 1000"/>
                  <a:gd name="T3" fmla="*/ 0 h 1000"/>
                  <a:gd name="T4" fmla="*/ 17516 w 1000"/>
                  <a:gd name="T5" fmla="*/ 5 h 1000"/>
                  <a:gd name="T6" fmla="*/ 0 w 1000"/>
                  <a:gd name="T7" fmla="*/ 5 h 1000"/>
                  <a:gd name="T8" fmla="*/ 0 w 1000"/>
                  <a:gd name="T9" fmla="*/ 0 h 1000"/>
                  <a:gd name="T10" fmla="*/ 29943 w 1000"/>
                  <a:gd name="T11" fmla="*/ 0 h 10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00" h="1000" stroke="0">
                    <a:moveTo>
                      <a:pt x="0" y="0"/>
                    </a:moveTo>
                    <a:lnTo>
                      <a:pt x="585" y="0"/>
                    </a:lnTo>
                    <a:lnTo>
                      <a:pt x="585" y="1000"/>
                    </a:lnTo>
                    <a:lnTo>
                      <a:pt x="0" y="1000"/>
                    </a:lnTo>
                    <a:lnTo>
                      <a:pt x="0" y="0"/>
                    </a:lnTo>
                    <a:close/>
                  </a:path>
                  <a:path w="1000" h="1000">
                    <a:moveTo>
                      <a:pt x="0" y="0"/>
                    </a:moveTo>
                    <a:lnTo>
                      <a:pt x="1000" y="0"/>
                    </a:lnTo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Text Box 10"/>
              <p:cNvSpPr txBox="1">
                <a:spLocks noChangeArrowheads="1"/>
              </p:cNvSpPr>
              <p:nvPr userDrawn="1"/>
            </p:nvSpPr>
            <p:spPr bwMode="auto">
              <a:xfrm>
                <a:off x="3322" y="960"/>
                <a:ext cx="1773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defRPr/>
                </a:pPr>
                <a:r>
                  <a:rPr lang="en-US" sz="600" b="1">
                    <a:latin typeface="Georgia" panose="02040502050405020303" pitchFamily="18" charset="0"/>
                  </a:rPr>
                  <a:t>Computer Science and Engineering  </a:t>
                </a:r>
                <a:r>
                  <a:rPr lang="en-US" sz="600">
                    <a:solidFill>
                      <a:schemeClr val="accent2"/>
                    </a:solidFill>
                    <a:sym typeface="Wingdings" panose="05000000000000000000" pitchFamily="2" charset="2"/>
                  </a:rPr>
                  <a:t></a:t>
                </a:r>
                <a:r>
                  <a:rPr lang="en-US" sz="600" b="1">
                    <a:latin typeface="Georgia" panose="02040502050405020303" pitchFamily="18" charset="0"/>
                  </a:rPr>
                  <a:t>  College of Engineering  </a:t>
                </a:r>
                <a:r>
                  <a:rPr lang="en-US" sz="600">
                    <a:solidFill>
                      <a:schemeClr val="accent2"/>
                    </a:solidFill>
                    <a:sym typeface="Wingdings" panose="05000000000000000000" pitchFamily="2" charset="2"/>
                  </a:rPr>
                  <a:t></a:t>
                </a:r>
                <a:r>
                  <a:rPr lang="en-US" sz="600" b="1">
                    <a:latin typeface="Georgia" panose="02040502050405020303" pitchFamily="18" charset="0"/>
                  </a:rPr>
                  <a:t>  The Ohio State University</a:t>
                </a:r>
              </a:p>
            </p:txBody>
          </p:sp>
        </p:grpSp>
        <p:sp>
          <p:nvSpPr>
            <p:cNvPr id="6" name="Line 11"/>
            <p:cNvSpPr>
              <a:spLocks noChangeShapeType="1"/>
            </p:cNvSpPr>
            <p:nvPr userDrawn="1"/>
          </p:nvSpPr>
          <p:spPr bwMode="auto">
            <a:xfrm flipV="1">
              <a:off x="144" y="816"/>
              <a:ext cx="547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4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103632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D81690E-1131-4E0B-B576-3D9BB243D4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05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09894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60137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5384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384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84860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54867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04542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0780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55803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10350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52212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16684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079746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304800" y="2362200"/>
            <a:ext cx="11582400" cy="228600"/>
            <a:chOff x="144" y="672"/>
            <a:chExt cx="5472" cy="144"/>
          </a:xfrm>
        </p:grpSpPr>
        <p:grpSp>
          <p:nvGrpSpPr>
            <p:cNvPr id="5" name="Group 8"/>
            <p:cNvGrpSpPr>
              <a:grpSpLocks/>
            </p:cNvGrpSpPr>
            <p:nvPr userDrawn="1"/>
          </p:nvGrpSpPr>
          <p:grpSpPr bwMode="auto">
            <a:xfrm>
              <a:off x="144" y="672"/>
              <a:ext cx="5472" cy="116"/>
              <a:chOff x="144" y="960"/>
              <a:chExt cx="5472" cy="116"/>
            </a:xfrm>
          </p:grpSpPr>
          <p:sp>
            <p:nvSpPr>
              <p:cNvPr id="7" name="AutoShape 9"/>
              <p:cNvSpPr>
                <a:spLocks noChangeArrowheads="1"/>
              </p:cNvSpPr>
              <p:nvPr/>
            </p:nvSpPr>
            <p:spPr bwMode="auto">
              <a:xfrm>
                <a:off x="144" y="987"/>
                <a:ext cx="5472" cy="69"/>
              </a:xfrm>
              <a:custGeom>
                <a:avLst/>
                <a:gdLst>
                  <a:gd name="T0" fmla="*/ 0 w 1000"/>
                  <a:gd name="T1" fmla="*/ 0 h 1000"/>
                  <a:gd name="T2" fmla="*/ 17516 w 1000"/>
                  <a:gd name="T3" fmla="*/ 0 h 1000"/>
                  <a:gd name="T4" fmla="*/ 17516 w 1000"/>
                  <a:gd name="T5" fmla="*/ 5 h 1000"/>
                  <a:gd name="T6" fmla="*/ 0 w 1000"/>
                  <a:gd name="T7" fmla="*/ 5 h 1000"/>
                  <a:gd name="T8" fmla="*/ 0 w 1000"/>
                  <a:gd name="T9" fmla="*/ 0 h 1000"/>
                  <a:gd name="T10" fmla="*/ 29943 w 1000"/>
                  <a:gd name="T11" fmla="*/ 0 h 10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00" h="1000" stroke="0">
                    <a:moveTo>
                      <a:pt x="0" y="0"/>
                    </a:moveTo>
                    <a:lnTo>
                      <a:pt x="585" y="0"/>
                    </a:lnTo>
                    <a:lnTo>
                      <a:pt x="585" y="1000"/>
                    </a:lnTo>
                    <a:lnTo>
                      <a:pt x="0" y="1000"/>
                    </a:lnTo>
                    <a:lnTo>
                      <a:pt x="0" y="0"/>
                    </a:lnTo>
                    <a:close/>
                  </a:path>
                  <a:path w="1000" h="1000">
                    <a:moveTo>
                      <a:pt x="0" y="0"/>
                    </a:moveTo>
                    <a:lnTo>
                      <a:pt x="1000" y="0"/>
                    </a:lnTo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Text Box 10"/>
              <p:cNvSpPr txBox="1">
                <a:spLocks noChangeArrowheads="1"/>
              </p:cNvSpPr>
              <p:nvPr userDrawn="1"/>
            </p:nvSpPr>
            <p:spPr bwMode="auto">
              <a:xfrm>
                <a:off x="3322" y="960"/>
                <a:ext cx="1773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defRPr/>
                </a:pPr>
                <a:r>
                  <a:rPr lang="en-US" sz="600" b="1">
                    <a:latin typeface="Georgia" panose="02040502050405020303" pitchFamily="18" charset="0"/>
                  </a:rPr>
                  <a:t>Computer Science and Engineering  </a:t>
                </a:r>
                <a:r>
                  <a:rPr lang="en-US" sz="600">
                    <a:solidFill>
                      <a:schemeClr val="accent2"/>
                    </a:solidFill>
                    <a:sym typeface="Wingdings" panose="05000000000000000000" pitchFamily="2" charset="2"/>
                  </a:rPr>
                  <a:t></a:t>
                </a:r>
                <a:r>
                  <a:rPr lang="en-US" sz="600" b="1">
                    <a:latin typeface="Georgia" panose="02040502050405020303" pitchFamily="18" charset="0"/>
                  </a:rPr>
                  <a:t>  College of Engineering  </a:t>
                </a:r>
                <a:r>
                  <a:rPr lang="en-US" sz="600">
                    <a:solidFill>
                      <a:schemeClr val="accent2"/>
                    </a:solidFill>
                    <a:sym typeface="Wingdings" panose="05000000000000000000" pitchFamily="2" charset="2"/>
                  </a:rPr>
                  <a:t></a:t>
                </a:r>
                <a:r>
                  <a:rPr lang="en-US" sz="600" b="1">
                    <a:latin typeface="Georgia" panose="02040502050405020303" pitchFamily="18" charset="0"/>
                  </a:rPr>
                  <a:t>  The Ohio State University</a:t>
                </a:r>
              </a:p>
            </p:txBody>
          </p:sp>
        </p:grpSp>
        <p:sp>
          <p:nvSpPr>
            <p:cNvPr id="6" name="Line 11"/>
            <p:cNvSpPr>
              <a:spLocks noChangeShapeType="1"/>
            </p:cNvSpPr>
            <p:nvPr userDrawn="1"/>
          </p:nvSpPr>
          <p:spPr bwMode="auto">
            <a:xfrm flipV="1">
              <a:off x="144" y="816"/>
              <a:ext cx="547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9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103632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1085987-9A9D-4B3D-8467-FF66E63B5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372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99624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559155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5384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384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4478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70014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44167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1"/>
            <a:ext cx="10972800" cy="835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5384800" cy="5257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384800" cy="5257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203013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61649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819460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57695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406569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0432771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8272931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404556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33132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788760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9150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096626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516822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679242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90510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649866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84294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920052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2439944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898064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078609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7999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1"/>
            <a:ext cx="10972800" cy="835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3732129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028409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0657393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006508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02910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210172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230554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056459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6211776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305872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5915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007226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006044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72144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878969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268703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991852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83075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359431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118663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7997314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4113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094045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551305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965265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995647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753489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3966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491911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654131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4282293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378832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C3EEC-935D-4B88-A247-959A6098F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61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265179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0D9B4-1CCB-496E-9905-3AAF1D4E0F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9876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4EB1F-FAE0-49DC-B5F3-3B7BC48D7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35658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3848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8F449-D001-447F-858F-080F22FCE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997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E655E-8E5B-4137-B38A-5820C0557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8775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C16B3-6078-4FC0-8725-4EEA576571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3598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6C8CF-9829-45E7-8B85-AC923523E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10385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5D92C-73EE-45A1-B5FB-D76D816B5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0313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9246C-4368-4CD4-A755-79B20AA39B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01286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AFA2F-9546-44A2-84C0-773FBAB4A2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8531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B91DF-5E19-411B-8C02-C08C662D9C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6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109664"/>
            <a:ext cx="10972800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FF3300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7262284" y="1076325"/>
            <a:ext cx="2132315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sz="700" b="1" dirty="0">
                <a:latin typeface="Georgia" panose="02040502050405020303" pitchFamily="18" charset="0"/>
              </a:rPr>
              <a:t>Computer Science  </a:t>
            </a:r>
            <a:r>
              <a:rPr lang="en-US" sz="700">
                <a:solidFill>
                  <a:schemeClr val="accent2"/>
                </a:solidFill>
                <a:sym typeface="Wingdings" panose="05000000000000000000" pitchFamily="2" charset="2"/>
              </a:rPr>
              <a:t></a:t>
            </a:r>
            <a:r>
              <a:rPr lang="en-US" sz="700" b="1">
                <a:latin typeface="Georgia" panose="02040502050405020303" pitchFamily="18" charset="0"/>
              </a:rPr>
              <a:t>  Otterbein University</a:t>
            </a:r>
            <a:endParaRPr lang="en-US" sz="700" b="1" dirty="0">
              <a:latin typeface="Georgia" panose="02040502050405020303" pitchFamily="18" charset="0"/>
            </a:endParaRPr>
          </a:p>
        </p:txBody>
      </p:sp>
      <p:sp>
        <p:nvSpPr>
          <p:cNvPr id="1030" name="Line 12"/>
          <p:cNvSpPr>
            <a:spLocks noChangeShapeType="1"/>
          </p:cNvSpPr>
          <p:nvPr/>
        </p:nvSpPr>
        <p:spPr bwMode="auto">
          <a:xfrm flipV="1">
            <a:off x="609600" y="1277938"/>
            <a:ext cx="10972800" cy="0"/>
          </a:xfrm>
          <a:prstGeom prst="line">
            <a:avLst/>
          </a:prstGeom>
          <a:noFill/>
          <a:ln w="57150">
            <a:solidFill>
              <a:srgbClr val="FFCC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72" r:id="rId1"/>
    <p:sldLayoutId id="2147484578" r:id="rId2"/>
    <p:sldLayoutId id="2147484579" r:id="rId3"/>
    <p:sldLayoutId id="2147484580" r:id="rId4"/>
    <p:sldLayoutId id="2147484581" r:id="rId5"/>
    <p:sldLayoutId id="2147484582" r:id="rId6"/>
    <p:sldLayoutId id="2147484583" r:id="rId7"/>
    <p:sldLayoutId id="2147484584" r:id="rId8"/>
    <p:sldLayoutId id="2147484585" r:id="rId9"/>
    <p:sldLayoutId id="2147484586" r:id="rId10"/>
    <p:sldLayoutId id="214748458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7"/>
          <p:cNvGrpSpPr>
            <a:grpSpLocks/>
          </p:cNvGrpSpPr>
          <p:nvPr/>
        </p:nvGrpSpPr>
        <p:grpSpPr bwMode="auto">
          <a:xfrm>
            <a:off x="304800" y="2362200"/>
            <a:ext cx="11582400" cy="228600"/>
            <a:chOff x="144" y="672"/>
            <a:chExt cx="5472" cy="144"/>
          </a:xfrm>
        </p:grpSpPr>
        <p:grpSp>
          <p:nvGrpSpPr>
            <p:cNvPr id="10248" name="Group 8"/>
            <p:cNvGrpSpPr>
              <a:grpSpLocks/>
            </p:cNvGrpSpPr>
            <p:nvPr userDrawn="1"/>
          </p:nvGrpSpPr>
          <p:grpSpPr bwMode="auto">
            <a:xfrm>
              <a:off x="144" y="672"/>
              <a:ext cx="5472" cy="116"/>
              <a:chOff x="144" y="960"/>
              <a:chExt cx="5472" cy="116"/>
            </a:xfrm>
          </p:grpSpPr>
          <p:sp>
            <p:nvSpPr>
              <p:cNvPr id="10250" name="AutoShape 9"/>
              <p:cNvSpPr>
                <a:spLocks noChangeArrowheads="1"/>
              </p:cNvSpPr>
              <p:nvPr/>
            </p:nvSpPr>
            <p:spPr bwMode="auto">
              <a:xfrm>
                <a:off x="144" y="987"/>
                <a:ext cx="5472" cy="69"/>
              </a:xfrm>
              <a:custGeom>
                <a:avLst/>
                <a:gdLst>
                  <a:gd name="T0" fmla="*/ 0 w 1000"/>
                  <a:gd name="T1" fmla="*/ 0 h 1000"/>
                  <a:gd name="T2" fmla="*/ 17516 w 1000"/>
                  <a:gd name="T3" fmla="*/ 0 h 1000"/>
                  <a:gd name="T4" fmla="*/ 17516 w 1000"/>
                  <a:gd name="T5" fmla="*/ 5 h 1000"/>
                  <a:gd name="T6" fmla="*/ 0 w 1000"/>
                  <a:gd name="T7" fmla="*/ 5 h 1000"/>
                  <a:gd name="T8" fmla="*/ 0 w 1000"/>
                  <a:gd name="T9" fmla="*/ 0 h 1000"/>
                  <a:gd name="T10" fmla="*/ 29943 w 1000"/>
                  <a:gd name="T11" fmla="*/ 0 h 10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00" h="1000" stroke="0">
                    <a:moveTo>
                      <a:pt x="0" y="0"/>
                    </a:moveTo>
                    <a:lnTo>
                      <a:pt x="585" y="0"/>
                    </a:lnTo>
                    <a:lnTo>
                      <a:pt x="585" y="1000"/>
                    </a:lnTo>
                    <a:lnTo>
                      <a:pt x="0" y="1000"/>
                    </a:lnTo>
                    <a:lnTo>
                      <a:pt x="0" y="0"/>
                    </a:lnTo>
                    <a:close/>
                  </a:path>
                  <a:path w="1000" h="1000">
                    <a:moveTo>
                      <a:pt x="0" y="0"/>
                    </a:moveTo>
                    <a:lnTo>
                      <a:pt x="1000" y="0"/>
                    </a:lnTo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1" name="Text Box 10"/>
              <p:cNvSpPr txBox="1">
                <a:spLocks noChangeArrowheads="1"/>
              </p:cNvSpPr>
              <p:nvPr userDrawn="1"/>
            </p:nvSpPr>
            <p:spPr bwMode="auto">
              <a:xfrm>
                <a:off x="3322" y="960"/>
                <a:ext cx="1773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defRPr/>
                </a:pPr>
                <a:r>
                  <a:rPr lang="en-US" sz="600" b="1">
                    <a:latin typeface="Georgia" panose="02040502050405020303" pitchFamily="18" charset="0"/>
                  </a:rPr>
                  <a:t>Computer Science and Engineering  </a:t>
                </a:r>
                <a:r>
                  <a:rPr lang="en-US" sz="600">
                    <a:solidFill>
                      <a:schemeClr val="accent2"/>
                    </a:solidFill>
                    <a:sym typeface="Wingdings" panose="05000000000000000000" pitchFamily="2" charset="2"/>
                  </a:rPr>
                  <a:t></a:t>
                </a:r>
                <a:r>
                  <a:rPr lang="en-US" sz="600" b="1">
                    <a:latin typeface="Georgia" panose="02040502050405020303" pitchFamily="18" charset="0"/>
                  </a:rPr>
                  <a:t>  College of Engineering  </a:t>
                </a:r>
                <a:r>
                  <a:rPr lang="en-US" sz="600">
                    <a:solidFill>
                      <a:schemeClr val="accent2"/>
                    </a:solidFill>
                    <a:sym typeface="Wingdings" panose="05000000000000000000" pitchFamily="2" charset="2"/>
                  </a:rPr>
                  <a:t></a:t>
                </a:r>
                <a:r>
                  <a:rPr lang="en-US" sz="600" b="1">
                    <a:latin typeface="Georgia" panose="02040502050405020303" pitchFamily="18" charset="0"/>
                  </a:rPr>
                  <a:t>  The Ohio State University</a:t>
                </a:r>
              </a:p>
            </p:txBody>
          </p:sp>
        </p:grpSp>
        <p:sp>
          <p:nvSpPr>
            <p:cNvPr id="10249" name="Line 11"/>
            <p:cNvSpPr>
              <a:spLocks noChangeShapeType="1"/>
            </p:cNvSpPr>
            <p:nvPr userDrawn="1"/>
          </p:nvSpPr>
          <p:spPr bwMode="auto">
            <a:xfrm flipV="1">
              <a:off x="144" y="816"/>
              <a:ext cx="547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1"/>
            <a:ext cx="109728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10972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1ED09FC-6C07-4270-A0F1-C9B67FAD49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73" r:id="rId1"/>
    <p:sldLayoutId id="2147484674" r:id="rId2"/>
    <p:sldLayoutId id="2147484675" r:id="rId3"/>
    <p:sldLayoutId id="2147484676" r:id="rId4"/>
    <p:sldLayoutId id="2147484677" r:id="rId5"/>
    <p:sldLayoutId id="2147484678" r:id="rId6"/>
    <p:sldLayoutId id="2147484679" r:id="rId7"/>
    <p:sldLayoutId id="2147484680" r:id="rId8"/>
    <p:sldLayoutId id="2147484681" r:id="rId9"/>
    <p:sldLayoutId id="2147484682" r:id="rId10"/>
    <p:sldLayoutId id="214748468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7"/>
          <p:cNvGrpSpPr>
            <a:grpSpLocks/>
          </p:cNvGrpSpPr>
          <p:nvPr/>
        </p:nvGrpSpPr>
        <p:grpSpPr bwMode="auto">
          <a:xfrm>
            <a:off x="304800" y="2362200"/>
            <a:ext cx="11582400" cy="228600"/>
            <a:chOff x="144" y="672"/>
            <a:chExt cx="5472" cy="144"/>
          </a:xfrm>
        </p:grpSpPr>
        <p:grpSp>
          <p:nvGrpSpPr>
            <p:cNvPr id="11272" name="Group 8"/>
            <p:cNvGrpSpPr>
              <a:grpSpLocks/>
            </p:cNvGrpSpPr>
            <p:nvPr userDrawn="1"/>
          </p:nvGrpSpPr>
          <p:grpSpPr bwMode="auto">
            <a:xfrm>
              <a:off x="144" y="672"/>
              <a:ext cx="5472" cy="116"/>
              <a:chOff x="144" y="960"/>
              <a:chExt cx="5472" cy="116"/>
            </a:xfrm>
          </p:grpSpPr>
          <p:sp>
            <p:nvSpPr>
              <p:cNvPr id="11274" name="AutoShape 9"/>
              <p:cNvSpPr>
                <a:spLocks noChangeArrowheads="1"/>
              </p:cNvSpPr>
              <p:nvPr/>
            </p:nvSpPr>
            <p:spPr bwMode="auto">
              <a:xfrm>
                <a:off x="144" y="987"/>
                <a:ext cx="5472" cy="69"/>
              </a:xfrm>
              <a:custGeom>
                <a:avLst/>
                <a:gdLst>
                  <a:gd name="T0" fmla="*/ 0 w 1000"/>
                  <a:gd name="T1" fmla="*/ 0 h 1000"/>
                  <a:gd name="T2" fmla="*/ 17516 w 1000"/>
                  <a:gd name="T3" fmla="*/ 0 h 1000"/>
                  <a:gd name="T4" fmla="*/ 17516 w 1000"/>
                  <a:gd name="T5" fmla="*/ 5 h 1000"/>
                  <a:gd name="T6" fmla="*/ 0 w 1000"/>
                  <a:gd name="T7" fmla="*/ 5 h 1000"/>
                  <a:gd name="T8" fmla="*/ 0 w 1000"/>
                  <a:gd name="T9" fmla="*/ 0 h 1000"/>
                  <a:gd name="T10" fmla="*/ 29943 w 1000"/>
                  <a:gd name="T11" fmla="*/ 0 h 10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00" h="1000" stroke="0">
                    <a:moveTo>
                      <a:pt x="0" y="0"/>
                    </a:moveTo>
                    <a:lnTo>
                      <a:pt x="585" y="0"/>
                    </a:lnTo>
                    <a:lnTo>
                      <a:pt x="585" y="1000"/>
                    </a:lnTo>
                    <a:lnTo>
                      <a:pt x="0" y="1000"/>
                    </a:lnTo>
                    <a:lnTo>
                      <a:pt x="0" y="0"/>
                    </a:lnTo>
                    <a:close/>
                  </a:path>
                  <a:path w="1000" h="1000">
                    <a:moveTo>
                      <a:pt x="0" y="0"/>
                    </a:moveTo>
                    <a:lnTo>
                      <a:pt x="1000" y="0"/>
                    </a:lnTo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5" name="Text Box 10"/>
              <p:cNvSpPr txBox="1">
                <a:spLocks noChangeArrowheads="1"/>
              </p:cNvSpPr>
              <p:nvPr userDrawn="1"/>
            </p:nvSpPr>
            <p:spPr bwMode="auto">
              <a:xfrm>
                <a:off x="3322" y="960"/>
                <a:ext cx="1773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defRPr/>
                </a:pPr>
                <a:r>
                  <a:rPr lang="en-US" sz="600" b="1">
                    <a:latin typeface="Georgia" panose="02040502050405020303" pitchFamily="18" charset="0"/>
                  </a:rPr>
                  <a:t>Computer Science and Engineering  </a:t>
                </a:r>
                <a:r>
                  <a:rPr lang="en-US" sz="600">
                    <a:solidFill>
                      <a:schemeClr val="accent2"/>
                    </a:solidFill>
                    <a:sym typeface="Wingdings" panose="05000000000000000000" pitchFamily="2" charset="2"/>
                  </a:rPr>
                  <a:t></a:t>
                </a:r>
                <a:r>
                  <a:rPr lang="en-US" sz="600" b="1">
                    <a:latin typeface="Georgia" panose="02040502050405020303" pitchFamily="18" charset="0"/>
                  </a:rPr>
                  <a:t>  College of Engineering  </a:t>
                </a:r>
                <a:r>
                  <a:rPr lang="en-US" sz="600">
                    <a:solidFill>
                      <a:schemeClr val="accent2"/>
                    </a:solidFill>
                    <a:sym typeface="Wingdings" panose="05000000000000000000" pitchFamily="2" charset="2"/>
                  </a:rPr>
                  <a:t></a:t>
                </a:r>
                <a:r>
                  <a:rPr lang="en-US" sz="600" b="1">
                    <a:latin typeface="Georgia" panose="02040502050405020303" pitchFamily="18" charset="0"/>
                  </a:rPr>
                  <a:t>  The Ohio State University</a:t>
                </a:r>
              </a:p>
            </p:txBody>
          </p:sp>
        </p:grpSp>
        <p:sp>
          <p:nvSpPr>
            <p:cNvPr id="11273" name="Line 11"/>
            <p:cNvSpPr>
              <a:spLocks noChangeShapeType="1"/>
            </p:cNvSpPr>
            <p:nvPr userDrawn="1"/>
          </p:nvSpPr>
          <p:spPr bwMode="auto">
            <a:xfrm flipV="1">
              <a:off x="144" y="816"/>
              <a:ext cx="547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1"/>
            <a:ext cx="109728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10972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5F8670E-07B2-4A68-B734-C715C478D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84" r:id="rId1"/>
    <p:sldLayoutId id="2147484685" r:id="rId2"/>
    <p:sldLayoutId id="2147484686" r:id="rId3"/>
    <p:sldLayoutId id="2147484687" r:id="rId4"/>
    <p:sldLayoutId id="2147484688" r:id="rId5"/>
    <p:sldLayoutId id="2147484689" r:id="rId6"/>
    <p:sldLayoutId id="2147484690" r:id="rId7"/>
    <p:sldLayoutId id="2147484691" r:id="rId8"/>
    <p:sldLayoutId id="2147484692" r:id="rId9"/>
    <p:sldLayoutId id="2147484693" r:id="rId10"/>
    <p:sldLayoutId id="21474846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1"/>
            <a:ext cx="109728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10972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609600" y="1109664"/>
            <a:ext cx="10972800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3" name="Text Box 9"/>
          <p:cNvSpPr txBox="1">
            <a:spLocks noChangeArrowheads="1"/>
          </p:cNvSpPr>
          <p:nvPr/>
        </p:nvSpPr>
        <p:spPr bwMode="auto">
          <a:xfrm>
            <a:off x="7262285" y="1076325"/>
            <a:ext cx="314861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sz="700" b="1">
                <a:latin typeface="Georgia" panose="02040502050405020303" pitchFamily="18" charset="0"/>
              </a:rPr>
              <a:t>Computer Science and Engineering  </a:t>
            </a:r>
            <a:r>
              <a:rPr lang="en-US" sz="700">
                <a:solidFill>
                  <a:schemeClr val="accent2"/>
                </a:solidFill>
                <a:sym typeface="Wingdings" panose="05000000000000000000" pitchFamily="2" charset="2"/>
              </a:rPr>
              <a:t></a:t>
            </a:r>
            <a:r>
              <a:rPr lang="en-US" sz="700" b="1">
                <a:latin typeface="Georgia" panose="02040502050405020303" pitchFamily="18" charset="0"/>
              </a:rPr>
              <a:t>  The Ohio State University</a:t>
            </a:r>
          </a:p>
        </p:txBody>
      </p:sp>
      <p:sp>
        <p:nvSpPr>
          <p:cNvPr id="12294" name="Line 12"/>
          <p:cNvSpPr>
            <a:spLocks noChangeShapeType="1"/>
          </p:cNvSpPr>
          <p:nvPr/>
        </p:nvSpPr>
        <p:spPr bwMode="auto">
          <a:xfrm flipV="1">
            <a:off x="609600" y="1277938"/>
            <a:ext cx="109728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5" r:id="rId1"/>
    <p:sldLayoutId id="2147484696" r:id="rId2"/>
    <p:sldLayoutId id="2147484697" r:id="rId3"/>
    <p:sldLayoutId id="2147484698" r:id="rId4"/>
    <p:sldLayoutId id="2147484699" r:id="rId5"/>
    <p:sldLayoutId id="2147484700" r:id="rId6"/>
    <p:sldLayoutId id="2147484701" r:id="rId7"/>
    <p:sldLayoutId id="2147484702" r:id="rId8"/>
    <p:sldLayoutId id="2147484703" r:id="rId9"/>
    <p:sldLayoutId id="2147484704" r:id="rId10"/>
    <p:sldLayoutId id="214748470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1"/>
            <a:ext cx="109728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88900" cmpd="dbl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Best Practices: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10972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609600" y="1109664"/>
            <a:ext cx="10972800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7262285" y="1076325"/>
            <a:ext cx="314861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sz="700" b="1">
                <a:latin typeface="Georgia" panose="02040502050405020303" pitchFamily="18" charset="0"/>
              </a:rPr>
              <a:t>Computer Science and Engineering  </a:t>
            </a:r>
            <a:r>
              <a:rPr lang="en-US" sz="700">
                <a:solidFill>
                  <a:schemeClr val="accent2"/>
                </a:solidFill>
                <a:sym typeface="Wingdings" panose="05000000000000000000" pitchFamily="2" charset="2"/>
              </a:rPr>
              <a:t></a:t>
            </a:r>
            <a:r>
              <a:rPr lang="en-US" sz="700" b="1">
                <a:latin typeface="Georgia" panose="02040502050405020303" pitchFamily="18" charset="0"/>
              </a:rPr>
              <a:t>  The Ohio State University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V="1">
            <a:off x="609600" y="1277938"/>
            <a:ext cx="109728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06" r:id="rId1"/>
    <p:sldLayoutId id="2147484707" r:id="rId2"/>
    <p:sldLayoutId id="2147484708" r:id="rId3"/>
    <p:sldLayoutId id="2147484709" r:id="rId4"/>
    <p:sldLayoutId id="2147484710" r:id="rId5"/>
    <p:sldLayoutId id="2147484711" r:id="rId6"/>
    <p:sldLayoutId id="2147484712" r:id="rId7"/>
    <p:sldLayoutId id="2147484713" r:id="rId8"/>
    <p:sldLayoutId id="2147484714" r:id="rId9"/>
    <p:sldLayoutId id="2147484715" r:id="rId10"/>
    <p:sldLayoutId id="214748471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o"/>
        <a:defRPr sz="3000" kern="1200">
          <a:solidFill>
            <a:schemeClr val="bg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600" kern="1200">
          <a:solidFill>
            <a:schemeClr val="bg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o"/>
        <a:defRPr sz="2300" kern="1200">
          <a:solidFill>
            <a:schemeClr val="bg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1"/>
            <a:ext cx="109728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10972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609600" y="1109664"/>
            <a:ext cx="10972800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7262285" y="1076325"/>
            <a:ext cx="314861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sz="700" b="1">
                <a:latin typeface="Georgia" panose="02040502050405020303" pitchFamily="18" charset="0"/>
              </a:rPr>
              <a:t>Computer Science and Engineering  </a:t>
            </a:r>
            <a:r>
              <a:rPr lang="en-US" sz="700">
                <a:solidFill>
                  <a:schemeClr val="accent2"/>
                </a:solidFill>
                <a:sym typeface="Wingdings" panose="05000000000000000000" pitchFamily="2" charset="2"/>
              </a:rPr>
              <a:t></a:t>
            </a:r>
            <a:r>
              <a:rPr lang="en-US" sz="700" b="1">
                <a:latin typeface="Georgia" panose="02040502050405020303" pitchFamily="18" charset="0"/>
              </a:rPr>
              <a:t>  The Ohio State University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609600" y="1277938"/>
            <a:ext cx="109728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17" r:id="rId1"/>
    <p:sldLayoutId id="2147484718" r:id="rId2"/>
    <p:sldLayoutId id="2147484719" r:id="rId3"/>
    <p:sldLayoutId id="2147484720" r:id="rId4"/>
    <p:sldLayoutId id="2147484721" r:id="rId5"/>
    <p:sldLayoutId id="2147484722" r:id="rId6"/>
    <p:sldLayoutId id="2147484723" r:id="rId7"/>
    <p:sldLayoutId id="2147484724" r:id="rId8"/>
    <p:sldLayoutId id="2147484725" r:id="rId9"/>
    <p:sldLayoutId id="2147484726" r:id="rId10"/>
    <p:sldLayoutId id="214748472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66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1"/>
            <a:ext cx="109728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10972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609600" y="1109664"/>
            <a:ext cx="10972800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7262285" y="1076325"/>
            <a:ext cx="314861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sz="700" b="1">
                <a:latin typeface="Georgia" panose="02040502050405020303" pitchFamily="18" charset="0"/>
              </a:rPr>
              <a:t>Computer Science and Engineering  </a:t>
            </a:r>
            <a:r>
              <a:rPr lang="en-US" sz="700">
                <a:solidFill>
                  <a:schemeClr val="accent2"/>
                </a:solidFill>
                <a:sym typeface="Wingdings" panose="05000000000000000000" pitchFamily="2" charset="2"/>
              </a:rPr>
              <a:t></a:t>
            </a:r>
            <a:r>
              <a:rPr lang="en-US" sz="700" b="1">
                <a:latin typeface="Georgia" panose="02040502050405020303" pitchFamily="18" charset="0"/>
              </a:rPr>
              <a:t>  The Ohio State University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V="1">
            <a:off x="609600" y="1277938"/>
            <a:ext cx="109728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28" r:id="rId1"/>
    <p:sldLayoutId id="2147484729" r:id="rId2"/>
    <p:sldLayoutId id="2147484730" r:id="rId3"/>
    <p:sldLayoutId id="2147484731" r:id="rId4"/>
    <p:sldLayoutId id="2147484732" r:id="rId5"/>
    <p:sldLayoutId id="2147484733" r:id="rId6"/>
    <p:sldLayoutId id="2147484734" r:id="rId7"/>
    <p:sldLayoutId id="2147484735" r:id="rId8"/>
    <p:sldLayoutId id="2147484736" r:id="rId9"/>
    <p:sldLayoutId id="2147484737" r:id="rId10"/>
    <p:sldLayoutId id="214748473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7"/>
          <p:cNvGrpSpPr>
            <a:grpSpLocks/>
          </p:cNvGrpSpPr>
          <p:nvPr/>
        </p:nvGrpSpPr>
        <p:grpSpPr bwMode="auto">
          <a:xfrm>
            <a:off x="304800" y="2362200"/>
            <a:ext cx="11582400" cy="228600"/>
            <a:chOff x="144" y="672"/>
            <a:chExt cx="5472" cy="144"/>
          </a:xfrm>
        </p:grpSpPr>
        <p:grpSp>
          <p:nvGrpSpPr>
            <p:cNvPr id="16392" name="Group 8"/>
            <p:cNvGrpSpPr>
              <a:grpSpLocks/>
            </p:cNvGrpSpPr>
            <p:nvPr userDrawn="1"/>
          </p:nvGrpSpPr>
          <p:grpSpPr bwMode="auto">
            <a:xfrm>
              <a:off x="144" y="672"/>
              <a:ext cx="5472" cy="116"/>
              <a:chOff x="144" y="960"/>
              <a:chExt cx="5472" cy="116"/>
            </a:xfrm>
          </p:grpSpPr>
          <p:sp>
            <p:nvSpPr>
              <p:cNvPr id="16394" name="AutoShape 9"/>
              <p:cNvSpPr>
                <a:spLocks noChangeArrowheads="1"/>
              </p:cNvSpPr>
              <p:nvPr/>
            </p:nvSpPr>
            <p:spPr bwMode="auto">
              <a:xfrm>
                <a:off x="144" y="987"/>
                <a:ext cx="5472" cy="69"/>
              </a:xfrm>
              <a:custGeom>
                <a:avLst/>
                <a:gdLst>
                  <a:gd name="T0" fmla="*/ 0 w 1000"/>
                  <a:gd name="T1" fmla="*/ 0 h 1000"/>
                  <a:gd name="T2" fmla="*/ 17516 w 1000"/>
                  <a:gd name="T3" fmla="*/ 0 h 1000"/>
                  <a:gd name="T4" fmla="*/ 17516 w 1000"/>
                  <a:gd name="T5" fmla="*/ 5 h 1000"/>
                  <a:gd name="T6" fmla="*/ 0 w 1000"/>
                  <a:gd name="T7" fmla="*/ 5 h 1000"/>
                  <a:gd name="T8" fmla="*/ 0 w 1000"/>
                  <a:gd name="T9" fmla="*/ 0 h 1000"/>
                  <a:gd name="T10" fmla="*/ 29943 w 1000"/>
                  <a:gd name="T11" fmla="*/ 0 h 10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00" h="1000" stroke="0">
                    <a:moveTo>
                      <a:pt x="0" y="0"/>
                    </a:moveTo>
                    <a:lnTo>
                      <a:pt x="585" y="0"/>
                    </a:lnTo>
                    <a:lnTo>
                      <a:pt x="585" y="1000"/>
                    </a:lnTo>
                    <a:lnTo>
                      <a:pt x="0" y="1000"/>
                    </a:lnTo>
                    <a:lnTo>
                      <a:pt x="0" y="0"/>
                    </a:lnTo>
                    <a:close/>
                  </a:path>
                  <a:path w="1000" h="1000">
                    <a:moveTo>
                      <a:pt x="0" y="0"/>
                    </a:moveTo>
                    <a:lnTo>
                      <a:pt x="1000" y="0"/>
                    </a:lnTo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5" name="Text Box 10"/>
              <p:cNvSpPr txBox="1">
                <a:spLocks noChangeArrowheads="1"/>
              </p:cNvSpPr>
              <p:nvPr userDrawn="1"/>
            </p:nvSpPr>
            <p:spPr bwMode="auto">
              <a:xfrm>
                <a:off x="3322" y="960"/>
                <a:ext cx="1773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defRPr/>
                </a:pPr>
                <a:r>
                  <a:rPr lang="en-US" sz="600" b="1">
                    <a:latin typeface="Georgia" panose="02040502050405020303" pitchFamily="18" charset="0"/>
                  </a:rPr>
                  <a:t>Computer Science and Engineering  </a:t>
                </a:r>
                <a:r>
                  <a:rPr lang="en-US" sz="600">
                    <a:solidFill>
                      <a:schemeClr val="accent2"/>
                    </a:solidFill>
                    <a:sym typeface="Wingdings" panose="05000000000000000000" pitchFamily="2" charset="2"/>
                  </a:rPr>
                  <a:t></a:t>
                </a:r>
                <a:r>
                  <a:rPr lang="en-US" sz="600" b="1">
                    <a:latin typeface="Georgia" panose="02040502050405020303" pitchFamily="18" charset="0"/>
                  </a:rPr>
                  <a:t>  College of Engineering  </a:t>
                </a:r>
                <a:r>
                  <a:rPr lang="en-US" sz="600">
                    <a:solidFill>
                      <a:schemeClr val="accent2"/>
                    </a:solidFill>
                    <a:sym typeface="Wingdings" panose="05000000000000000000" pitchFamily="2" charset="2"/>
                  </a:rPr>
                  <a:t></a:t>
                </a:r>
                <a:r>
                  <a:rPr lang="en-US" sz="600" b="1">
                    <a:latin typeface="Georgia" panose="02040502050405020303" pitchFamily="18" charset="0"/>
                  </a:rPr>
                  <a:t>  The Ohio State University</a:t>
                </a:r>
              </a:p>
            </p:txBody>
          </p:sp>
        </p:grpSp>
        <p:sp>
          <p:nvSpPr>
            <p:cNvPr id="16393" name="Line 11"/>
            <p:cNvSpPr>
              <a:spLocks noChangeShapeType="1"/>
            </p:cNvSpPr>
            <p:nvPr userDrawn="1"/>
          </p:nvSpPr>
          <p:spPr bwMode="auto">
            <a:xfrm flipV="1">
              <a:off x="144" y="816"/>
              <a:ext cx="547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1"/>
            <a:ext cx="109728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88900" cmpd="dbl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Best Practices: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10972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FA78D55-6821-45CC-B747-BE2DDAF5C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39" r:id="rId1"/>
    <p:sldLayoutId id="2147484740" r:id="rId2"/>
    <p:sldLayoutId id="2147484741" r:id="rId3"/>
    <p:sldLayoutId id="2147484742" r:id="rId4"/>
    <p:sldLayoutId id="2147484743" r:id="rId5"/>
    <p:sldLayoutId id="2147484744" r:id="rId6"/>
    <p:sldLayoutId id="2147484745" r:id="rId7"/>
    <p:sldLayoutId id="2147484746" r:id="rId8"/>
    <p:sldLayoutId id="2147484747" r:id="rId9"/>
    <p:sldLayoutId id="2147484748" r:id="rId10"/>
    <p:sldLayoutId id="214748474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o"/>
        <a:defRPr sz="3000" kern="1200">
          <a:solidFill>
            <a:schemeClr val="bg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600" kern="1200">
          <a:solidFill>
            <a:schemeClr val="bg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o"/>
        <a:defRPr sz="2300" kern="1200">
          <a:solidFill>
            <a:schemeClr val="bg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7"/>
          <p:cNvGrpSpPr>
            <a:grpSpLocks/>
          </p:cNvGrpSpPr>
          <p:nvPr/>
        </p:nvGrpSpPr>
        <p:grpSpPr bwMode="auto">
          <a:xfrm>
            <a:off x="304800" y="2362200"/>
            <a:ext cx="11582400" cy="228600"/>
            <a:chOff x="144" y="672"/>
            <a:chExt cx="5472" cy="144"/>
          </a:xfrm>
        </p:grpSpPr>
        <p:grpSp>
          <p:nvGrpSpPr>
            <p:cNvPr id="17416" name="Group 8"/>
            <p:cNvGrpSpPr>
              <a:grpSpLocks/>
            </p:cNvGrpSpPr>
            <p:nvPr userDrawn="1"/>
          </p:nvGrpSpPr>
          <p:grpSpPr bwMode="auto">
            <a:xfrm>
              <a:off x="144" y="672"/>
              <a:ext cx="5472" cy="116"/>
              <a:chOff x="144" y="960"/>
              <a:chExt cx="5472" cy="116"/>
            </a:xfrm>
          </p:grpSpPr>
          <p:sp>
            <p:nvSpPr>
              <p:cNvPr id="17418" name="AutoShape 9"/>
              <p:cNvSpPr>
                <a:spLocks noChangeArrowheads="1"/>
              </p:cNvSpPr>
              <p:nvPr/>
            </p:nvSpPr>
            <p:spPr bwMode="auto">
              <a:xfrm>
                <a:off x="144" y="987"/>
                <a:ext cx="5472" cy="69"/>
              </a:xfrm>
              <a:custGeom>
                <a:avLst/>
                <a:gdLst>
                  <a:gd name="T0" fmla="*/ 0 w 1000"/>
                  <a:gd name="T1" fmla="*/ 0 h 1000"/>
                  <a:gd name="T2" fmla="*/ 17516 w 1000"/>
                  <a:gd name="T3" fmla="*/ 0 h 1000"/>
                  <a:gd name="T4" fmla="*/ 17516 w 1000"/>
                  <a:gd name="T5" fmla="*/ 5 h 1000"/>
                  <a:gd name="T6" fmla="*/ 0 w 1000"/>
                  <a:gd name="T7" fmla="*/ 5 h 1000"/>
                  <a:gd name="T8" fmla="*/ 0 w 1000"/>
                  <a:gd name="T9" fmla="*/ 0 h 1000"/>
                  <a:gd name="T10" fmla="*/ 29943 w 1000"/>
                  <a:gd name="T11" fmla="*/ 0 h 10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00" h="1000" stroke="0">
                    <a:moveTo>
                      <a:pt x="0" y="0"/>
                    </a:moveTo>
                    <a:lnTo>
                      <a:pt x="585" y="0"/>
                    </a:lnTo>
                    <a:lnTo>
                      <a:pt x="585" y="1000"/>
                    </a:lnTo>
                    <a:lnTo>
                      <a:pt x="0" y="1000"/>
                    </a:lnTo>
                    <a:lnTo>
                      <a:pt x="0" y="0"/>
                    </a:lnTo>
                    <a:close/>
                  </a:path>
                  <a:path w="1000" h="1000">
                    <a:moveTo>
                      <a:pt x="0" y="0"/>
                    </a:moveTo>
                    <a:lnTo>
                      <a:pt x="1000" y="0"/>
                    </a:lnTo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9" name="Text Box 10"/>
              <p:cNvSpPr txBox="1">
                <a:spLocks noChangeArrowheads="1"/>
              </p:cNvSpPr>
              <p:nvPr userDrawn="1"/>
            </p:nvSpPr>
            <p:spPr bwMode="auto">
              <a:xfrm>
                <a:off x="3322" y="960"/>
                <a:ext cx="1773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defRPr/>
                </a:pPr>
                <a:r>
                  <a:rPr lang="en-US" sz="600" b="1">
                    <a:latin typeface="Georgia" panose="02040502050405020303" pitchFamily="18" charset="0"/>
                  </a:rPr>
                  <a:t>Computer Science and Engineering  </a:t>
                </a:r>
                <a:r>
                  <a:rPr lang="en-US" sz="600">
                    <a:solidFill>
                      <a:schemeClr val="accent2"/>
                    </a:solidFill>
                    <a:sym typeface="Wingdings" panose="05000000000000000000" pitchFamily="2" charset="2"/>
                  </a:rPr>
                  <a:t></a:t>
                </a:r>
                <a:r>
                  <a:rPr lang="en-US" sz="600" b="1">
                    <a:latin typeface="Georgia" panose="02040502050405020303" pitchFamily="18" charset="0"/>
                  </a:rPr>
                  <a:t>  College of Engineering  </a:t>
                </a:r>
                <a:r>
                  <a:rPr lang="en-US" sz="600">
                    <a:solidFill>
                      <a:schemeClr val="accent2"/>
                    </a:solidFill>
                    <a:sym typeface="Wingdings" panose="05000000000000000000" pitchFamily="2" charset="2"/>
                  </a:rPr>
                  <a:t></a:t>
                </a:r>
                <a:r>
                  <a:rPr lang="en-US" sz="600" b="1">
                    <a:latin typeface="Georgia" panose="02040502050405020303" pitchFamily="18" charset="0"/>
                  </a:rPr>
                  <a:t>  The Ohio State University</a:t>
                </a:r>
              </a:p>
            </p:txBody>
          </p:sp>
        </p:grpSp>
        <p:sp>
          <p:nvSpPr>
            <p:cNvPr id="17417" name="Line 11"/>
            <p:cNvSpPr>
              <a:spLocks noChangeShapeType="1"/>
            </p:cNvSpPr>
            <p:nvPr userDrawn="1"/>
          </p:nvSpPr>
          <p:spPr bwMode="auto">
            <a:xfrm flipV="1">
              <a:off x="144" y="816"/>
              <a:ext cx="547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1"/>
            <a:ext cx="109728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10972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31DE715-F1F9-48E6-9F4F-9B44E6ED2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0" r:id="rId1"/>
    <p:sldLayoutId id="2147484751" r:id="rId2"/>
    <p:sldLayoutId id="2147484752" r:id="rId3"/>
    <p:sldLayoutId id="2147484753" r:id="rId4"/>
    <p:sldLayoutId id="2147484754" r:id="rId5"/>
    <p:sldLayoutId id="2147484755" r:id="rId6"/>
    <p:sldLayoutId id="2147484756" r:id="rId7"/>
    <p:sldLayoutId id="2147484757" r:id="rId8"/>
    <p:sldLayoutId id="2147484758" r:id="rId9"/>
    <p:sldLayoutId id="2147484759" r:id="rId10"/>
    <p:sldLayoutId id="214748476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7"/>
          <p:cNvGrpSpPr>
            <a:grpSpLocks/>
          </p:cNvGrpSpPr>
          <p:nvPr/>
        </p:nvGrpSpPr>
        <p:grpSpPr bwMode="auto">
          <a:xfrm>
            <a:off x="304800" y="2362200"/>
            <a:ext cx="11582400" cy="228600"/>
            <a:chOff x="144" y="672"/>
            <a:chExt cx="5472" cy="144"/>
          </a:xfrm>
        </p:grpSpPr>
        <p:grpSp>
          <p:nvGrpSpPr>
            <p:cNvPr id="18440" name="Group 8"/>
            <p:cNvGrpSpPr>
              <a:grpSpLocks/>
            </p:cNvGrpSpPr>
            <p:nvPr userDrawn="1"/>
          </p:nvGrpSpPr>
          <p:grpSpPr bwMode="auto">
            <a:xfrm>
              <a:off x="144" y="672"/>
              <a:ext cx="5472" cy="116"/>
              <a:chOff x="144" y="960"/>
              <a:chExt cx="5472" cy="116"/>
            </a:xfrm>
          </p:grpSpPr>
          <p:sp>
            <p:nvSpPr>
              <p:cNvPr id="18442" name="AutoShape 9"/>
              <p:cNvSpPr>
                <a:spLocks noChangeArrowheads="1"/>
              </p:cNvSpPr>
              <p:nvPr/>
            </p:nvSpPr>
            <p:spPr bwMode="auto">
              <a:xfrm>
                <a:off x="144" y="987"/>
                <a:ext cx="5472" cy="69"/>
              </a:xfrm>
              <a:custGeom>
                <a:avLst/>
                <a:gdLst>
                  <a:gd name="T0" fmla="*/ 0 w 1000"/>
                  <a:gd name="T1" fmla="*/ 0 h 1000"/>
                  <a:gd name="T2" fmla="*/ 17516 w 1000"/>
                  <a:gd name="T3" fmla="*/ 0 h 1000"/>
                  <a:gd name="T4" fmla="*/ 17516 w 1000"/>
                  <a:gd name="T5" fmla="*/ 5 h 1000"/>
                  <a:gd name="T6" fmla="*/ 0 w 1000"/>
                  <a:gd name="T7" fmla="*/ 5 h 1000"/>
                  <a:gd name="T8" fmla="*/ 0 w 1000"/>
                  <a:gd name="T9" fmla="*/ 0 h 1000"/>
                  <a:gd name="T10" fmla="*/ 29943 w 1000"/>
                  <a:gd name="T11" fmla="*/ 0 h 10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00" h="1000" stroke="0">
                    <a:moveTo>
                      <a:pt x="0" y="0"/>
                    </a:moveTo>
                    <a:lnTo>
                      <a:pt x="585" y="0"/>
                    </a:lnTo>
                    <a:lnTo>
                      <a:pt x="585" y="1000"/>
                    </a:lnTo>
                    <a:lnTo>
                      <a:pt x="0" y="1000"/>
                    </a:lnTo>
                    <a:lnTo>
                      <a:pt x="0" y="0"/>
                    </a:lnTo>
                    <a:close/>
                  </a:path>
                  <a:path w="1000" h="1000">
                    <a:moveTo>
                      <a:pt x="0" y="0"/>
                    </a:moveTo>
                    <a:lnTo>
                      <a:pt x="1000" y="0"/>
                    </a:lnTo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3" name="Text Box 10"/>
              <p:cNvSpPr txBox="1">
                <a:spLocks noChangeArrowheads="1"/>
              </p:cNvSpPr>
              <p:nvPr userDrawn="1"/>
            </p:nvSpPr>
            <p:spPr bwMode="auto">
              <a:xfrm>
                <a:off x="3322" y="960"/>
                <a:ext cx="1773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defRPr/>
                </a:pPr>
                <a:r>
                  <a:rPr lang="en-US" sz="600" b="1">
                    <a:latin typeface="Georgia" panose="02040502050405020303" pitchFamily="18" charset="0"/>
                  </a:rPr>
                  <a:t>Computer Science and Engineering  </a:t>
                </a:r>
                <a:r>
                  <a:rPr lang="en-US" sz="600">
                    <a:solidFill>
                      <a:schemeClr val="accent2"/>
                    </a:solidFill>
                    <a:sym typeface="Wingdings" panose="05000000000000000000" pitchFamily="2" charset="2"/>
                  </a:rPr>
                  <a:t></a:t>
                </a:r>
                <a:r>
                  <a:rPr lang="en-US" sz="600" b="1">
                    <a:latin typeface="Georgia" panose="02040502050405020303" pitchFamily="18" charset="0"/>
                  </a:rPr>
                  <a:t>  College of Engineering  </a:t>
                </a:r>
                <a:r>
                  <a:rPr lang="en-US" sz="600">
                    <a:solidFill>
                      <a:schemeClr val="accent2"/>
                    </a:solidFill>
                    <a:sym typeface="Wingdings" panose="05000000000000000000" pitchFamily="2" charset="2"/>
                  </a:rPr>
                  <a:t></a:t>
                </a:r>
                <a:r>
                  <a:rPr lang="en-US" sz="600" b="1">
                    <a:latin typeface="Georgia" panose="02040502050405020303" pitchFamily="18" charset="0"/>
                  </a:rPr>
                  <a:t>  The Ohio State University</a:t>
                </a:r>
              </a:p>
            </p:txBody>
          </p:sp>
        </p:grpSp>
        <p:sp>
          <p:nvSpPr>
            <p:cNvPr id="18441" name="Line 11"/>
            <p:cNvSpPr>
              <a:spLocks noChangeShapeType="1"/>
            </p:cNvSpPr>
            <p:nvPr userDrawn="1"/>
          </p:nvSpPr>
          <p:spPr bwMode="auto">
            <a:xfrm flipV="1">
              <a:off x="144" y="816"/>
              <a:ext cx="547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1"/>
            <a:ext cx="109728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10972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82CC26A-7560-40FC-9DD3-1A616D58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61" r:id="rId1"/>
    <p:sldLayoutId id="2147484762" r:id="rId2"/>
    <p:sldLayoutId id="2147484763" r:id="rId3"/>
    <p:sldLayoutId id="2147484764" r:id="rId4"/>
    <p:sldLayoutId id="2147484765" r:id="rId5"/>
    <p:sldLayoutId id="2147484766" r:id="rId6"/>
    <p:sldLayoutId id="2147484767" r:id="rId7"/>
    <p:sldLayoutId id="2147484768" r:id="rId8"/>
    <p:sldLayoutId id="2147484769" r:id="rId9"/>
    <p:sldLayoutId id="2147484770" r:id="rId10"/>
    <p:sldLayoutId id="21474847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1"/>
            <a:ext cx="109728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88900" cmpd="dbl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Best Practices: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10972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609600" y="1109664"/>
            <a:ext cx="10972800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262285" y="1076325"/>
            <a:ext cx="314861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sz="700" b="1">
                <a:latin typeface="Georgia" panose="02040502050405020303" pitchFamily="18" charset="0"/>
              </a:rPr>
              <a:t>Computer Science and Engineering  </a:t>
            </a:r>
            <a:r>
              <a:rPr lang="en-US" sz="700">
                <a:solidFill>
                  <a:schemeClr val="accent2"/>
                </a:solidFill>
                <a:sym typeface="Wingdings" panose="05000000000000000000" pitchFamily="2" charset="2"/>
              </a:rPr>
              <a:t></a:t>
            </a:r>
            <a:r>
              <a:rPr lang="en-US" sz="700" b="1">
                <a:latin typeface="Georgia" panose="02040502050405020303" pitchFamily="18" charset="0"/>
              </a:rPr>
              <a:t>  The Ohio State University</a:t>
            </a:r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 flipV="1">
            <a:off x="609600" y="1277938"/>
            <a:ext cx="109728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73" r:id="rId1"/>
    <p:sldLayoutId id="2147484588" r:id="rId2"/>
    <p:sldLayoutId id="2147484589" r:id="rId3"/>
    <p:sldLayoutId id="2147484590" r:id="rId4"/>
    <p:sldLayoutId id="2147484591" r:id="rId5"/>
    <p:sldLayoutId id="2147484592" r:id="rId6"/>
    <p:sldLayoutId id="2147484593" r:id="rId7"/>
    <p:sldLayoutId id="2147484594" r:id="rId8"/>
    <p:sldLayoutId id="2147484595" r:id="rId9"/>
    <p:sldLayoutId id="2147484596" r:id="rId10"/>
    <p:sldLayoutId id="214748459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o"/>
        <a:defRPr sz="3000">
          <a:solidFill>
            <a:schemeClr val="bg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600">
          <a:solidFill>
            <a:schemeClr val="bg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o"/>
        <a:defRPr sz="2300">
          <a:solidFill>
            <a:schemeClr val="bg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000">
          <a:solidFill>
            <a:schemeClr val="bg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bg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1"/>
            <a:ext cx="109728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10972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609600" y="1109664"/>
            <a:ext cx="10972800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7262285" y="1076325"/>
            <a:ext cx="314861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sz="700" b="1">
                <a:latin typeface="Georgia" panose="02040502050405020303" pitchFamily="18" charset="0"/>
              </a:rPr>
              <a:t>Computer Science and Engineering  </a:t>
            </a:r>
            <a:r>
              <a:rPr lang="en-US" sz="700">
                <a:solidFill>
                  <a:schemeClr val="accent2"/>
                </a:solidFill>
                <a:sym typeface="Wingdings" panose="05000000000000000000" pitchFamily="2" charset="2"/>
              </a:rPr>
              <a:t></a:t>
            </a:r>
            <a:r>
              <a:rPr lang="en-US" sz="700" b="1">
                <a:latin typeface="Georgia" panose="02040502050405020303" pitchFamily="18" charset="0"/>
              </a:rPr>
              <a:t>  The Ohio State University</a:t>
            </a: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 flipV="1">
            <a:off x="609600" y="1277938"/>
            <a:ext cx="109728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74" r:id="rId1"/>
    <p:sldLayoutId id="2147484598" r:id="rId2"/>
    <p:sldLayoutId id="2147484599" r:id="rId3"/>
    <p:sldLayoutId id="2147484600" r:id="rId4"/>
    <p:sldLayoutId id="2147484601" r:id="rId5"/>
    <p:sldLayoutId id="2147484602" r:id="rId6"/>
    <p:sldLayoutId id="2147484603" r:id="rId7"/>
    <p:sldLayoutId id="2147484604" r:id="rId8"/>
    <p:sldLayoutId id="2147484605" r:id="rId9"/>
    <p:sldLayoutId id="2147484606" r:id="rId10"/>
    <p:sldLayoutId id="214748460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66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1"/>
            <a:ext cx="109728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10972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609600" y="1109664"/>
            <a:ext cx="10972800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262285" y="1076325"/>
            <a:ext cx="314861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sz="700" b="1">
                <a:latin typeface="Georgia" panose="02040502050405020303" pitchFamily="18" charset="0"/>
              </a:rPr>
              <a:t>Computer Science and Engineering  </a:t>
            </a:r>
            <a:r>
              <a:rPr lang="en-US" sz="700">
                <a:solidFill>
                  <a:schemeClr val="accent2"/>
                </a:solidFill>
                <a:sym typeface="Wingdings" panose="05000000000000000000" pitchFamily="2" charset="2"/>
              </a:rPr>
              <a:t></a:t>
            </a:r>
            <a:r>
              <a:rPr lang="en-US" sz="700" b="1">
                <a:latin typeface="Georgia" panose="02040502050405020303" pitchFamily="18" charset="0"/>
              </a:rPr>
              <a:t>  The Ohio State University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 flipV="1">
            <a:off x="609600" y="1277938"/>
            <a:ext cx="109728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75" r:id="rId1"/>
    <p:sldLayoutId id="2147484608" r:id="rId2"/>
    <p:sldLayoutId id="2147484609" r:id="rId3"/>
    <p:sldLayoutId id="2147484610" r:id="rId4"/>
    <p:sldLayoutId id="2147484611" r:id="rId5"/>
    <p:sldLayoutId id="2147484612" r:id="rId6"/>
    <p:sldLayoutId id="2147484613" r:id="rId7"/>
    <p:sldLayoutId id="2147484614" r:id="rId8"/>
    <p:sldLayoutId id="2147484615" r:id="rId9"/>
    <p:sldLayoutId id="2147484616" r:id="rId10"/>
    <p:sldLayoutId id="214748461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1"/>
            <a:ext cx="109728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10972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609600" y="1109664"/>
            <a:ext cx="10972800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Text Box 9"/>
          <p:cNvSpPr txBox="1">
            <a:spLocks noChangeArrowheads="1"/>
          </p:cNvSpPr>
          <p:nvPr/>
        </p:nvSpPr>
        <p:spPr bwMode="auto">
          <a:xfrm>
            <a:off x="7262285" y="1076325"/>
            <a:ext cx="314861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sz="700" b="1">
                <a:latin typeface="Georgia" panose="02040502050405020303" pitchFamily="18" charset="0"/>
              </a:rPr>
              <a:t>Computer Science and Engineering  </a:t>
            </a:r>
            <a:r>
              <a:rPr lang="en-US" sz="700">
                <a:solidFill>
                  <a:schemeClr val="accent2"/>
                </a:solidFill>
                <a:sym typeface="Wingdings" panose="05000000000000000000" pitchFamily="2" charset="2"/>
              </a:rPr>
              <a:t></a:t>
            </a:r>
            <a:r>
              <a:rPr lang="en-US" sz="700" b="1">
                <a:latin typeface="Georgia" panose="02040502050405020303" pitchFamily="18" charset="0"/>
              </a:rPr>
              <a:t>  The Ohio State University</a:t>
            </a:r>
          </a:p>
        </p:txBody>
      </p:sp>
      <p:sp>
        <p:nvSpPr>
          <p:cNvPr id="5126" name="Line 12"/>
          <p:cNvSpPr>
            <a:spLocks noChangeShapeType="1"/>
          </p:cNvSpPr>
          <p:nvPr/>
        </p:nvSpPr>
        <p:spPr bwMode="auto">
          <a:xfrm flipV="1">
            <a:off x="609600" y="1277938"/>
            <a:ext cx="109728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8" r:id="rId1"/>
    <p:sldLayoutId id="2147484619" r:id="rId2"/>
    <p:sldLayoutId id="2147484620" r:id="rId3"/>
    <p:sldLayoutId id="2147484621" r:id="rId4"/>
    <p:sldLayoutId id="2147484622" r:id="rId5"/>
    <p:sldLayoutId id="2147484623" r:id="rId6"/>
    <p:sldLayoutId id="2147484624" r:id="rId7"/>
    <p:sldLayoutId id="2147484625" r:id="rId8"/>
    <p:sldLayoutId id="2147484626" r:id="rId9"/>
    <p:sldLayoutId id="2147484627" r:id="rId10"/>
    <p:sldLayoutId id="214748462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1"/>
            <a:ext cx="109728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88900" cmpd="dbl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Best Practices: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10972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609600" y="1109664"/>
            <a:ext cx="10972800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262285" y="1076325"/>
            <a:ext cx="314861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sz="700" b="1">
                <a:latin typeface="Georgia" panose="02040502050405020303" pitchFamily="18" charset="0"/>
              </a:rPr>
              <a:t>Computer Science and Engineering  </a:t>
            </a:r>
            <a:r>
              <a:rPr lang="en-US" sz="700">
                <a:solidFill>
                  <a:schemeClr val="accent2"/>
                </a:solidFill>
                <a:sym typeface="Wingdings" panose="05000000000000000000" pitchFamily="2" charset="2"/>
              </a:rPr>
              <a:t></a:t>
            </a:r>
            <a:r>
              <a:rPr lang="en-US" sz="700" b="1">
                <a:latin typeface="Georgia" panose="02040502050405020303" pitchFamily="18" charset="0"/>
              </a:rPr>
              <a:t>  The Ohio State University</a:t>
            </a: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V="1">
            <a:off x="609600" y="1277938"/>
            <a:ext cx="109728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9" r:id="rId1"/>
    <p:sldLayoutId id="2147484630" r:id="rId2"/>
    <p:sldLayoutId id="2147484631" r:id="rId3"/>
    <p:sldLayoutId id="2147484632" r:id="rId4"/>
    <p:sldLayoutId id="2147484633" r:id="rId5"/>
    <p:sldLayoutId id="2147484634" r:id="rId6"/>
    <p:sldLayoutId id="2147484635" r:id="rId7"/>
    <p:sldLayoutId id="2147484636" r:id="rId8"/>
    <p:sldLayoutId id="2147484637" r:id="rId9"/>
    <p:sldLayoutId id="2147484638" r:id="rId10"/>
    <p:sldLayoutId id="214748463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o"/>
        <a:defRPr sz="3000" kern="1200">
          <a:solidFill>
            <a:schemeClr val="bg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600" kern="1200">
          <a:solidFill>
            <a:schemeClr val="bg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o"/>
        <a:defRPr sz="2300" kern="1200">
          <a:solidFill>
            <a:schemeClr val="bg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1"/>
            <a:ext cx="109728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10972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609600" y="1109664"/>
            <a:ext cx="10972800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7262285" y="1076325"/>
            <a:ext cx="314861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sz="700" b="1">
                <a:latin typeface="Georgia" panose="02040502050405020303" pitchFamily="18" charset="0"/>
              </a:rPr>
              <a:t>Computer Science and Engineering  </a:t>
            </a:r>
            <a:r>
              <a:rPr lang="en-US" sz="700">
                <a:solidFill>
                  <a:schemeClr val="accent2"/>
                </a:solidFill>
                <a:sym typeface="Wingdings" panose="05000000000000000000" pitchFamily="2" charset="2"/>
              </a:rPr>
              <a:t></a:t>
            </a:r>
            <a:r>
              <a:rPr lang="en-US" sz="700" b="1">
                <a:latin typeface="Georgia" panose="02040502050405020303" pitchFamily="18" charset="0"/>
              </a:rPr>
              <a:t>  The Ohio State University</a:t>
            </a: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V="1">
            <a:off x="609600" y="1277938"/>
            <a:ext cx="109728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40" r:id="rId1"/>
    <p:sldLayoutId id="2147484641" r:id="rId2"/>
    <p:sldLayoutId id="2147484642" r:id="rId3"/>
    <p:sldLayoutId id="2147484643" r:id="rId4"/>
    <p:sldLayoutId id="2147484644" r:id="rId5"/>
    <p:sldLayoutId id="2147484645" r:id="rId6"/>
    <p:sldLayoutId id="2147484646" r:id="rId7"/>
    <p:sldLayoutId id="2147484647" r:id="rId8"/>
    <p:sldLayoutId id="2147484648" r:id="rId9"/>
    <p:sldLayoutId id="2147484649" r:id="rId10"/>
    <p:sldLayoutId id="214748465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66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1"/>
            <a:ext cx="109728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10972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609600" y="1109664"/>
            <a:ext cx="10972800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7262285" y="1076325"/>
            <a:ext cx="314861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sz="700" b="1">
                <a:latin typeface="Georgia" panose="02040502050405020303" pitchFamily="18" charset="0"/>
              </a:rPr>
              <a:t>Computer Science and Engineering  </a:t>
            </a:r>
            <a:r>
              <a:rPr lang="en-US" sz="700">
                <a:solidFill>
                  <a:schemeClr val="accent2"/>
                </a:solidFill>
                <a:sym typeface="Wingdings" panose="05000000000000000000" pitchFamily="2" charset="2"/>
              </a:rPr>
              <a:t></a:t>
            </a:r>
            <a:r>
              <a:rPr lang="en-US" sz="700" b="1">
                <a:latin typeface="Georgia" panose="02040502050405020303" pitchFamily="18" charset="0"/>
              </a:rPr>
              <a:t>  The Ohio State University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V="1">
            <a:off x="609600" y="1277938"/>
            <a:ext cx="109728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1" r:id="rId1"/>
    <p:sldLayoutId id="2147484652" r:id="rId2"/>
    <p:sldLayoutId id="2147484653" r:id="rId3"/>
    <p:sldLayoutId id="2147484654" r:id="rId4"/>
    <p:sldLayoutId id="2147484655" r:id="rId5"/>
    <p:sldLayoutId id="2147484656" r:id="rId6"/>
    <p:sldLayoutId id="2147484657" r:id="rId7"/>
    <p:sldLayoutId id="2147484658" r:id="rId8"/>
    <p:sldLayoutId id="2147484659" r:id="rId9"/>
    <p:sldLayoutId id="2147484660" r:id="rId10"/>
    <p:sldLayoutId id="214748466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o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7"/>
          <p:cNvGrpSpPr>
            <a:grpSpLocks/>
          </p:cNvGrpSpPr>
          <p:nvPr/>
        </p:nvGrpSpPr>
        <p:grpSpPr bwMode="auto">
          <a:xfrm>
            <a:off x="304800" y="2362200"/>
            <a:ext cx="11582400" cy="228600"/>
            <a:chOff x="144" y="672"/>
            <a:chExt cx="5472" cy="144"/>
          </a:xfrm>
        </p:grpSpPr>
        <p:grpSp>
          <p:nvGrpSpPr>
            <p:cNvPr id="9224" name="Group 8"/>
            <p:cNvGrpSpPr>
              <a:grpSpLocks/>
            </p:cNvGrpSpPr>
            <p:nvPr userDrawn="1"/>
          </p:nvGrpSpPr>
          <p:grpSpPr bwMode="auto">
            <a:xfrm>
              <a:off x="144" y="672"/>
              <a:ext cx="5472" cy="116"/>
              <a:chOff x="144" y="960"/>
              <a:chExt cx="5472" cy="116"/>
            </a:xfrm>
          </p:grpSpPr>
          <p:sp>
            <p:nvSpPr>
              <p:cNvPr id="9226" name="AutoShape 9"/>
              <p:cNvSpPr>
                <a:spLocks noChangeArrowheads="1"/>
              </p:cNvSpPr>
              <p:nvPr/>
            </p:nvSpPr>
            <p:spPr bwMode="auto">
              <a:xfrm>
                <a:off x="144" y="987"/>
                <a:ext cx="5472" cy="69"/>
              </a:xfrm>
              <a:custGeom>
                <a:avLst/>
                <a:gdLst>
                  <a:gd name="T0" fmla="*/ 0 w 1000"/>
                  <a:gd name="T1" fmla="*/ 0 h 1000"/>
                  <a:gd name="T2" fmla="*/ 17516 w 1000"/>
                  <a:gd name="T3" fmla="*/ 0 h 1000"/>
                  <a:gd name="T4" fmla="*/ 17516 w 1000"/>
                  <a:gd name="T5" fmla="*/ 5 h 1000"/>
                  <a:gd name="T6" fmla="*/ 0 w 1000"/>
                  <a:gd name="T7" fmla="*/ 5 h 1000"/>
                  <a:gd name="T8" fmla="*/ 0 w 1000"/>
                  <a:gd name="T9" fmla="*/ 0 h 1000"/>
                  <a:gd name="T10" fmla="*/ 29943 w 1000"/>
                  <a:gd name="T11" fmla="*/ 0 h 10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00" h="1000" stroke="0">
                    <a:moveTo>
                      <a:pt x="0" y="0"/>
                    </a:moveTo>
                    <a:lnTo>
                      <a:pt x="585" y="0"/>
                    </a:lnTo>
                    <a:lnTo>
                      <a:pt x="585" y="1000"/>
                    </a:lnTo>
                    <a:lnTo>
                      <a:pt x="0" y="1000"/>
                    </a:lnTo>
                    <a:lnTo>
                      <a:pt x="0" y="0"/>
                    </a:lnTo>
                    <a:close/>
                  </a:path>
                  <a:path w="1000" h="1000">
                    <a:moveTo>
                      <a:pt x="0" y="0"/>
                    </a:moveTo>
                    <a:lnTo>
                      <a:pt x="1000" y="0"/>
                    </a:lnTo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7" name="Text Box 10"/>
              <p:cNvSpPr txBox="1">
                <a:spLocks noChangeArrowheads="1"/>
              </p:cNvSpPr>
              <p:nvPr userDrawn="1"/>
            </p:nvSpPr>
            <p:spPr bwMode="auto">
              <a:xfrm>
                <a:off x="3322" y="960"/>
                <a:ext cx="1773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defRPr/>
                </a:pPr>
                <a:r>
                  <a:rPr lang="en-US" sz="600" b="1">
                    <a:latin typeface="Georgia" panose="02040502050405020303" pitchFamily="18" charset="0"/>
                  </a:rPr>
                  <a:t>Computer Science and Engineering  </a:t>
                </a:r>
                <a:r>
                  <a:rPr lang="en-US" sz="600">
                    <a:solidFill>
                      <a:schemeClr val="accent2"/>
                    </a:solidFill>
                    <a:sym typeface="Wingdings" panose="05000000000000000000" pitchFamily="2" charset="2"/>
                  </a:rPr>
                  <a:t></a:t>
                </a:r>
                <a:r>
                  <a:rPr lang="en-US" sz="600" b="1">
                    <a:latin typeface="Georgia" panose="02040502050405020303" pitchFamily="18" charset="0"/>
                  </a:rPr>
                  <a:t>  College of Engineering  </a:t>
                </a:r>
                <a:r>
                  <a:rPr lang="en-US" sz="600">
                    <a:solidFill>
                      <a:schemeClr val="accent2"/>
                    </a:solidFill>
                    <a:sym typeface="Wingdings" panose="05000000000000000000" pitchFamily="2" charset="2"/>
                  </a:rPr>
                  <a:t></a:t>
                </a:r>
                <a:r>
                  <a:rPr lang="en-US" sz="600" b="1">
                    <a:latin typeface="Georgia" panose="02040502050405020303" pitchFamily="18" charset="0"/>
                  </a:rPr>
                  <a:t>  The Ohio State University</a:t>
                </a:r>
              </a:p>
            </p:txBody>
          </p:sp>
        </p:grpSp>
        <p:sp>
          <p:nvSpPr>
            <p:cNvPr id="9225" name="Line 11"/>
            <p:cNvSpPr>
              <a:spLocks noChangeShapeType="1"/>
            </p:cNvSpPr>
            <p:nvPr userDrawn="1"/>
          </p:nvSpPr>
          <p:spPr bwMode="auto">
            <a:xfrm flipV="1">
              <a:off x="144" y="816"/>
              <a:ext cx="547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1"/>
            <a:ext cx="109728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88900" cmpd="dbl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Best Practices: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10972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922E2F2-01AE-4D97-90FF-09F0FD99AC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62" r:id="rId1"/>
    <p:sldLayoutId id="2147484663" r:id="rId2"/>
    <p:sldLayoutId id="2147484664" r:id="rId3"/>
    <p:sldLayoutId id="2147484665" r:id="rId4"/>
    <p:sldLayoutId id="2147484666" r:id="rId5"/>
    <p:sldLayoutId id="2147484667" r:id="rId6"/>
    <p:sldLayoutId id="2147484668" r:id="rId7"/>
    <p:sldLayoutId id="2147484669" r:id="rId8"/>
    <p:sldLayoutId id="2147484670" r:id="rId9"/>
    <p:sldLayoutId id="2147484671" r:id="rId10"/>
    <p:sldLayoutId id="214748467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Dijkstra" pitchFamily="2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o"/>
        <a:defRPr sz="3000" kern="1200">
          <a:solidFill>
            <a:schemeClr val="bg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600" kern="1200">
          <a:solidFill>
            <a:schemeClr val="bg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o"/>
        <a:defRPr sz="2300" kern="1200">
          <a:solidFill>
            <a:schemeClr val="bg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xkcd.com/109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Chomsky_hierarchy" TargetMode="Externa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30400" y="966158"/>
            <a:ext cx="8051800" cy="1396042"/>
          </a:xfrm>
        </p:spPr>
        <p:txBody>
          <a:bodyPr/>
          <a:lstStyle/>
          <a:p>
            <a:pPr eaLnBrk="1" hangingPunct="1"/>
            <a:r>
              <a:rPr lang="en-US" altLang="en-US" dirty="0"/>
              <a:t>BNF &amp; EBNF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9C9D76-D3E0-43CB-B2B5-0BDA6D2108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7025" y="2973630"/>
            <a:ext cx="7487086" cy="33128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1CFC93D-5434-46BF-902E-107B432BE8C5}"/>
              </a:ext>
            </a:extLst>
          </p:cNvPr>
          <p:cNvSpPr txBox="1"/>
          <p:nvPr/>
        </p:nvSpPr>
        <p:spPr>
          <a:xfrm>
            <a:off x="0" y="6475858"/>
            <a:ext cx="2993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https://xkcd.com/1090/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3271ED6-DD60-474E-8994-5BF8B9EF02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8410" y="6305550"/>
            <a:ext cx="6984262" cy="31104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D1CE8-7C8C-41D8-972F-50F70BC8F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BNF vs. EBNF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2E253-CC88-4D51-BDAE-E9B5FBFFD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cs typeface="Courier New" panose="02070309020205020404" pitchFamily="49" charset="0"/>
              </a:rPr>
              <a:t>BNF</a:t>
            </a:r>
          </a:p>
          <a:p>
            <a:pPr marL="438150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::=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-&lt;num&gt;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&lt;num&gt;</a:t>
            </a:r>
          </a:p>
          <a:p>
            <a:pPr marL="438150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&lt;num&gt;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::=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&lt;digits&gt;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&lt;digits&gt;.&lt;digits&gt;</a:t>
            </a:r>
          </a:p>
          <a:p>
            <a:pPr marL="438150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&lt;digits&gt;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::=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&lt;digit&gt;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&lt;digit&gt;&lt;digits&gt;</a:t>
            </a:r>
          </a:p>
          <a:p>
            <a:pPr marL="438150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&lt;digit&gt;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::=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0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1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2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3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4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5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6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7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8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9</a:t>
            </a:r>
          </a:p>
          <a:p>
            <a:pPr marL="0" indent="0">
              <a:buNone/>
            </a:pPr>
            <a:r>
              <a:rPr lang="en-US" sz="2800" dirty="0">
                <a:cs typeface="Courier New" panose="02070309020205020404" pitchFamily="49" charset="0"/>
              </a:rPr>
              <a:t>EBNF</a:t>
            </a:r>
          </a:p>
          <a:p>
            <a:pPr marL="438150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::=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&lt;digit&gt;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(.&lt;digit&gt;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</a:p>
          <a:p>
            <a:pPr marL="438150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&lt;digit&gt;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::=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0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1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2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3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4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5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6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7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8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9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39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27785-B124-4A38-BD53-7FAB26A78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Conversions BNF 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>
                <a:sym typeface="Wingdings" panose="05000000000000000000" pitchFamily="2" charset="2"/>
              </a:rPr>
              <a:t> EBNF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1D2C5-36EB-489E-8557-72D54C6C4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8150" lvl="1" indent="0">
              <a:buNone/>
            </a:pPr>
            <a:r>
              <a:rPr lang="de-D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 ::= &lt;digits&gt;</a:t>
            </a:r>
          </a:p>
          <a:p>
            <a:pPr marL="438150" lvl="1" indent="0">
              <a:buNone/>
            </a:pPr>
            <a:r>
              <a:rPr lang="de-D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&lt;digits&gt; ::= &lt;digit&gt; | &lt;digit&gt; &lt;digits&gt;</a:t>
            </a:r>
          </a:p>
          <a:p>
            <a:pPr marL="0" indent="0">
              <a:buNone/>
            </a:pPr>
            <a:r>
              <a:rPr lang="de-DE" dirty="0"/>
              <a:t>can be replaced by</a:t>
            </a:r>
          </a:p>
          <a:p>
            <a:pPr marL="438150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 ::= &lt;digit&gt;+</a:t>
            </a:r>
          </a:p>
          <a:p>
            <a:pPr marL="438150" lvl="1" indent="0">
              <a:buNone/>
            </a:pP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38150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 ::= &lt;digits&gt;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2400">
                <a:latin typeface="Symbol" panose="05050102010706020507" pitchFamily="18" charset="2"/>
                <a:cs typeface="Courier New" panose="02070309020205020404" pitchFamily="49" charset="0"/>
              </a:rPr>
              <a:t>e</a:t>
            </a:r>
            <a:endParaRPr lang="en-US" sz="2400" dirty="0">
              <a:latin typeface="Symbol" panose="05050102010706020507" pitchFamily="18" charset="2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/>
              <a:t>can be replaced by</a:t>
            </a:r>
          </a:p>
          <a:p>
            <a:pPr marL="438150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 ::= &lt;digit&gt;*</a:t>
            </a:r>
          </a:p>
          <a:p>
            <a:pPr marL="438150" lvl="1" indent="0">
              <a:buNone/>
            </a:pP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38150" lvl="1" indent="0">
              <a:buNone/>
            </a:pPr>
            <a:r>
              <a:rPr lang="nb-NO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&lt;id&gt; ::= &lt;letter&gt; </a:t>
            </a:r>
            <a:r>
              <a:rPr lang="nb-NO" sz="2400">
                <a:latin typeface="Courier New" panose="02070309020205020404" pitchFamily="49" charset="0"/>
                <a:cs typeface="Courier New" panose="02070309020205020404" pitchFamily="49" charset="0"/>
              </a:rPr>
              <a:t>| &lt;id&gt;&lt;letter&gt; </a:t>
            </a:r>
            <a:r>
              <a:rPr lang="nb-NO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| &lt;id&gt;&lt;digit&gt;</a:t>
            </a:r>
          </a:p>
          <a:p>
            <a:pPr marL="0" indent="0">
              <a:buNone/>
            </a:pPr>
            <a:r>
              <a:rPr lang="nb-NO" dirty="0"/>
              <a:t>can be replaced by</a:t>
            </a:r>
          </a:p>
          <a:p>
            <a:pPr marL="438150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&lt;id&gt; ::= &lt;letter&gt; (&lt;letter&gt; | &lt;digit&gt;)*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E066E39-7B39-4123-B7C6-1BC23C4534A8}"/>
              </a:ext>
            </a:extLst>
          </p:cNvPr>
          <p:cNvCxnSpPr>
            <a:cxnSpLocks/>
          </p:cNvCxnSpPr>
          <p:nvPr/>
        </p:nvCxnSpPr>
        <p:spPr bwMode="auto">
          <a:xfrm>
            <a:off x="609600" y="3353104"/>
            <a:ext cx="108974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66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5ACF8B8-2901-4C9C-8055-10AC1F1E6AA9}"/>
              </a:ext>
            </a:extLst>
          </p:cNvPr>
          <p:cNvCxnSpPr>
            <a:cxnSpLocks/>
          </p:cNvCxnSpPr>
          <p:nvPr/>
        </p:nvCxnSpPr>
        <p:spPr bwMode="auto">
          <a:xfrm>
            <a:off x="632075" y="4945532"/>
            <a:ext cx="1087494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66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60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F6F1F-AD0D-4699-84E5-3271F41D3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437131E-FF44-4132-8477-BA0208E285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1250" y="1455730"/>
            <a:ext cx="7067550" cy="23336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7E676F4-7526-47F5-B511-8D77C9DB6E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8935" y="4181459"/>
            <a:ext cx="69342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63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en-US" altLang="en-US" dirty="0"/>
              <a:t>John Backus (IBM) directed the team that invented FORTRAN (</a:t>
            </a:r>
            <a:r>
              <a:rPr lang="en-US" altLang="en-US" dirty="0" err="1"/>
              <a:t>FORmula</a:t>
            </a:r>
            <a:r>
              <a:rPr lang="en-US" altLang="en-US" dirty="0"/>
              <a:t> </a:t>
            </a:r>
            <a:r>
              <a:rPr lang="en-US" altLang="en-US" dirty="0" err="1"/>
              <a:t>TRANslator</a:t>
            </a:r>
            <a:r>
              <a:rPr lang="en-US" altLang="en-US" dirty="0"/>
              <a:t>), 1954-58</a:t>
            </a:r>
          </a:p>
          <a:p>
            <a:pPr>
              <a:lnSpc>
                <a:spcPct val="95000"/>
              </a:lnSpc>
              <a:spcBef>
                <a:spcPct val="10000"/>
              </a:spcBef>
            </a:pPr>
            <a:endParaRPr lang="en-US" altLang="en-US" dirty="0"/>
          </a:p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en-US" altLang="en-US" dirty="0"/>
              <a:t>He also invented a notation now called BNF</a:t>
            </a:r>
          </a:p>
          <a:p>
            <a:pPr lvl="1">
              <a:lnSpc>
                <a:spcPct val="95000"/>
              </a:lnSpc>
            </a:pPr>
            <a:r>
              <a:rPr lang="en-US" altLang="en-US" dirty="0"/>
              <a:t>He used it to describe ALGOL 58’s syntax</a:t>
            </a:r>
          </a:p>
          <a:p>
            <a:pPr lvl="1">
              <a:lnSpc>
                <a:spcPct val="95000"/>
              </a:lnSpc>
            </a:pPr>
            <a:r>
              <a:rPr lang="en-US" altLang="en-US" dirty="0"/>
              <a:t>By the 1970s had become the standard method</a:t>
            </a:r>
            <a:br>
              <a:rPr lang="en-US" altLang="en-US" dirty="0"/>
            </a:br>
            <a:r>
              <a:rPr lang="en-US" altLang="en-US" dirty="0"/>
              <a:t>for specifying programming language syntax</a:t>
            </a:r>
          </a:p>
          <a:p>
            <a:pPr lvl="1">
              <a:lnSpc>
                <a:spcPct val="95000"/>
              </a:lnSpc>
            </a:pPr>
            <a:r>
              <a:rPr lang="en-US" altLang="en-US" dirty="0"/>
              <a:t>Won the Turing Award for this in 1977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pic>
        <p:nvPicPr>
          <p:cNvPr id="1028" name="Picture 4" descr="John Backus ">
            <a:extLst>
              <a:ext uri="{FF2B5EF4-FFF2-40B4-BE49-F238E27FC236}">
                <a16:creationId xmlns:a16="http://schemas.microsoft.com/office/drawing/2014/main" id="{04C119D5-92A1-429A-8E08-26B9B7B61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0775" y="4339740"/>
            <a:ext cx="2567742" cy="2427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5752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en-US" altLang="en-US" dirty="0"/>
              <a:t>Peter </a:t>
            </a:r>
            <a:r>
              <a:rPr lang="en-US" altLang="en-US" dirty="0" err="1"/>
              <a:t>Naur</a:t>
            </a:r>
            <a:r>
              <a:rPr lang="en-US" altLang="en-US" dirty="0"/>
              <a:t> named and popularized BNF</a:t>
            </a:r>
          </a:p>
          <a:p>
            <a:pPr lvl="1">
              <a:lnSpc>
                <a:spcPct val="95000"/>
              </a:lnSpc>
            </a:pPr>
            <a:r>
              <a:rPr lang="en-US" altLang="en-US" dirty="0"/>
              <a:t>He used it to describe ALGOL 60's syntax (1960)</a:t>
            </a:r>
          </a:p>
          <a:p>
            <a:pPr lvl="1">
              <a:lnSpc>
                <a:spcPct val="95000"/>
              </a:lnSpc>
            </a:pPr>
            <a:r>
              <a:rPr lang="en-US" altLang="en-US" dirty="0"/>
              <a:t>He made some small notational changes from Backus</a:t>
            </a:r>
          </a:p>
          <a:p>
            <a:pPr lvl="1">
              <a:lnSpc>
                <a:spcPct val="95000"/>
              </a:lnSpc>
            </a:pPr>
            <a:r>
              <a:rPr lang="en-US" altLang="en-US" dirty="0"/>
              <a:t>Proposed that it be called Backus-Normal-Form</a:t>
            </a:r>
          </a:p>
          <a:p>
            <a:pPr lvl="1">
              <a:lnSpc>
                <a:spcPct val="95000"/>
              </a:lnSpc>
            </a:pPr>
            <a:r>
              <a:rPr lang="en-US" altLang="en-US" dirty="0"/>
              <a:t>In 1964 Knuth, in a letter to the CACM, suggested that BNF should stand for Backus-Naur Form</a:t>
            </a:r>
          </a:p>
          <a:p>
            <a:pPr lvl="1">
              <a:lnSpc>
                <a:spcPct val="95000"/>
              </a:lnSpc>
            </a:pPr>
            <a:r>
              <a:rPr lang="en-US" altLang="en-US" dirty="0" err="1"/>
              <a:t>Naur</a:t>
            </a:r>
            <a:r>
              <a:rPr lang="en-US" altLang="en-US" dirty="0"/>
              <a:t> never was happy with this association</a:t>
            </a:r>
          </a:p>
          <a:p>
            <a:pPr lvl="1">
              <a:lnSpc>
                <a:spcPct val="95000"/>
              </a:lnSpc>
            </a:pPr>
            <a:r>
              <a:rPr lang="en-US" altLang="en-US" dirty="0"/>
              <a:t>He however won the Turing Award in 2005 for</a:t>
            </a:r>
            <a:br>
              <a:rPr lang="en-US" altLang="en-US" dirty="0"/>
            </a:br>
            <a:r>
              <a:rPr lang="en-US" altLang="en-US" dirty="0"/>
              <a:t>his work on Algol 60 and his use of BNF in the</a:t>
            </a:r>
            <a:br>
              <a:rPr lang="en-US" altLang="en-US" dirty="0"/>
            </a:br>
            <a:r>
              <a:rPr lang="en-US" altLang="en-US" dirty="0"/>
              <a:t>language report</a:t>
            </a:r>
          </a:p>
          <a:p>
            <a:pPr lvl="1">
              <a:lnSpc>
                <a:spcPct val="95000"/>
              </a:lnSpc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pic>
        <p:nvPicPr>
          <p:cNvPr id="2050" name="Picture 2" descr="Peter Naur">
            <a:extLst>
              <a:ext uri="{FF2B5EF4-FFF2-40B4-BE49-F238E27FC236}">
                <a16:creationId xmlns:a16="http://schemas.microsoft.com/office/drawing/2014/main" id="{991AF63C-74D0-418D-A9ED-C639AF5C23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0772" y="4339740"/>
            <a:ext cx="2567743" cy="2427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0721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314E5-FEBF-412F-8820-1191ACA3F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BNF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B0B39-E46D-4050-A1BA-0257B6327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45720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&lt;number&gt;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::=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&lt;digit&gt;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&lt;number&gt; &lt;digit&gt;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&lt;digit&gt;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::=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0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1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2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3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4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5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6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7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8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9</a:t>
            </a:r>
          </a:p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en-US" dirty="0"/>
              <a:t>Anything delimited by &lt;&gt; is a nonterminal</a:t>
            </a:r>
          </a:p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en-US" dirty="0"/>
              <a:t>All other non-meta symbols are terminals</a:t>
            </a:r>
          </a:p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en-US" dirty="0"/>
              <a:t>Meta symbols include</a:t>
            </a:r>
          </a:p>
          <a:p>
            <a:pPr lvl="1">
              <a:lnSpc>
                <a:spcPct val="95000"/>
              </a:lnSpc>
            </a:pP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::=</a:t>
            </a:r>
            <a:r>
              <a:rPr lang="en-US" dirty="0"/>
              <a:t> which denotes ‘is defined as’</a:t>
            </a:r>
          </a:p>
          <a:p>
            <a:pPr lvl="1">
              <a:lnSpc>
                <a:spcPct val="95000"/>
              </a:lnSpc>
            </a:pP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dirty="0"/>
              <a:t> which denotes ‘or’</a:t>
            </a:r>
          </a:p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en-US" dirty="0"/>
              <a:t>Notice that the production rules use structural recursion in order to perform iteration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911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9845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314E5-FEBF-412F-8820-1191ACA3F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BNF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B0B39-E46D-4050-A1BA-0257B6327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457200" algn="l"/>
              </a:tabLst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&lt;while loop&gt;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::=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while ( &lt;condition&gt; ) &lt;statement&gt;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&lt;assignment statement&gt;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::=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&lt;variable&gt; = &lt;expression&gt;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&lt;statement list&gt;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::=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&lt;statement&gt;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			 &lt;statement list&gt; &lt;statement&gt;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&lt;unsigned integer&gt;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::=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&lt;digit&gt;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&lt;unsigned integer&gt;&lt;digit&gt;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&lt;expression&gt;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::=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&lt;expression&gt; + &lt;term&gt;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		  &lt;expression&gt; - &lt;term&gt;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&lt;term&gt;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&lt;term&gt;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::=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&lt;term&gt; * &lt;factor&gt;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&lt;term&gt; / &lt;factor&gt;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&lt;factor&gt;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&lt;factor&gt;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::=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&lt;primary&gt; ^ &lt;factor&gt;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&lt;primary&gt;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&lt;primary&gt;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::=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&lt;primary&gt;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&lt;element&gt;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&lt;element&gt;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::=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 &lt;expression&gt; )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&lt;variable&gt;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&lt;number&gt;</a:t>
            </a:r>
          </a:p>
        </p:txBody>
      </p:sp>
    </p:spTree>
    <p:extLst>
      <p:ext uri="{BB962C8B-B14F-4D97-AF65-F5344CB8AC3E}">
        <p14:creationId xmlns:p14="http://schemas.microsoft.com/office/powerpoint/2010/main" val="53160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en-US" altLang="en-US" dirty="0"/>
              <a:t>Niklaus Wirth used an Extended form of BNF to describe the syntax of his Pascal programming language (1976)</a:t>
            </a:r>
          </a:p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en-US" altLang="en-US" dirty="0"/>
              <a:t>His suggested modifications included the addition of meta-symbols for representing optional and iterative elements in a grammar rule</a:t>
            </a:r>
          </a:p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en-US" altLang="en-US" dirty="0"/>
              <a:t>He won the Turing Award in 1984 for</a:t>
            </a:r>
            <a:br>
              <a:rPr lang="en-US" altLang="en-US" dirty="0"/>
            </a:br>
            <a:r>
              <a:rPr lang="en-US" altLang="en-US" dirty="0"/>
              <a:t>developing the sequence of languages</a:t>
            </a:r>
            <a:br>
              <a:rPr lang="en-US" altLang="en-US" dirty="0"/>
            </a:br>
            <a:r>
              <a:rPr lang="en-US" altLang="en-US" dirty="0"/>
              <a:t>including Euler, Algol W, Pascal, Modula,</a:t>
            </a:r>
            <a:br>
              <a:rPr lang="en-US" altLang="en-US" dirty="0"/>
            </a:br>
            <a:r>
              <a:rPr lang="en-US" altLang="en-US" dirty="0"/>
              <a:t>Modula-2, and Oberon</a:t>
            </a:r>
          </a:p>
          <a:p>
            <a:pPr>
              <a:lnSpc>
                <a:spcPct val="95000"/>
              </a:lnSpc>
              <a:spcBef>
                <a:spcPct val="10000"/>
              </a:spcBef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pic>
        <p:nvPicPr>
          <p:cNvPr id="3074" name="Picture 2" descr="Niklaus E. Wirth">
            <a:extLst>
              <a:ext uri="{FF2B5EF4-FFF2-40B4-BE49-F238E27FC236}">
                <a16:creationId xmlns:a16="http://schemas.microsoft.com/office/drawing/2014/main" id="{43F0FFBD-DD29-433F-972A-9786B1F7E7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1275" y="4339740"/>
            <a:ext cx="2565749" cy="2425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6377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4906297" cy="52578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en-US" altLang="en-US" sz="2400" dirty="0"/>
              <a:t>Noam Chomsky</a:t>
            </a:r>
            <a:br>
              <a:rPr lang="en-US" altLang="en-US" sz="2400" dirty="0"/>
            </a:br>
            <a:r>
              <a:rPr lang="en-US" altLang="en-US" sz="2400" dirty="0"/>
              <a:t>(MIT linguist, philosopher, &amp; activist)</a:t>
            </a:r>
          </a:p>
          <a:p>
            <a:pPr lvl="1">
              <a:lnSpc>
                <a:spcPct val="95000"/>
              </a:lnSpc>
            </a:pPr>
            <a:r>
              <a:rPr lang="en-US" altLang="en-US" sz="2000" dirty="0"/>
              <a:t>Invented a Hierarchy of Notations for Natural Languages</a:t>
            </a:r>
          </a:p>
          <a:p>
            <a:pPr lvl="1">
              <a:lnSpc>
                <a:spcPct val="95000"/>
              </a:lnSpc>
            </a:pPr>
            <a:r>
              <a:rPr lang="en-US" altLang="en-US" sz="2000" dirty="0"/>
              <a:t>4 levels: 0-3 with 0 being the most powerful</a:t>
            </a:r>
          </a:p>
          <a:p>
            <a:pPr lvl="1">
              <a:lnSpc>
                <a:spcPct val="95000"/>
              </a:lnSpc>
            </a:pPr>
            <a:r>
              <a:rPr lang="en-US" altLang="en-US" sz="2000" dirty="0">
                <a:solidFill>
                  <a:srgbClr val="6600FF"/>
                </a:solidFill>
              </a:rPr>
              <a:t>BNF &amp; EBNF are formalisms for languages at level 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pic>
        <p:nvPicPr>
          <p:cNvPr id="4098" name="Picture 2" descr="Image result for chomsky">
            <a:extLst>
              <a:ext uri="{FF2B5EF4-FFF2-40B4-BE49-F238E27FC236}">
                <a16:creationId xmlns:a16="http://schemas.microsoft.com/office/drawing/2014/main" id="{745F28E0-E0BC-4CBD-928A-2E7F56A53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355" y="4833577"/>
            <a:ext cx="1910123" cy="1910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D0C7443-A6A3-4CC6-B60A-5DF2414F2D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5897" y="1371600"/>
            <a:ext cx="6676103" cy="54864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2533C0-EEC4-4328-90A1-676152CF7408}"/>
              </a:ext>
            </a:extLst>
          </p:cNvPr>
          <p:cNvSpPr txBox="1"/>
          <p:nvPr/>
        </p:nvSpPr>
        <p:spPr>
          <a:xfrm>
            <a:off x="8120909" y="6490899"/>
            <a:ext cx="4038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hlinkClick r:id="rId5"/>
              </a:rPr>
              <a:t>https://en.wikipedia.org/wiki/Chomsky_hierarchy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96102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ABD80-A7BC-4B02-ABE3-B98DB8B66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EBNF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8D1C7-FF17-42CC-BE65-EC8AC41EA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addition of several notations borrowed from regular expressions to make BNF rules more expressive, including:</a:t>
            </a:r>
          </a:p>
          <a:p>
            <a:pPr lvl="1"/>
            <a:r>
              <a:rPr lang="en-US" dirty="0"/>
              <a:t>Kleene Star: </a:t>
            </a:r>
            <a:r>
              <a:rPr lang="en-US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or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  <a:r>
              <a:rPr lang="en-US" dirty="0"/>
              <a:t>	0 or more occurrences</a:t>
            </a:r>
            <a:endParaRPr lang="en-US" dirty="0">
              <a:solidFill>
                <a:srgbClr val="66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Kleene Cross: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dirty="0"/>
              <a:t> 		1 or more occurrences</a:t>
            </a:r>
          </a:p>
          <a:p>
            <a:pPr lvl="1"/>
            <a:r>
              <a:rPr lang="en-US" dirty="0"/>
              <a:t>Optional: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dirty="0"/>
              <a:t> or </a:t>
            </a:r>
            <a:r>
              <a:rPr lang="en-US" sz="2400" dirty="0">
                <a:solidFill>
                  <a:srgbClr val="66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 	0 or 1 occurrences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Parenthesis can be used for grouping</a:t>
            </a:r>
          </a:p>
        </p:txBody>
      </p:sp>
    </p:spTree>
    <p:extLst>
      <p:ext uri="{BB962C8B-B14F-4D97-AF65-F5344CB8AC3E}">
        <p14:creationId xmlns:p14="http://schemas.microsoft.com/office/powerpoint/2010/main" val="4195532746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11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AA1DB"/>
      </a:accent1>
      <a:accent2>
        <a:srgbClr val="FF6600"/>
      </a:accent2>
      <a:accent3>
        <a:srgbClr val="FFFFFF"/>
      </a:accent3>
      <a:accent4>
        <a:srgbClr val="000000"/>
      </a:accent4>
      <a:accent5>
        <a:srgbClr val="EACDEA"/>
      </a:accent5>
      <a:accent6>
        <a:srgbClr val="E75C00"/>
      </a:accent6>
      <a:hlink>
        <a:srgbClr val="9933FF"/>
      </a:hlink>
      <a:folHlink>
        <a:srgbClr val="6600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宋体" pitchFamily="2" charset="-122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B499C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6CAE2"/>
        </a:accent5>
        <a:accent6>
          <a:srgbClr val="E75C00"/>
        </a:accent6>
        <a:hlink>
          <a:srgbClr val="9933FF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11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AA1D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EACDEA"/>
        </a:accent5>
        <a:accent6>
          <a:srgbClr val="E75C00"/>
        </a:accent6>
        <a:hlink>
          <a:srgbClr val="9933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12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08DD7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CC5E8"/>
        </a:accent5>
        <a:accent6>
          <a:srgbClr val="E75C00"/>
        </a:accent6>
        <a:hlink>
          <a:srgbClr val="9900CC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3_Profile">
  <a:themeElements>
    <a:clrScheme name="13_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13_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3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_Profile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B499C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6CAE2"/>
        </a:accent5>
        <a:accent6>
          <a:srgbClr val="E75C00"/>
        </a:accent6>
        <a:hlink>
          <a:srgbClr val="9933FF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_Profile 11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AA1D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EACDEA"/>
        </a:accent5>
        <a:accent6>
          <a:srgbClr val="E75C00"/>
        </a:accent6>
        <a:hlink>
          <a:srgbClr val="9933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_Profile 12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08DD7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CC5E8"/>
        </a:accent5>
        <a:accent6>
          <a:srgbClr val="E75C00"/>
        </a:accent6>
        <a:hlink>
          <a:srgbClr val="9900CC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14_Profile">
  <a:themeElements>
    <a:clrScheme name="14_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14_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4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4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4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4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4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4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4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4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_Profile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B499C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6CAE2"/>
        </a:accent5>
        <a:accent6>
          <a:srgbClr val="E75C00"/>
        </a:accent6>
        <a:hlink>
          <a:srgbClr val="9933FF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_Profile 11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AA1D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EACDEA"/>
        </a:accent5>
        <a:accent6>
          <a:srgbClr val="E75C00"/>
        </a:accent6>
        <a:hlink>
          <a:srgbClr val="9933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_Profile 12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08DD7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CC5E8"/>
        </a:accent5>
        <a:accent6>
          <a:srgbClr val="E75C00"/>
        </a:accent6>
        <a:hlink>
          <a:srgbClr val="9900CC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15_Profile">
  <a:themeElements>
    <a:clrScheme name="15_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15_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5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Profile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B499C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6CAE2"/>
        </a:accent5>
        <a:accent6>
          <a:srgbClr val="E75C00"/>
        </a:accent6>
        <a:hlink>
          <a:srgbClr val="9933FF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Profile 11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AA1D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EACDEA"/>
        </a:accent5>
        <a:accent6>
          <a:srgbClr val="E75C00"/>
        </a:accent6>
        <a:hlink>
          <a:srgbClr val="9933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Profile 12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08DD7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CC5E8"/>
        </a:accent5>
        <a:accent6>
          <a:srgbClr val="E75C00"/>
        </a:accent6>
        <a:hlink>
          <a:srgbClr val="9900CC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16_Profile">
  <a:themeElements>
    <a:clrScheme name="16_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16_Profile">
      <a:majorFont>
        <a:latin typeface="Dijkstr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6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6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6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6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6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6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6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6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6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6_Profile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B499C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6CAE2"/>
        </a:accent5>
        <a:accent6>
          <a:srgbClr val="E75C00"/>
        </a:accent6>
        <a:hlink>
          <a:srgbClr val="9933FF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6_Profile 11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AA1D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EACDEA"/>
        </a:accent5>
        <a:accent6>
          <a:srgbClr val="E75C00"/>
        </a:accent6>
        <a:hlink>
          <a:srgbClr val="9933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6_Profile 12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08DD7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CC5E8"/>
        </a:accent5>
        <a:accent6>
          <a:srgbClr val="E75C00"/>
        </a:accent6>
        <a:hlink>
          <a:srgbClr val="9900CC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17_Profile">
  <a:themeElements>
    <a:clrScheme name="17_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17_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7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Profile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B499C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6CAE2"/>
        </a:accent5>
        <a:accent6>
          <a:srgbClr val="E75C00"/>
        </a:accent6>
        <a:hlink>
          <a:srgbClr val="9933FF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Profile 11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AA1D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EACDEA"/>
        </a:accent5>
        <a:accent6>
          <a:srgbClr val="E75C00"/>
        </a:accent6>
        <a:hlink>
          <a:srgbClr val="9933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Profile 12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08DD7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CC5E8"/>
        </a:accent5>
        <a:accent6>
          <a:srgbClr val="E75C00"/>
        </a:accent6>
        <a:hlink>
          <a:srgbClr val="9900CC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18_Profile">
  <a:themeElements>
    <a:clrScheme name="18_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18_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8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_Profile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B499C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6CAE2"/>
        </a:accent5>
        <a:accent6>
          <a:srgbClr val="E75C00"/>
        </a:accent6>
        <a:hlink>
          <a:srgbClr val="9933FF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_Profile 11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AA1D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EACDEA"/>
        </a:accent5>
        <a:accent6>
          <a:srgbClr val="E75C00"/>
        </a:accent6>
        <a:hlink>
          <a:srgbClr val="9933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_Profile 12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08DD7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CC5E8"/>
        </a:accent5>
        <a:accent6>
          <a:srgbClr val="E75C00"/>
        </a:accent6>
        <a:hlink>
          <a:srgbClr val="9900CC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19_Profile">
  <a:themeElements>
    <a:clrScheme name="19_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19_Profile">
      <a:majorFont>
        <a:latin typeface="Dijkstr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9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_Profile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B499C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6CAE2"/>
        </a:accent5>
        <a:accent6>
          <a:srgbClr val="E75C00"/>
        </a:accent6>
        <a:hlink>
          <a:srgbClr val="9933FF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_Profile 11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AA1D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EACDEA"/>
        </a:accent5>
        <a:accent6>
          <a:srgbClr val="E75C00"/>
        </a:accent6>
        <a:hlink>
          <a:srgbClr val="9933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_Profile 12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08DD7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CC5E8"/>
        </a:accent5>
        <a:accent6>
          <a:srgbClr val="E75C00"/>
        </a:accent6>
        <a:hlink>
          <a:srgbClr val="9900CC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20_Profile">
  <a:themeElements>
    <a:clrScheme name="20_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20_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0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_Profile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B499C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6CAE2"/>
        </a:accent5>
        <a:accent6>
          <a:srgbClr val="E75C00"/>
        </a:accent6>
        <a:hlink>
          <a:srgbClr val="9933FF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_Profile 11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AA1D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EACDEA"/>
        </a:accent5>
        <a:accent6>
          <a:srgbClr val="E75C00"/>
        </a:accent6>
        <a:hlink>
          <a:srgbClr val="9933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_Profile 12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08DD7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CC5E8"/>
        </a:accent5>
        <a:accent6>
          <a:srgbClr val="E75C00"/>
        </a:accent6>
        <a:hlink>
          <a:srgbClr val="9900CC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21_Profile">
  <a:themeElements>
    <a:clrScheme name="21_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21_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1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_Profile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B499C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6CAE2"/>
        </a:accent5>
        <a:accent6>
          <a:srgbClr val="E75C00"/>
        </a:accent6>
        <a:hlink>
          <a:srgbClr val="9933FF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_Profile 11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AA1D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EACDEA"/>
        </a:accent5>
        <a:accent6>
          <a:srgbClr val="E75C00"/>
        </a:accent6>
        <a:hlink>
          <a:srgbClr val="9933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_Profile 12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08DD7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CC5E8"/>
        </a:accent5>
        <a:accent6>
          <a:srgbClr val="E75C00"/>
        </a:accent6>
        <a:hlink>
          <a:srgbClr val="9900CC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ofile">
  <a:themeElements>
    <a:clrScheme name="1_Profile 12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C08DD7"/>
      </a:accent1>
      <a:accent2>
        <a:srgbClr val="FF6600"/>
      </a:accent2>
      <a:accent3>
        <a:srgbClr val="FFFFFF"/>
      </a:accent3>
      <a:accent4>
        <a:srgbClr val="000000"/>
      </a:accent4>
      <a:accent5>
        <a:srgbClr val="DCC5E8"/>
      </a:accent5>
      <a:accent6>
        <a:srgbClr val="E75C00"/>
      </a:accent6>
      <a:hlink>
        <a:srgbClr val="9900CC"/>
      </a:hlink>
      <a:folHlink>
        <a:srgbClr val="660066"/>
      </a:folHlink>
    </a:clrScheme>
    <a:fontScheme name="1_Profile">
      <a:majorFont>
        <a:latin typeface="Dijkstr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宋体" pitchFamily="2" charset="-122"/>
          </a:defRPr>
        </a:defPPr>
      </a:lstStyle>
    </a:lnDef>
  </a:objectDefaults>
  <a:extraClrSchemeLst>
    <a:extraClrScheme>
      <a:clrScheme name="1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file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B499C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6CAE2"/>
        </a:accent5>
        <a:accent6>
          <a:srgbClr val="E75C00"/>
        </a:accent6>
        <a:hlink>
          <a:srgbClr val="9933FF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file 11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AA1D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EACDEA"/>
        </a:accent5>
        <a:accent6>
          <a:srgbClr val="E75C00"/>
        </a:accent6>
        <a:hlink>
          <a:srgbClr val="9933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file 12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08DD7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CC5E8"/>
        </a:accent5>
        <a:accent6>
          <a:srgbClr val="E75C00"/>
        </a:accent6>
        <a:hlink>
          <a:srgbClr val="9900CC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rofile">
  <a:themeElements>
    <a:clrScheme name="2_Profile 12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C08DD7"/>
      </a:accent1>
      <a:accent2>
        <a:srgbClr val="FF6600"/>
      </a:accent2>
      <a:accent3>
        <a:srgbClr val="FFFFFF"/>
      </a:accent3>
      <a:accent4>
        <a:srgbClr val="000000"/>
      </a:accent4>
      <a:accent5>
        <a:srgbClr val="DCC5E8"/>
      </a:accent5>
      <a:accent6>
        <a:srgbClr val="E75C00"/>
      </a:accent6>
      <a:hlink>
        <a:srgbClr val="9900CC"/>
      </a:hlink>
      <a:folHlink>
        <a:srgbClr val="660066"/>
      </a:folHlink>
    </a:clrScheme>
    <a:fontScheme name="2_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宋体" pitchFamily="2" charset="-122"/>
          </a:defRPr>
        </a:defPPr>
      </a:lstStyle>
    </a:lnDef>
  </a:objectDefaults>
  <a:extraClrSchemeLst>
    <a:extraClrScheme>
      <a:clrScheme name="2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file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B499C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6CAE2"/>
        </a:accent5>
        <a:accent6>
          <a:srgbClr val="E75C00"/>
        </a:accent6>
        <a:hlink>
          <a:srgbClr val="9933FF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file 11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AA1D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EACDEA"/>
        </a:accent5>
        <a:accent6>
          <a:srgbClr val="E75C00"/>
        </a:accent6>
        <a:hlink>
          <a:srgbClr val="9933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file 12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08DD7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CC5E8"/>
        </a:accent5>
        <a:accent6>
          <a:srgbClr val="E75C00"/>
        </a:accent6>
        <a:hlink>
          <a:srgbClr val="9900CC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Profile">
  <a:themeElements>
    <a:clrScheme name="3_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3_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宋体" pitchFamily="2" charset="-122"/>
          </a:defRPr>
        </a:defPPr>
      </a:lstStyle>
    </a:lnDef>
  </a:objectDefaults>
  <a:extraClrSchemeLst>
    <a:extraClrScheme>
      <a:clrScheme name="3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rofile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B499C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6CAE2"/>
        </a:accent5>
        <a:accent6>
          <a:srgbClr val="E75C00"/>
        </a:accent6>
        <a:hlink>
          <a:srgbClr val="9933FF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rofile 11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AA1D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EACDEA"/>
        </a:accent5>
        <a:accent6>
          <a:srgbClr val="E75C00"/>
        </a:accent6>
        <a:hlink>
          <a:srgbClr val="9933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rofile 12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08DD7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CC5E8"/>
        </a:accent5>
        <a:accent6>
          <a:srgbClr val="E75C00"/>
        </a:accent6>
        <a:hlink>
          <a:srgbClr val="9900CC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8_Profile">
  <a:themeElements>
    <a:clrScheme name="8_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8_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8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Profile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B499C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6CAE2"/>
        </a:accent5>
        <a:accent6>
          <a:srgbClr val="E75C00"/>
        </a:accent6>
        <a:hlink>
          <a:srgbClr val="9933FF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Profile 11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AA1D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EACDEA"/>
        </a:accent5>
        <a:accent6>
          <a:srgbClr val="E75C00"/>
        </a:accent6>
        <a:hlink>
          <a:srgbClr val="9933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Profile 12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08DD7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CC5E8"/>
        </a:accent5>
        <a:accent6>
          <a:srgbClr val="E75C00"/>
        </a:accent6>
        <a:hlink>
          <a:srgbClr val="9900CC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9_Profile">
  <a:themeElements>
    <a:clrScheme name="9_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9_Profile">
      <a:majorFont>
        <a:latin typeface="Dijkstr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9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Profile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B499C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6CAE2"/>
        </a:accent5>
        <a:accent6>
          <a:srgbClr val="E75C00"/>
        </a:accent6>
        <a:hlink>
          <a:srgbClr val="9933FF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Profile 11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AA1D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EACDEA"/>
        </a:accent5>
        <a:accent6>
          <a:srgbClr val="E75C00"/>
        </a:accent6>
        <a:hlink>
          <a:srgbClr val="9933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Profile 12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08DD7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CC5E8"/>
        </a:accent5>
        <a:accent6>
          <a:srgbClr val="E75C00"/>
        </a:accent6>
        <a:hlink>
          <a:srgbClr val="9900CC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0_Profile">
  <a:themeElements>
    <a:clrScheme name="10_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10_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0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Profile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B499C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6CAE2"/>
        </a:accent5>
        <a:accent6>
          <a:srgbClr val="E75C00"/>
        </a:accent6>
        <a:hlink>
          <a:srgbClr val="9933FF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Profile 11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AA1D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EACDEA"/>
        </a:accent5>
        <a:accent6>
          <a:srgbClr val="E75C00"/>
        </a:accent6>
        <a:hlink>
          <a:srgbClr val="9933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Profile 12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08DD7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CC5E8"/>
        </a:accent5>
        <a:accent6>
          <a:srgbClr val="E75C00"/>
        </a:accent6>
        <a:hlink>
          <a:srgbClr val="9900CC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1_Profile">
  <a:themeElements>
    <a:clrScheme name="11_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11_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1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Profile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B499C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6CAE2"/>
        </a:accent5>
        <a:accent6>
          <a:srgbClr val="E75C00"/>
        </a:accent6>
        <a:hlink>
          <a:srgbClr val="9933FF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Profile 11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AA1D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EACDEA"/>
        </a:accent5>
        <a:accent6>
          <a:srgbClr val="E75C00"/>
        </a:accent6>
        <a:hlink>
          <a:srgbClr val="9933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Profile 12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08DD7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CC5E8"/>
        </a:accent5>
        <a:accent6>
          <a:srgbClr val="E75C00"/>
        </a:accent6>
        <a:hlink>
          <a:srgbClr val="9900CC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2_Profile">
  <a:themeElements>
    <a:clrScheme name="12_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12_Profile">
      <a:majorFont>
        <a:latin typeface="Dijkstr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2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Profile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B499C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6CAE2"/>
        </a:accent5>
        <a:accent6>
          <a:srgbClr val="E75C00"/>
        </a:accent6>
        <a:hlink>
          <a:srgbClr val="9933FF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Profile 11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AA1DB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EACDEA"/>
        </a:accent5>
        <a:accent6>
          <a:srgbClr val="E75C00"/>
        </a:accent6>
        <a:hlink>
          <a:srgbClr val="9933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Profile 12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08DD7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CC5E8"/>
        </a:accent5>
        <a:accent6>
          <a:srgbClr val="E75C00"/>
        </a:accent6>
        <a:hlink>
          <a:srgbClr val="9900CC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4_Profile 10">
    <a:dk1>
      <a:srgbClr val="000000"/>
    </a:dk1>
    <a:lt1>
      <a:srgbClr val="FFFFFF"/>
    </a:lt1>
    <a:dk2>
      <a:srgbClr val="000000"/>
    </a:dk2>
    <a:lt2>
      <a:srgbClr val="DDDDDD"/>
    </a:lt2>
    <a:accent1>
      <a:srgbClr val="B499CB"/>
    </a:accent1>
    <a:accent2>
      <a:srgbClr val="FF6600"/>
    </a:accent2>
    <a:accent3>
      <a:srgbClr val="FFFFFF"/>
    </a:accent3>
    <a:accent4>
      <a:srgbClr val="000000"/>
    </a:accent4>
    <a:accent5>
      <a:srgbClr val="D6CAE2"/>
    </a:accent5>
    <a:accent6>
      <a:srgbClr val="E75C00"/>
    </a:accent6>
    <a:hlink>
      <a:srgbClr val="9933FF"/>
    </a:hlink>
    <a:folHlink>
      <a:srgbClr val="6600CC"/>
    </a:folHlink>
  </a:clrScheme>
</a:themeOverride>
</file>

<file path=ppt/theme/themeOverride2.xml><?xml version="1.0" encoding="utf-8"?>
<a:themeOverride xmlns:a="http://schemas.openxmlformats.org/drawingml/2006/main">
  <a:clrScheme name="1_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ppt/theme/themeOverride3.xml><?xml version="1.0" encoding="utf-8"?>
<a:themeOverride xmlns:a="http://schemas.openxmlformats.org/drawingml/2006/main">
  <a:clrScheme name="2_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37471</TotalTime>
  <Words>769</Words>
  <Application>Microsoft Office PowerPoint</Application>
  <PresentationFormat>Widescreen</PresentationFormat>
  <Paragraphs>84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18</vt:i4>
      </vt:variant>
      <vt:variant>
        <vt:lpstr>Slide Titles</vt:lpstr>
      </vt:variant>
      <vt:variant>
        <vt:i4>12</vt:i4>
      </vt:variant>
    </vt:vector>
  </HeadingPairs>
  <TitlesOfParts>
    <vt:vector size="39" baseType="lpstr">
      <vt:lpstr>Arial</vt:lpstr>
      <vt:lpstr>Calibri</vt:lpstr>
      <vt:lpstr>Courier New</vt:lpstr>
      <vt:lpstr>Dijkstra</vt:lpstr>
      <vt:lpstr>Georgia</vt:lpstr>
      <vt:lpstr>Symbol</vt:lpstr>
      <vt:lpstr>Times New Roman</vt:lpstr>
      <vt:lpstr>Verdana</vt:lpstr>
      <vt:lpstr>Wingdings</vt:lpstr>
      <vt:lpstr>Profile</vt:lpstr>
      <vt:lpstr>1_Profile</vt:lpstr>
      <vt:lpstr>2_Profile</vt:lpstr>
      <vt:lpstr>3_Profile</vt:lpstr>
      <vt:lpstr>8_Profile</vt:lpstr>
      <vt:lpstr>9_Profile</vt:lpstr>
      <vt:lpstr>10_Profile</vt:lpstr>
      <vt:lpstr>11_Profile</vt:lpstr>
      <vt:lpstr>12_Profile</vt:lpstr>
      <vt:lpstr>13_Profile</vt:lpstr>
      <vt:lpstr>14_Profile</vt:lpstr>
      <vt:lpstr>15_Profile</vt:lpstr>
      <vt:lpstr>16_Profile</vt:lpstr>
      <vt:lpstr>17_Profile</vt:lpstr>
      <vt:lpstr>18_Profile</vt:lpstr>
      <vt:lpstr>19_Profile</vt:lpstr>
      <vt:lpstr>20_Profile</vt:lpstr>
      <vt:lpstr>21_Profile</vt:lpstr>
      <vt:lpstr>BNF &amp; EBNF</vt:lpstr>
      <vt:lpstr>History</vt:lpstr>
      <vt:lpstr>History</vt:lpstr>
      <vt:lpstr>BNF</vt:lpstr>
      <vt:lpstr>PowerPoint Presentation</vt:lpstr>
      <vt:lpstr>BNF Examples</vt:lpstr>
      <vt:lpstr>History</vt:lpstr>
      <vt:lpstr>History</vt:lpstr>
      <vt:lpstr>EBNF</vt:lpstr>
      <vt:lpstr>BNF vs. EBNF</vt:lpstr>
      <vt:lpstr>Conversions BNF  EBNF</vt:lpstr>
      <vt:lpstr>Examples</vt:lpstr>
    </vt:vector>
  </TitlesOfParts>
  <Company>CSE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Interfaces</dc:title>
  <dc:creator>Paul Sivilotti</dc:creator>
  <cp:lastModifiedBy>Stucki, David</cp:lastModifiedBy>
  <cp:revision>457</cp:revision>
  <dcterms:created xsi:type="dcterms:W3CDTF">2005-03-22T22:30:11Z</dcterms:created>
  <dcterms:modified xsi:type="dcterms:W3CDTF">2021-10-20T00:23:23Z</dcterms:modified>
</cp:coreProperties>
</file>