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6"/>
  </p:notesMasterIdLst>
  <p:sldIdLst>
    <p:sldId id="303" r:id="rId2"/>
    <p:sldId id="304" r:id="rId3"/>
    <p:sldId id="305" r:id="rId4"/>
    <p:sldId id="306" r:id="rId5"/>
  </p:sldIdLst>
  <p:sldSz cx="12192000" cy="6858000"/>
  <p:notesSz cx="6934200" cy="9283700"/>
  <p:custDataLst>
    <p:tags r:id="rId7"/>
  </p:custData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1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1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1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1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1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A0BFF"/>
    <a:srgbClr val="604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 snapToGrid="0">
      <p:cViewPr varScale="1">
        <p:scale>
          <a:sx n="105" d="100"/>
          <a:sy n="105" d="100"/>
        </p:scale>
        <p:origin x="714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6" y="-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7975"/>
            <a:ext cx="1588" cy="15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588" y="4381500"/>
            <a:ext cx="5921375" cy="412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09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12" charset="0"/>
      <a:defRPr sz="1200" kern="1200">
        <a:solidFill>
          <a:srgbClr val="000000"/>
        </a:solidFill>
        <a:latin typeface="Times New Roman" pitchFamily="112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12" charset="0"/>
      <a:defRPr sz="1200" kern="1200">
        <a:solidFill>
          <a:srgbClr val="000000"/>
        </a:solidFill>
        <a:latin typeface="Times New Roman" pitchFamily="112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12" charset="0"/>
      <a:defRPr sz="1200" kern="1200">
        <a:solidFill>
          <a:srgbClr val="000000"/>
        </a:solidFill>
        <a:latin typeface="Times New Roman" pitchFamily="112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12" charset="0"/>
      <a:defRPr sz="1200" kern="1200">
        <a:solidFill>
          <a:srgbClr val="000000"/>
        </a:solidFill>
        <a:latin typeface="Times New Roman" pitchFamily="112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12" charset="0"/>
      <a:defRPr sz="1200" kern="1200">
        <a:solidFill>
          <a:srgbClr val="000000"/>
        </a:solidFill>
        <a:latin typeface="Times New Roman" pitchFamily="11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4019213" y="307975"/>
            <a:ext cx="28041601" cy="15773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649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09588" y="4383088"/>
            <a:ext cx="5921375" cy="4122737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4019213" y="307975"/>
            <a:ext cx="28041601" cy="15773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09588" y="4383088"/>
            <a:ext cx="5921375" cy="4122737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33948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200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9284" y="609600"/>
            <a:ext cx="2647949" cy="78057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1" y="609600"/>
            <a:ext cx="7744884" cy="78057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3464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8761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6342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905000"/>
            <a:ext cx="4116917" cy="6510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1318" y="1905000"/>
            <a:ext cx="4116916" cy="6510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4782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85561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980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4532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5581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5219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4201585" y="6292850"/>
            <a:ext cx="3769783" cy="21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itchFamily="11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itchFamily="11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itchFamily="11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itchFamily="11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itchFamily="112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itchFamily="112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itchFamily="112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itchFamily="112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itchFamily="112" charset="0"/>
              </a:defRPr>
            </a:lvl9pPr>
          </a:lstStyle>
          <a:p>
            <a:pPr algn="ctr" eaLnBrk="1" hangingPunct="1">
              <a:lnSpc>
                <a:spcPts val="1663"/>
              </a:lnSpc>
              <a:buClr>
                <a:srgbClr val="000000"/>
              </a:buClr>
              <a:buSzPct val="100000"/>
              <a:buFont typeface="Times New Roman" pitchFamily="112" charset="0"/>
              <a:buNone/>
            </a:pPr>
            <a:r>
              <a:rPr lang="en-GB" sz="14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0" y="6723064"/>
            <a:ext cx="12090400" cy="13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itchFamily="11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itchFamily="11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itchFamily="11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itchFamily="11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itchFamily="112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itchFamily="112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itchFamily="112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itchFamily="112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itchFamily="112" charset="0"/>
              </a:defRPr>
            </a:lvl9pPr>
          </a:lstStyle>
          <a:p>
            <a:pPr algn="ctr" eaLnBrk="1" hangingPunct="1">
              <a:lnSpc>
                <a:spcPts val="1063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900">
                <a:solidFill>
                  <a:srgbClr val="000000"/>
                </a:solidFill>
                <a:latin typeface="Arial" charset="0"/>
              </a:rPr>
              <a:t>Copyright © 2006 The McGraw-Hill Companies, Inc.</a:t>
            </a:r>
          </a:p>
        </p:txBody>
      </p:sp>
      <p:pic>
        <p:nvPicPr>
          <p:cNvPr id="99334" name="Picture 6" descr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1">
              <a:alpha val="60001"/>
            </a:schemeClr>
          </a:solidFill>
        </p:spPr>
      </p:pic>
      <p:pic>
        <p:nvPicPr>
          <p:cNvPr id="99335" name="Picture 7" descr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2192000" cy="152400"/>
          </a:xfrm>
          <a:prstGeom prst="rect">
            <a:avLst/>
          </a:prstGeom>
          <a:solidFill>
            <a:schemeClr val="bg1">
              <a:alpha val="50999"/>
            </a:schemeClr>
          </a:solidFill>
        </p:spPr>
      </p:pic>
      <p:sp>
        <p:nvSpPr>
          <p:cNvPr id="9933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711201" y="609600"/>
            <a:ext cx="10596033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9933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1" y="1905000"/>
            <a:ext cx="8437033" cy="651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marL="20638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12" charset="0"/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marL="20638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12" charset="0"/>
        <a:defRPr sz="3200">
          <a:solidFill>
            <a:srgbClr val="000000"/>
          </a:solidFill>
          <a:latin typeface="Geneva" pitchFamily="112" charset="0"/>
        </a:defRPr>
      </a:lvl2pPr>
      <a:lvl3pPr marL="20638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12" charset="0"/>
        <a:defRPr sz="3200">
          <a:solidFill>
            <a:srgbClr val="000000"/>
          </a:solidFill>
          <a:latin typeface="Geneva" pitchFamily="112" charset="0"/>
        </a:defRPr>
      </a:lvl3pPr>
      <a:lvl4pPr marL="20638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12" charset="0"/>
        <a:defRPr sz="3200">
          <a:solidFill>
            <a:srgbClr val="000000"/>
          </a:solidFill>
          <a:latin typeface="Geneva" pitchFamily="112" charset="0"/>
        </a:defRPr>
      </a:lvl4pPr>
      <a:lvl5pPr marL="20638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12" charset="0"/>
        <a:defRPr sz="3200">
          <a:solidFill>
            <a:srgbClr val="000000"/>
          </a:solidFill>
          <a:latin typeface="Geneva" pitchFamily="112" charset="0"/>
        </a:defRPr>
      </a:lvl5pPr>
      <a:lvl6pPr marL="477838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12" charset="0"/>
        <a:defRPr sz="3200">
          <a:solidFill>
            <a:srgbClr val="000000"/>
          </a:solidFill>
          <a:latin typeface="Geneva" pitchFamily="112" charset="0"/>
        </a:defRPr>
      </a:lvl6pPr>
      <a:lvl7pPr marL="935038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12" charset="0"/>
        <a:defRPr sz="3200">
          <a:solidFill>
            <a:srgbClr val="000000"/>
          </a:solidFill>
          <a:latin typeface="Geneva" pitchFamily="112" charset="0"/>
        </a:defRPr>
      </a:lvl7pPr>
      <a:lvl8pPr marL="1392238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12" charset="0"/>
        <a:defRPr sz="3200">
          <a:solidFill>
            <a:srgbClr val="000000"/>
          </a:solidFill>
          <a:latin typeface="Geneva" pitchFamily="112" charset="0"/>
        </a:defRPr>
      </a:lvl8pPr>
      <a:lvl9pPr marL="1849438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12" charset="0"/>
        <a:defRPr sz="3200">
          <a:solidFill>
            <a:srgbClr val="000000"/>
          </a:solidFill>
          <a:latin typeface="Geneva" pitchFamily="112" charset="0"/>
        </a:defRPr>
      </a:lvl9pPr>
    </p:titleStyle>
    <p:bodyStyle>
      <a:lvl1pPr marL="436563" indent="-414338" algn="l" defTabSz="457200" rtl="0" fontAlgn="base">
        <a:lnSpc>
          <a:spcPts val="3763"/>
        </a:lnSpc>
        <a:spcBef>
          <a:spcPct val="0"/>
        </a:spcBef>
        <a:spcAft>
          <a:spcPts val="800"/>
        </a:spcAft>
        <a:buClr>
          <a:srgbClr val="000000"/>
        </a:buClr>
        <a:buSzPct val="100000"/>
        <a:buFont typeface="Times New Roman" pitchFamily="112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804863" indent="-339725" algn="l" defTabSz="457200" rtl="0" fontAlgn="base">
        <a:lnSpc>
          <a:spcPts val="3363"/>
        </a:lnSpc>
        <a:spcBef>
          <a:spcPct val="0"/>
        </a:spcBef>
        <a:spcAft>
          <a:spcPts val="600"/>
        </a:spcAft>
        <a:buClr>
          <a:srgbClr val="000000"/>
        </a:buClr>
        <a:buSzPct val="100000"/>
        <a:buFont typeface="Times New Roman" pitchFamily="112" charset="0"/>
        <a:buChar char="–"/>
        <a:defRPr sz="2400" i="1">
          <a:solidFill>
            <a:srgbClr val="000000"/>
          </a:solidFill>
          <a:latin typeface="+mn-lt"/>
        </a:defRPr>
      </a:lvl2pPr>
      <a:lvl3pPr marL="1252538" indent="-338138" algn="l" defTabSz="457200" rtl="0" fontAlgn="base">
        <a:lnSpc>
          <a:spcPts val="2863"/>
        </a:lnSpc>
        <a:spcBef>
          <a:spcPct val="0"/>
        </a:spcBef>
        <a:spcAft>
          <a:spcPts val="600"/>
        </a:spcAft>
        <a:buClr>
          <a:srgbClr val="000000"/>
        </a:buClr>
        <a:buSzPct val="100000"/>
        <a:buFont typeface="Times New Roman" pitchFamily="112" charset="0"/>
        <a:buChar char="•"/>
        <a:defRPr sz="2000">
          <a:solidFill>
            <a:srgbClr val="000000"/>
          </a:solidFill>
          <a:latin typeface="+mn-lt"/>
        </a:defRPr>
      </a:lvl3pPr>
      <a:lvl4pPr marL="1709738" indent="-338138" algn="l" defTabSz="457200" rtl="0" fontAlgn="base">
        <a:lnSpc>
          <a:spcPts val="2363"/>
        </a:lnSpc>
        <a:spcBef>
          <a:spcPct val="0"/>
        </a:spcBef>
        <a:spcAft>
          <a:spcPts val="500"/>
        </a:spcAft>
        <a:buClr>
          <a:srgbClr val="000000"/>
        </a:buClr>
        <a:buSzPct val="100000"/>
        <a:buFont typeface="Times New Roman" pitchFamily="112" charset="0"/>
        <a:buChar char="–"/>
        <a:defRPr>
          <a:solidFill>
            <a:srgbClr val="000000"/>
          </a:solidFill>
          <a:latin typeface="+mn-lt"/>
        </a:defRPr>
      </a:lvl4pPr>
      <a:lvl5pPr marL="2166938" indent="-338138" algn="l" defTabSz="457200" rtl="0" fontAlgn="base">
        <a:lnSpc>
          <a:spcPts val="2363"/>
        </a:lnSpc>
        <a:spcBef>
          <a:spcPct val="0"/>
        </a:spcBef>
        <a:spcAft>
          <a:spcPts val="100"/>
        </a:spcAft>
        <a:buClr>
          <a:srgbClr val="000000"/>
        </a:buClr>
        <a:buSzPct val="100000"/>
        <a:buFont typeface="Times New Roman" pitchFamily="112" charset="0"/>
        <a:buChar char="»"/>
        <a:defRPr sz="1600">
          <a:solidFill>
            <a:srgbClr val="000000"/>
          </a:solidFill>
          <a:latin typeface="+mn-lt"/>
        </a:defRPr>
      </a:lvl5pPr>
      <a:lvl6pPr marL="2624138" indent="-338138" algn="l" defTabSz="457200" rtl="0" fontAlgn="base">
        <a:lnSpc>
          <a:spcPts val="2363"/>
        </a:lnSpc>
        <a:spcBef>
          <a:spcPct val="0"/>
        </a:spcBef>
        <a:spcAft>
          <a:spcPts val="100"/>
        </a:spcAft>
        <a:buClr>
          <a:srgbClr val="000000"/>
        </a:buClr>
        <a:buSzPct val="100000"/>
        <a:buFont typeface="Times New Roman" pitchFamily="112" charset="0"/>
        <a:buChar char="»"/>
        <a:defRPr sz="1600">
          <a:solidFill>
            <a:srgbClr val="000000"/>
          </a:solidFill>
          <a:latin typeface="+mn-lt"/>
        </a:defRPr>
      </a:lvl6pPr>
      <a:lvl7pPr marL="3081338" indent="-338138" algn="l" defTabSz="457200" rtl="0" fontAlgn="base">
        <a:lnSpc>
          <a:spcPts val="2363"/>
        </a:lnSpc>
        <a:spcBef>
          <a:spcPct val="0"/>
        </a:spcBef>
        <a:spcAft>
          <a:spcPts val="100"/>
        </a:spcAft>
        <a:buClr>
          <a:srgbClr val="000000"/>
        </a:buClr>
        <a:buSzPct val="100000"/>
        <a:buFont typeface="Times New Roman" pitchFamily="112" charset="0"/>
        <a:buChar char="»"/>
        <a:defRPr sz="1600">
          <a:solidFill>
            <a:srgbClr val="000000"/>
          </a:solidFill>
          <a:latin typeface="+mn-lt"/>
        </a:defRPr>
      </a:lvl7pPr>
      <a:lvl8pPr marL="3538538" indent="-338138" algn="l" defTabSz="457200" rtl="0" fontAlgn="base">
        <a:lnSpc>
          <a:spcPts val="2363"/>
        </a:lnSpc>
        <a:spcBef>
          <a:spcPct val="0"/>
        </a:spcBef>
        <a:spcAft>
          <a:spcPts val="100"/>
        </a:spcAft>
        <a:buClr>
          <a:srgbClr val="000000"/>
        </a:buClr>
        <a:buSzPct val="100000"/>
        <a:buFont typeface="Times New Roman" pitchFamily="112" charset="0"/>
        <a:buChar char="»"/>
        <a:defRPr sz="1600">
          <a:solidFill>
            <a:srgbClr val="000000"/>
          </a:solidFill>
          <a:latin typeface="+mn-lt"/>
        </a:defRPr>
      </a:lvl8pPr>
      <a:lvl9pPr marL="3995738" indent="-338138" algn="l" defTabSz="457200" rtl="0" fontAlgn="base">
        <a:lnSpc>
          <a:spcPts val="2363"/>
        </a:lnSpc>
        <a:spcBef>
          <a:spcPct val="0"/>
        </a:spcBef>
        <a:spcAft>
          <a:spcPts val="100"/>
        </a:spcAft>
        <a:buClr>
          <a:srgbClr val="000000"/>
        </a:buClr>
        <a:buSzPct val="100000"/>
        <a:buFont typeface="Times New Roman" pitchFamily="112" charset="0"/>
        <a:buChar char="»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2743200"/>
            <a:ext cx="7696200" cy="3200400"/>
          </a:xfrm>
        </p:spPr>
        <p:txBody>
          <a:bodyPr/>
          <a:lstStyle/>
          <a:p>
            <a:pPr marL="555625" indent="-533400" eaLnBrk="0" hangingPunct="0">
              <a:lnSpc>
                <a:spcPct val="100000"/>
              </a:lnSpc>
              <a:spcAft>
                <a:spcPct val="0"/>
              </a:spcAft>
              <a:buClrTx/>
              <a:buSzTx/>
            </a:pPr>
            <a:r>
              <a:rPr lang="en-GB" b="1" i="1" dirty="0">
                <a:solidFill>
                  <a:schemeClr val="tx1"/>
                </a:solidFill>
                <a:latin typeface="Geneva" pitchFamily="112" charset="0"/>
              </a:rPr>
              <a:t>A language that is simple to parse for the compiler is also simple to parse for the human programmer. </a:t>
            </a:r>
          </a:p>
          <a:p>
            <a:pPr marL="555625" indent="-533400" eaLnBrk="0" hangingPunct="0">
              <a:lnSpc>
                <a:spcPct val="100000"/>
              </a:lnSpc>
              <a:spcAft>
                <a:spcPct val="0"/>
              </a:spcAft>
              <a:buClrTx/>
              <a:buSzTx/>
            </a:pPr>
            <a:r>
              <a:rPr lang="en-GB" b="1" i="1" dirty="0">
                <a:solidFill>
                  <a:schemeClr val="tx1"/>
                </a:solidFill>
                <a:latin typeface="Geneva" pitchFamily="112" charset="0"/>
              </a:rPr>
              <a:t>													N. Wirth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Picture 2" descr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76401"/>
            <a:ext cx="6985000" cy="425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2122489" y="0"/>
            <a:ext cx="7951787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20638" defTabSz="457200" eaLnBrk="1" hangingPunct="1">
              <a:buClr>
                <a:srgbClr val="000000"/>
              </a:buClr>
              <a:buSzPct val="100000"/>
              <a:tabLst>
                <a:tab pos="20638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3200" b="1">
                <a:solidFill>
                  <a:srgbClr val="000000"/>
                </a:solidFill>
                <a:latin typeface="Geneva" pitchFamily="112" charset="0"/>
              </a:rPr>
              <a:t>The Compiling Process</a:t>
            </a:r>
            <a:endParaRPr lang="en-GB" sz="3200">
              <a:solidFill>
                <a:srgbClr val="000000"/>
              </a:solidFill>
              <a:latin typeface="Geneva" pitchFamily="11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169F7C9-A0DA-4CB9-A8D7-210969A4FD9B}"/>
              </a:ext>
            </a:extLst>
          </p:cNvPr>
          <p:cNvSpPr/>
          <p:nvPr/>
        </p:nvSpPr>
        <p:spPr bwMode="auto">
          <a:xfrm>
            <a:off x="3767328" y="5413248"/>
            <a:ext cx="3593592" cy="32918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12" charset="0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2" name="Picture 2" descr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057400"/>
            <a:ext cx="6788150" cy="354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523" name="Rectangle 3"/>
          <p:cNvSpPr>
            <a:spLocks noChangeArrowheads="1"/>
          </p:cNvSpPr>
          <p:nvPr/>
        </p:nvSpPr>
        <p:spPr bwMode="auto">
          <a:xfrm>
            <a:off x="2286000" y="152400"/>
            <a:ext cx="7951788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20638" defTabSz="457200" eaLnBrk="1" hangingPunct="1">
              <a:buClr>
                <a:srgbClr val="000000"/>
              </a:buClr>
              <a:buSzPct val="100000"/>
              <a:tabLst>
                <a:tab pos="20638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3200" b="1">
                <a:solidFill>
                  <a:srgbClr val="000000"/>
                </a:solidFill>
                <a:latin typeface="Geneva" pitchFamily="112" charset="0"/>
              </a:rPr>
              <a:t>The Interpreting Process</a:t>
            </a:r>
            <a:endParaRPr lang="en-GB" sz="3200">
              <a:solidFill>
                <a:srgbClr val="000000"/>
              </a:solidFill>
              <a:latin typeface="Geneva" pitchFamily="11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BFE7B7-B874-47ED-BF3F-9B74598B17A2}"/>
              </a:ext>
            </a:extLst>
          </p:cNvPr>
          <p:cNvSpPr/>
          <p:nvPr/>
        </p:nvSpPr>
        <p:spPr bwMode="auto">
          <a:xfrm>
            <a:off x="3886200" y="5120640"/>
            <a:ext cx="3593592" cy="32918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12" charset="0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377" y="3037176"/>
            <a:ext cx="8196662" cy="1548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6403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AMSFONTS" val="0"/>
  <p:tag name="EMBEDFONTS" val="0"/>
  <p:tag name="USEBOLDAMS" val="0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FONTSIZE" val="14"/>
  <p:tag name="DEFAULTBITMAP" val="bmpmono"/>
  <p:tag name="DEFAULTBLEND" val="1"/>
  <p:tag name="DEFAULTTRANSPARENT" val="0"/>
  <p:tag name="DEFAULTWORKAROUNDTRANSPARENCYBUG" val="0"/>
  <p:tag name="DEFAULTRESOLUTION" val="1200"/>
  <p:tag name="DEFAULTWORDWRAP" val="1"/>
  <p:tag name="DEFAULTMAGNIFICATION" val="2"/>
  <p:tag name="DEFAULTWIDTH" val="0"/>
  <p:tag name="DEFAULTHEIGHT" val="0"/>
</p:tagLst>
</file>

<file path=ppt/theme/theme1.xml><?xml version="1.0" encoding="utf-8"?>
<a:theme xmlns:a="http://schemas.openxmlformats.org/drawingml/2006/main" name="ch01">
  <a:themeElements>
    <a:clrScheme name="ch01 4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ch01">
      <a:majorFont>
        <a:latin typeface="Genev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12" charset="0"/>
          </a:defRPr>
        </a:defPPr>
      </a:lstStyle>
    </a:lnDef>
  </a:objectDefaults>
  <a:extraClrSchemeLst>
    <a:extraClrScheme>
      <a:clrScheme name="ch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HD:Users:allen:Desktop:plbookppt:ch01.ppt</Template>
  <TotalTime>6495</TotalTime>
  <Words>42</Words>
  <Application>Microsoft Office PowerPoint</Application>
  <PresentationFormat>Widescreen</PresentationFormat>
  <Paragraphs>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Geneva</vt:lpstr>
      <vt:lpstr>Times New Roman</vt:lpstr>
      <vt:lpstr>ch01</vt:lpstr>
      <vt:lpstr>PowerPoint Presentation</vt:lpstr>
      <vt:lpstr>PowerPoint Presentation</vt:lpstr>
      <vt:lpstr>PowerPoint Presentation</vt:lpstr>
      <vt:lpstr>PowerPoint Presentation</vt:lpstr>
    </vt:vector>
  </TitlesOfParts>
  <Company>Bowdoin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Languages Chapter 2:  Syntax</dc:title>
  <dc:creator>David</dc:creator>
  <cp:lastModifiedBy>Stucki, David</cp:lastModifiedBy>
  <cp:revision>141</cp:revision>
  <dcterms:modified xsi:type="dcterms:W3CDTF">2021-09-12T20:34:51Z</dcterms:modified>
</cp:coreProperties>
</file>