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2"/>
  </p:notesMasterIdLst>
  <p:handoutMasterIdLst>
    <p:handoutMasterId r:id="rId13"/>
  </p:handoutMasterIdLst>
  <p:sldIdLst>
    <p:sldId id="496" r:id="rId5"/>
    <p:sldId id="507" r:id="rId6"/>
    <p:sldId id="528" r:id="rId7"/>
    <p:sldId id="529" r:id="rId8"/>
    <p:sldId id="530" r:id="rId9"/>
    <p:sldId id="522" r:id="rId10"/>
    <p:sldId id="52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3/21/2026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3/21/2026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lotly.com/python/getting-started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0070C0"/>
                    </a:gs>
                    <a:gs pos="48000">
                      <a:schemeClr val="accent2"/>
                    </a:gs>
                    <a:gs pos="100000">
                      <a:srgbClr val="00B0F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 flip="none" rotWithShape="1">
                <a:gsLst>
                  <a:gs pos="0">
                    <a:srgbClr val="0070C0"/>
                  </a:gs>
                  <a:gs pos="48000">
                    <a:schemeClr val="accent2"/>
                  </a:gs>
                  <a:gs pos="100000">
                    <a:srgbClr val="00B0F0"/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1026" name="Picture 2" descr="Introducing plotly.py Theming 🎨🖌 | by plotly | Plotly | Medium">
            <a:extLst>
              <a:ext uri="{FF2B5EF4-FFF2-40B4-BE49-F238E27FC236}">
                <a16:creationId xmlns:a16="http://schemas.microsoft.com/office/drawing/2014/main" id="{59DA89EB-D9C1-E3AD-7453-A0974B4F4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726" y="2716726"/>
            <a:ext cx="1424548" cy="142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/>
              <a:t>Assignment 6 due Wednesday, before 11:59 pm</a:t>
            </a:r>
          </a:p>
          <a:p>
            <a:r>
              <a:rPr lang="en-US" sz="3200"/>
              <a:t>Project Info available</a:t>
            </a:r>
          </a:p>
          <a:p>
            <a:r>
              <a:rPr lang="en-US"/>
              <a:t>Questions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plotly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b="1">
                <a:solidFill>
                  <a:schemeClr val="accent6"/>
                </a:solidFill>
              </a:rPr>
              <a:t>Plotly</a:t>
            </a:r>
            <a:r>
              <a:rPr lang="en-US">
                <a:solidFill>
                  <a:schemeClr val="accent6"/>
                </a:solidFill>
              </a:rPr>
              <a:t> is an open-source plotting library that allows users to create beautiful, interactive web-based visualizations. </a:t>
            </a:r>
          </a:p>
          <a:p>
            <a:pPr fontAlgn="base"/>
            <a:r>
              <a:rPr lang="en-US">
                <a:solidFill>
                  <a:schemeClr val="accent1"/>
                </a:solidFill>
              </a:rPr>
              <a:t>It supports over </a:t>
            </a:r>
            <a:r>
              <a:rPr lang="en-US" b="1">
                <a:solidFill>
                  <a:schemeClr val="accent1"/>
                </a:solidFill>
              </a:rPr>
              <a:t>40 unique chart types</a:t>
            </a:r>
            <a:r>
              <a:rPr lang="en-US">
                <a:solidFill>
                  <a:schemeClr val="accent1"/>
                </a:solidFill>
              </a:rPr>
              <a:t>, covering a wide range of use-cases, including statistical, financial, geographic, scientific, and 3-dimensional plots. </a:t>
            </a:r>
          </a:p>
          <a:p>
            <a:pPr fontAlgn="base"/>
            <a:r>
              <a:rPr lang="en-US">
                <a:solidFill>
                  <a:schemeClr val="accent3"/>
                </a:solidFill>
              </a:rPr>
              <a:t>Built on top of the </a:t>
            </a:r>
            <a:r>
              <a:rPr lang="en-US" b="1">
                <a:solidFill>
                  <a:schemeClr val="accent3"/>
                </a:solidFill>
              </a:rPr>
              <a:t>Plotly JavaScript library (plotly.js)</a:t>
            </a:r>
            <a:r>
              <a:rPr lang="en-US">
                <a:solidFill>
                  <a:schemeClr val="accent3"/>
                </a:solidFill>
              </a:rPr>
              <a:t>, it enables Python users to create stunning visualizations that can be displayed in Jupyter notebooks, saved as standalone HTML files, or integrated into Python-built web applications using </a:t>
            </a:r>
            <a:r>
              <a:rPr lang="en-US" b="1">
                <a:solidFill>
                  <a:schemeClr val="accent3"/>
                </a:solidFill>
              </a:rPr>
              <a:t>Dash</a:t>
            </a:r>
            <a:r>
              <a:rPr lang="en-US">
                <a:solidFill>
                  <a:schemeClr val="accent3"/>
                </a:solidFill>
              </a:rPr>
              <a:t>.</a:t>
            </a:r>
          </a:p>
        </p:txBody>
      </p:sp>
      <p:pic>
        <p:nvPicPr>
          <p:cNvPr id="2050" name="Picture 2" descr="Introducing plotly.py Theming 🎨🖌 | by plotly | Plotly | Medium">
            <a:extLst>
              <a:ext uri="{FF2B5EF4-FFF2-40B4-BE49-F238E27FC236}">
                <a16:creationId xmlns:a16="http://schemas.microsoft.com/office/drawing/2014/main" id="{ECDFE2F9-ED58-B50D-9D2B-0368A88DC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3279" y="432593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plotly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>
                <a:solidFill>
                  <a:schemeClr val="accent6"/>
                </a:solidFill>
              </a:rPr>
              <a:t>Interactive Charts: Plotly charts are highly interactive, allowing users to explore data by </a:t>
            </a:r>
            <a:br>
              <a:rPr lang="en-US">
                <a:solidFill>
                  <a:schemeClr val="accent6"/>
                </a:solidFill>
              </a:rPr>
            </a:br>
            <a:r>
              <a:rPr lang="en-US">
                <a:solidFill>
                  <a:schemeClr val="accent6"/>
                </a:solidFill>
              </a:rPr>
              <a:t>hovering over points, zooming, and panning. </a:t>
            </a:r>
          </a:p>
          <a:p>
            <a:pPr fontAlgn="base"/>
            <a:r>
              <a:rPr lang="en-US" b="1">
                <a:solidFill>
                  <a:schemeClr val="accent2"/>
                </a:solidFill>
              </a:rPr>
              <a:t>Wide Chart Variety</a:t>
            </a:r>
            <a:r>
              <a:rPr lang="en-US">
                <a:solidFill>
                  <a:schemeClr val="accent2"/>
                </a:solidFill>
              </a:rPr>
              <a:t>: From basic line charts to complex 3D surface plots, Plotly offers a rich set of chart types. </a:t>
            </a:r>
          </a:p>
          <a:p>
            <a:pPr fontAlgn="base"/>
            <a:r>
              <a:rPr lang="en-US" b="1">
                <a:solidFill>
                  <a:srgbClr val="FFC000"/>
                </a:solidFill>
              </a:rPr>
              <a:t>Integration with Dash</a:t>
            </a:r>
            <a:r>
              <a:rPr lang="en-US">
                <a:solidFill>
                  <a:srgbClr val="FFC000"/>
                </a:solidFill>
              </a:rPr>
              <a:t>: Combine Plotly charts with Dash, a Python framework for building analytical web applications. </a:t>
            </a:r>
          </a:p>
          <a:p>
            <a:pPr fontAlgn="base"/>
            <a:r>
              <a:rPr lang="en-US" b="1">
                <a:solidFill>
                  <a:schemeClr val="accent1"/>
                </a:solidFill>
              </a:rPr>
              <a:t>Export Options</a:t>
            </a:r>
            <a:r>
              <a:rPr lang="en-US">
                <a:solidFill>
                  <a:schemeClr val="accent1"/>
                </a:solidFill>
              </a:rPr>
              <a:t>: Save visualizations as standalone HTML files or display them directly in Jupyter notebooks</a:t>
            </a:r>
            <a:r>
              <a:rPr lang="en-US" b="1">
                <a:solidFill>
                  <a:schemeClr val="accent1"/>
                </a:solidFill>
              </a:rPr>
              <a:t>. </a:t>
            </a:r>
          </a:p>
          <a:p>
            <a:pPr fontAlgn="base"/>
            <a:r>
              <a:rPr lang="en-US" b="1">
                <a:solidFill>
                  <a:srgbClr val="0070C0"/>
                </a:solidFill>
              </a:rPr>
              <a:t>No Internet Required</a:t>
            </a:r>
            <a:r>
              <a:rPr lang="en-US">
                <a:solidFill>
                  <a:srgbClr val="0070C0"/>
                </a:solidFill>
              </a:rPr>
              <a:t>: Plotly.py operates offline, so no internet connection, account, or payment is needed. </a:t>
            </a:r>
          </a:p>
        </p:txBody>
      </p:sp>
      <p:pic>
        <p:nvPicPr>
          <p:cNvPr id="2050" name="Picture 2" descr="Introducing plotly.py Theming 🎨🖌 | by plotly | Plotly | Medium">
            <a:extLst>
              <a:ext uri="{FF2B5EF4-FFF2-40B4-BE49-F238E27FC236}">
                <a16:creationId xmlns:a16="http://schemas.microsoft.com/office/drawing/2014/main" id="{ECDFE2F9-ED58-B50D-9D2B-0368A88DC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3279" y="432593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78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plotly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/>
              <a:t>Installing plotly</a:t>
            </a:r>
          </a:p>
          <a:p>
            <a:pPr marL="457200" lvl="1" indent="0" fontAlgn="base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pip install plotly</a:t>
            </a:r>
          </a:p>
          <a:p>
            <a:pPr marL="457200" lvl="1" indent="0" fontAlgn="base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conda install –c plotly plotly=5.20.0</a:t>
            </a:r>
          </a:p>
          <a:p>
            <a:pPr fontAlgn="base"/>
            <a:r>
              <a:rPr lang="en-US"/>
              <a:t>Example</a:t>
            </a:r>
          </a:p>
          <a:p>
            <a:pPr marL="457200" lvl="1" indent="0" fontAlgn="base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import plotly.express as px</a:t>
            </a:r>
          </a:p>
          <a:p>
            <a:pPr marL="457200" lvl="1" indent="0" fontAlgn="base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fig = px.bar(x=["a", "b", "c"], y=[1, 3, 2])</a:t>
            </a:r>
          </a:p>
          <a:p>
            <a:pPr marL="457200" lvl="1" indent="0" fontAlgn="base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fig.write_html('first_figure.html', auto_open=True)</a:t>
            </a:r>
          </a:p>
          <a:p>
            <a:pPr fontAlgn="base"/>
            <a:r>
              <a:rPr lang="en-US">
                <a:hlinkClick r:id="rId2"/>
              </a:rPr>
              <a:t>https://plotly.com/python/getting-started/</a:t>
            </a:r>
            <a:r>
              <a:rPr lang="en-US"/>
              <a:t> </a:t>
            </a:r>
          </a:p>
        </p:txBody>
      </p:sp>
      <p:pic>
        <p:nvPicPr>
          <p:cNvPr id="2050" name="Picture 2" descr="Introducing plotly.py Theming 🎨🖌 | by plotly | Plotly | Medium">
            <a:extLst>
              <a:ext uri="{FF2B5EF4-FFF2-40B4-BE49-F238E27FC236}">
                <a16:creationId xmlns:a16="http://schemas.microsoft.com/office/drawing/2014/main" id="{ECDFE2F9-ED58-B50D-9D2B-0368A88DC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3279" y="432593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14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Aggregating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11339</TotalTime>
  <Words>299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 </vt:lpstr>
      <vt:lpstr>Alerts</vt:lpstr>
      <vt:lpstr>plotly</vt:lpstr>
      <vt:lpstr>plotly</vt:lpstr>
      <vt:lpstr>plotly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103</cp:revision>
  <dcterms:created xsi:type="dcterms:W3CDTF">2024-01-06T19:25:42Z</dcterms:created>
  <dcterms:modified xsi:type="dcterms:W3CDTF">2026-03-21T04:09:35Z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