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0"/>
  </p:notesMasterIdLst>
  <p:handoutMasterIdLst>
    <p:handoutMasterId r:id="rId11"/>
  </p:handoutMasterIdLst>
  <p:sldIdLst>
    <p:sldId id="496" r:id="rId5"/>
    <p:sldId id="507" r:id="rId6"/>
    <p:sldId id="528" r:id="rId7"/>
    <p:sldId id="522" r:id="rId8"/>
    <p:sldId id="5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FF00FF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chemeClr val="accent3">
                    <a:lumMod val="75000"/>
                  </a:schemeClr>
                </a:solidFill>
                <a:latin typeface="The Serif Hand" panose="020F0502020204030204" pitchFamily="66" charset="0"/>
              </a:rPr>
              <a:t>Python Packages for      </a:t>
            </a:r>
            <a:r>
              <a:rPr lang="en-US" sz="6000" b="1">
                <a:solidFill>
                  <a:schemeClr val="accent1"/>
                </a:solidFill>
                <a:latin typeface="The Serif Hand" panose="020F0502020204030204" pitchFamily="66" charset="0"/>
              </a:rPr>
              <a:t>.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chemeClr val="accent3">
                        <a:lumMod val="67000"/>
                      </a:schemeClr>
                    </a:gs>
                    <a:gs pos="48000">
                      <a:schemeClr val="accent3">
                        <a:lumMod val="97000"/>
                        <a:lumOff val="3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48000">
                    <a:schemeClr val="accent3">
                      <a:lumMod val="97000"/>
                      <a:lumOff val="3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1026" name="Picture 2" descr="Microsoft Excel logo transparent PNG 22101030 PNG">
            <a:extLst>
              <a:ext uri="{FF2B5EF4-FFF2-40B4-BE49-F238E27FC236}">
                <a16:creationId xmlns:a16="http://schemas.microsoft.com/office/drawing/2014/main" id="{D2B9CA39-3E37-F20E-B67E-3D14B6AF3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832" y="2666788"/>
            <a:ext cx="1390930" cy="139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5: due Friday before 11:59pm</a:t>
            </a:r>
          </a:p>
          <a:p>
            <a:r>
              <a:rPr lang="en-US"/>
              <a:t>Midterm</a:t>
            </a:r>
          </a:p>
          <a:p>
            <a:pPr lvl="1"/>
            <a:r>
              <a:rPr lang="en-US"/>
              <a:t>Take home exam: given Wednesday, due Friday, before class</a:t>
            </a:r>
          </a:p>
          <a:p>
            <a:pPr lvl="1"/>
            <a:r>
              <a:rPr lang="en-US"/>
              <a:t>Individual work – no collaboration</a:t>
            </a:r>
          </a:p>
          <a:p>
            <a:pPr lvl="1"/>
            <a:r>
              <a:rPr lang="en-US"/>
              <a:t>Open book/open notes/open static online resources (no ChatGPT, or other generative AI; no interactive forums)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3"/>
                </a:solidFill>
              </a:rPr>
              <a:t>Translating risk model from JSON/XML to Excel VBA using Python pandas, xlwings, and win32.com</a:t>
            </a:r>
          </a:p>
          <a:p>
            <a:pPr lvl="1"/>
            <a:endParaRPr 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Wrap up Excel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10405</TotalTime>
  <Words>93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The Hand Black</vt:lpstr>
      <vt:lpstr>The Serif Hand</vt:lpstr>
      <vt:lpstr>The Serif Hand Black</vt:lpstr>
      <vt:lpstr>SketchyVTI</vt:lpstr>
      <vt:lpstr> Python Packages for      .</vt:lpstr>
      <vt:lpstr>Alerts</vt:lpstr>
      <vt:lpstr>Demo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89</cp:revision>
  <dcterms:created xsi:type="dcterms:W3CDTF">2024-01-06T19:25:42Z</dcterms:created>
  <dcterms:modified xsi:type="dcterms:W3CDTF">2024-02-28T02:27:05Z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