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8" r:id="rId10"/>
    <p:sldId id="270" r:id="rId11"/>
    <p:sldId id="272" r:id="rId12"/>
    <p:sldId id="275" r:id="rId13"/>
    <p:sldId id="276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algs4.cs.princeton.edu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5"/>
              </a:defRPr>
            </a:lvl1pPr>
          </a:lstStyle>
          <a:p>
            <a:r>
              <a:rPr>
                <a:hlinkClick r:id="rId5"/>
              </a:rP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lgs4.cs.princeton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5"/>
              </a:defRPr>
            </a:lvl1pPr>
          </a:lstStyle>
          <a:p>
            <a:r>
              <a:rPr>
                <a:hlinkClick r:id="rId5"/>
              </a:rP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588000" y="3340099"/>
            <a:ext cx="6819900" cy="1331653"/>
          </a:xfrm>
          <a:prstGeom prst="rect">
            <a:avLst/>
          </a:prstGeom>
        </p:spPr>
        <p:txBody>
          <a:bodyPr/>
          <a:lstStyle/>
          <a:p>
            <a:r>
              <a:rPr dirty="0"/>
              <a:t>5.2  </a:t>
            </a:r>
            <a:r>
              <a:rPr dirty="0" err="1"/>
              <a:t>Trie</a:t>
            </a:r>
            <a:r>
              <a:rPr dirty="0"/>
              <a:t> construction 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 flipV="1">
            <a:off x="3528246" y="3113353"/>
            <a:ext cx="2878938" cy="116843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 flipH="1" flipV="1">
            <a:off x="3376243" y="4335699"/>
            <a:ext cx="1" cy="850764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31750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b</a:t>
            </a:r>
          </a:p>
        </p:txBody>
      </p:sp>
      <p:sp>
        <p:nvSpPr>
          <p:cNvPr id="386" name="Shape 386"/>
          <p:cNvSpPr/>
          <p:nvPr/>
        </p:nvSpPr>
        <p:spPr>
          <a:xfrm>
            <a:off x="3175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y</a:t>
            </a:r>
          </a:p>
        </p:txBody>
      </p:sp>
      <p:sp>
        <p:nvSpPr>
          <p:cNvPr id="387" name="Shape 387"/>
          <p:cNvSpPr/>
          <p:nvPr/>
        </p:nvSpPr>
        <p:spPr>
          <a:xfrm flipV="1">
            <a:off x="4804090" y="5160982"/>
            <a:ext cx="737889" cy="1034482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4572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390" name="Shape 390"/>
          <p:cNvSpPr/>
          <p:nvPr/>
        </p:nvSpPr>
        <p:spPr>
          <a:xfrm flipH="1" flipV="1">
            <a:off x="6538093" y="3144686"/>
            <a:ext cx="2" cy="113907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1220324" y="2413000"/>
            <a:ext cx="160253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put("the", 5)</a:t>
            </a:r>
          </a:p>
        </p:txBody>
      </p:sp>
      <p:sp>
        <p:nvSpPr>
          <p:cNvPr id="392" name="Shape 392"/>
          <p:cNvSpPr/>
          <p:nvPr/>
        </p:nvSpPr>
        <p:spPr>
          <a:xfrm flipV="1">
            <a:off x="5434803" y="4219601"/>
            <a:ext cx="1223769" cy="1071161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 flipH="1" flipV="1">
            <a:off x="5452140" y="5180405"/>
            <a:ext cx="704571" cy="989199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 flipV="1">
            <a:off x="6176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 flipV="1">
            <a:off x="6176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 flipH="1" flipV="1">
            <a:off x="6525688" y="4258635"/>
            <a:ext cx="1089276" cy="1037837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 flipH="1" flipV="1">
            <a:off x="7578956" y="5131061"/>
            <a:ext cx="1" cy="1040816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 flipV="1">
            <a:off x="7573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 flipV="1">
            <a:off x="7573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5969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01" name="Shape 401"/>
          <p:cNvSpPr/>
          <p:nvPr/>
        </p:nvSpPr>
        <p:spPr>
          <a:xfrm>
            <a:off x="5969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02" name="Shape 402"/>
          <p:cNvSpPr/>
          <p:nvPr/>
        </p:nvSpPr>
        <p:spPr>
          <a:xfrm>
            <a:off x="5969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403" name="Shape 403"/>
          <p:cNvSpPr/>
          <p:nvPr/>
        </p:nvSpPr>
        <p:spPr>
          <a:xfrm>
            <a:off x="7366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04" name="Shape 404"/>
          <p:cNvSpPr/>
          <p:nvPr/>
        </p:nvSpPr>
        <p:spPr>
          <a:xfrm flipV="1">
            <a:off x="7573851" y="81660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7366000" y="889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406" name="Shape 406"/>
          <p:cNvSpPr/>
          <p:nvPr/>
        </p:nvSpPr>
        <p:spPr>
          <a:xfrm>
            <a:off x="63373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407" name="Shape 407"/>
          <p:cNvSpPr/>
          <p:nvPr/>
        </p:nvSpPr>
        <p:spPr>
          <a:xfrm>
            <a:off x="7366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08" name="Shape 408"/>
          <p:cNvSpPr/>
          <p:nvPr/>
        </p:nvSpPr>
        <p:spPr>
          <a:xfrm>
            <a:off x="7366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409" name="Shape 409"/>
          <p:cNvSpPr/>
          <p:nvPr/>
        </p:nvSpPr>
        <p:spPr>
          <a:xfrm>
            <a:off x="52705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410" name="Shape 410"/>
          <p:cNvSpPr/>
          <p:nvPr/>
        </p:nvSpPr>
        <p:spPr>
          <a:xfrm>
            <a:off x="7366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grpSp>
        <p:nvGrpSpPr>
          <p:cNvPr id="413" name="Group 413"/>
          <p:cNvGrpSpPr/>
          <p:nvPr/>
        </p:nvGrpSpPr>
        <p:grpSpPr>
          <a:xfrm>
            <a:off x="8763000" y="5168899"/>
            <a:ext cx="419100" cy="1282928"/>
            <a:chOff x="114300" y="0"/>
            <a:chExt cx="419100" cy="1282926"/>
          </a:xfrm>
        </p:grpSpPr>
        <p:sp>
          <p:nvSpPr>
            <p:cNvPr id="411" name="Shape 411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114300" y="863600"/>
              <a:ext cx="419100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grpSp>
        <p:nvGrpSpPr>
          <p:cNvPr id="416" name="Group 416"/>
          <p:cNvGrpSpPr/>
          <p:nvPr/>
        </p:nvGrpSpPr>
        <p:grpSpPr>
          <a:xfrm>
            <a:off x="8763000" y="4152899"/>
            <a:ext cx="419100" cy="1346428"/>
            <a:chOff x="114300" y="0"/>
            <a:chExt cx="419100" cy="1346426"/>
          </a:xfrm>
        </p:grpSpPr>
        <p:sp>
          <p:nvSpPr>
            <p:cNvPr id="414" name="Shape 414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114300" y="927100"/>
              <a:ext cx="419100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419" name="Group 419"/>
          <p:cNvGrpSpPr/>
          <p:nvPr/>
        </p:nvGrpSpPr>
        <p:grpSpPr>
          <a:xfrm>
            <a:off x="6431504" y="2997190"/>
            <a:ext cx="2750596" cy="1549637"/>
            <a:chOff x="0" y="321691"/>
            <a:chExt cx="2750595" cy="1549635"/>
          </a:xfrm>
        </p:grpSpPr>
        <p:sp>
          <p:nvSpPr>
            <p:cNvPr id="417" name="Shape 417"/>
            <p:cNvSpPr/>
            <p:nvPr/>
          </p:nvSpPr>
          <p:spPr>
            <a:xfrm flipH="1" flipV="1">
              <a:off x="0" y="321691"/>
              <a:ext cx="2647768" cy="1378341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2331495" y="1452000"/>
              <a:ext cx="419101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420" name="Shape 420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9264192" y="6108700"/>
            <a:ext cx="301629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5</a:t>
            </a:r>
          </a:p>
        </p:txBody>
      </p:sp>
      <p:sp>
        <p:nvSpPr>
          <p:cNvPr id="423" name="Shape 423"/>
          <p:cNvSpPr/>
          <p:nvPr/>
        </p:nvSpPr>
        <p:spPr>
          <a:xfrm>
            <a:off x="7823200" y="8953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24" name="Shape 424"/>
          <p:cNvSpPr/>
          <p:nvPr/>
        </p:nvSpPr>
        <p:spPr>
          <a:xfrm>
            <a:off x="6426200" y="80010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25" name="Shape 425"/>
          <p:cNvSpPr/>
          <p:nvPr/>
        </p:nvSpPr>
        <p:spPr>
          <a:xfrm>
            <a:off x="5029200" y="61214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26" name="Shape 426"/>
          <p:cNvSpPr/>
          <p:nvPr/>
        </p:nvSpPr>
        <p:spPr>
          <a:xfrm>
            <a:off x="3632200" y="51562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27" name="Shape 427"/>
          <p:cNvSpPr/>
          <p:nvPr/>
        </p:nvSpPr>
        <p:spPr>
          <a:xfrm>
            <a:off x="7823200" y="61087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4" animBg="1" advAuto="0"/>
      <p:bldP spid="416" grpId="3" animBg="1" advAuto="0"/>
      <p:bldP spid="419" grpId="2" animBg="1" advAuto="0"/>
      <p:bldP spid="421" grpId="1" animBg="1" advAuto="0"/>
      <p:bldP spid="422" grpId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>
            <a:off x="5029200" y="61214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73" name="Shape 473"/>
          <p:cNvSpPr/>
          <p:nvPr/>
        </p:nvSpPr>
        <p:spPr>
          <a:xfrm flipV="1">
            <a:off x="4804090" y="5160982"/>
            <a:ext cx="737889" cy="1034482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4572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475" name="Shape 475"/>
          <p:cNvSpPr/>
          <p:nvPr/>
        </p:nvSpPr>
        <p:spPr>
          <a:xfrm flipH="1" flipV="1">
            <a:off x="6538093" y="3144686"/>
            <a:ext cx="2" cy="113907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 flipV="1">
            <a:off x="5434803" y="4219601"/>
            <a:ext cx="1223769" cy="1071161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478" name="Shape 478"/>
          <p:cNvSpPr/>
          <p:nvPr/>
        </p:nvSpPr>
        <p:spPr>
          <a:xfrm flipV="1">
            <a:off x="3528246" y="3113353"/>
            <a:ext cx="2878938" cy="116843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1220324" y="2413000"/>
            <a:ext cx="162340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put("sea", 6)</a:t>
            </a:r>
          </a:p>
        </p:txBody>
      </p:sp>
      <p:sp>
        <p:nvSpPr>
          <p:cNvPr id="480" name="Shape 480"/>
          <p:cNvSpPr/>
          <p:nvPr/>
        </p:nvSpPr>
        <p:spPr>
          <a:xfrm flipH="1" flipV="1">
            <a:off x="3376243" y="4335699"/>
            <a:ext cx="1" cy="850764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1" name="Shape 481"/>
          <p:cNvSpPr/>
          <p:nvPr/>
        </p:nvSpPr>
        <p:spPr>
          <a:xfrm flipH="1" flipV="1">
            <a:off x="5452140" y="5180405"/>
            <a:ext cx="704571" cy="989199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2" name="Shape 482"/>
          <p:cNvSpPr/>
          <p:nvPr/>
        </p:nvSpPr>
        <p:spPr>
          <a:xfrm flipV="1">
            <a:off x="6176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3" name="Shape 483"/>
          <p:cNvSpPr/>
          <p:nvPr/>
        </p:nvSpPr>
        <p:spPr>
          <a:xfrm flipV="1">
            <a:off x="6176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4" name="Shape 484"/>
          <p:cNvSpPr/>
          <p:nvPr/>
        </p:nvSpPr>
        <p:spPr>
          <a:xfrm flipH="1" flipV="1">
            <a:off x="6525688" y="4258635"/>
            <a:ext cx="1089276" cy="1037837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 flipH="1" flipV="1">
            <a:off x="7578956" y="5131061"/>
            <a:ext cx="1" cy="1040816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 flipV="1">
            <a:off x="7573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 flipV="1">
            <a:off x="7573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5969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89" name="Shape 489"/>
          <p:cNvSpPr/>
          <p:nvPr/>
        </p:nvSpPr>
        <p:spPr>
          <a:xfrm>
            <a:off x="5969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90" name="Shape 490"/>
          <p:cNvSpPr/>
          <p:nvPr/>
        </p:nvSpPr>
        <p:spPr>
          <a:xfrm>
            <a:off x="5969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491" name="Shape 491"/>
          <p:cNvSpPr/>
          <p:nvPr/>
        </p:nvSpPr>
        <p:spPr>
          <a:xfrm>
            <a:off x="7366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492" name="Shape 492"/>
          <p:cNvSpPr/>
          <p:nvPr/>
        </p:nvSpPr>
        <p:spPr>
          <a:xfrm>
            <a:off x="7366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93" name="Shape 493"/>
          <p:cNvSpPr/>
          <p:nvPr/>
        </p:nvSpPr>
        <p:spPr>
          <a:xfrm flipV="1">
            <a:off x="7573851" y="81660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7366000" y="889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495" name="Shape 495"/>
          <p:cNvSpPr/>
          <p:nvPr/>
        </p:nvSpPr>
        <p:spPr>
          <a:xfrm>
            <a:off x="31750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b</a:t>
            </a:r>
          </a:p>
        </p:txBody>
      </p:sp>
      <p:sp>
        <p:nvSpPr>
          <p:cNvPr id="496" name="Shape 496"/>
          <p:cNvSpPr/>
          <p:nvPr/>
        </p:nvSpPr>
        <p:spPr>
          <a:xfrm>
            <a:off x="3175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y</a:t>
            </a:r>
          </a:p>
        </p:txBody>
      </p:sp>
      <p:sp>
        <p:nvSpPr>
          <p:cNvPr id="497" name="Shape 497"/>
          <p:cNvSpPr/>
          <p:nvPr/>
        </p:nvSpPr>
        <p:spPr>
          <a:xfrm>
            <a:off x="7366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498" name="Shape 498"/>
          <p:cNvSpPr/>
          <p:nvPr/>
        </p:nvSpPr>
        <p:spPr>
          <a:xfrm>
            <a:off x="7366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499" name="Shape 499"/>
          <p:cNvSpPr/>
          <p:nvPr/>
        </p:nvSpPr>
        <p:spPr>
          <a:xfrm flipV="1">
            <a:off x="8970851" y="51688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0" name="Shape 500"/>
          <p:cNvSpPr/>
          <p:nvPr/>
        </p:nvSpPr>
        <p:spPr>
          <a:xfrm flipV="1">
            <a:off x="8970851" y="41528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8763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502" name="Shape 502"/>
          <p:cNvSpPr/>
          <p:nvPr/>
        </p:nvSpPr>
        <p:spPr>
          <a:xfrm>
            <a:off x="8763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503" name="Shape 503"/>
          <p:cNvSpPr/>
          <p:nvPr/>
        </p:nvSpPr>
        <p:spPr>
          <a:xfrm flipH="1" flipV="1">
            <a:off x="6425691" y="2995772"/>
            <a:ext cx="3565288" cy="1858839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87630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t</a:t>
            </a:r>
          </a:p>
        </p:txBody>
      </p:sp>
      <p:sp>
        <p:nvSpPr>
          <p:cNvPr id="505" name="Shape 505"/>
          <p:cNvSpPr/>
          <p:nvPr/>
        </p:nvSpPr>
        <p:spPr>
          <a:xfrm>
            <a:off x="9169400" y="4406900"/>
            <a:ext cx="1270000" cy="457200"/>
          </a:xfrm>
          <a:prstGeom prst="rect">
            <a:avLst/>
          </a:prstGeom>
          <a:solidFill>
            <a:srgbClr val="F2F2F2"/>
          </a:solidFill>
          <a:ln w="12700"/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508" name="Group 508"/>
          <p:cNvGrpSpPr/>
          <p:nvPr/>
        </p:nvGrpSpPr>
        <p:grpSpPr>
          <a:xfrm>
            <a:off x="4571999" y="5160982"/>
            <a:ext cx="969980" cy="1290845"/>
            <a:chOff x="11943" y="0"/>
            <a:chExt cx="969978" cy="1290843"/>
          </a:xfrm>
        </p:grpSpPr>
        <p:sp>
          <p:nvSpPr>
            <p:cNvPr id="506" name="Shape 506"/>
            <p:cNvSpPr/>
            <p:nvPr/>
          </p:nvSpPr>
          <p:spPr>
            <a:xfrm flipV="1">
              <a:off x="244033" y="0"/>
              <a:ext cx="737890" cy="103448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11943" y="871517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509" name="Shape 509"/>
          <p:cNvSpPr/>
          <p:nvPr/>
        </p:nvSpPr>
        <p:spPr>
          <a:xfrm>
            <a:off x="52705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grpSp>
        <p:nvGrpSpPr>
          <p:cNvPr id="512" name="Group 512"/>
          <p:cNvGrpSpPr/>
          <p:nvPr/>
        </p:nvGrpSpPr>
        <p:grpSpPr>
          <a:xfrm>
            <a:off x="5270499" y="4219601"/>
            <a:ext cx="1388073" cy="1279726"/>
            <a:chOff x="30767" y="0"/>
            <a:chExt cx="1388071" cy="1279724"/>
          </a:xfrm>
        </p:grpSpPr>
        <p:sp>
          <p:nvSpPr>
            <p:cNvPr id="510" name="Shape 510"/>
            <p:cNvSpPr/>
            <p:nvPr/>
          </p:nvSpPr>
          <p:spPr>
            <a:xfrm flipV="1">
              <a:off x="195070" y="-1"/>
              <a:ext cx="1223769" cy="107116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30767" y="860398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513" name="Shape 513"/>
          <p:cNvSpPr/>
          <p:nvPr/>
        </p:nvSpPr>
        <p:spPr>
          <a:xfrm>
            <a:off x="63373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grpSp>
        <p:nvGrpSpPr>
          <p:cNvPr id="516" name="Group 516"/>
          <p:cNvGrpSpPr/>
          <p:nvPr/>
        </p:nvGrpSpPr>
        <p:grpSpPr>
          <a:xfrm>
            <a:off x="6337300" y="3144686"/>
            <a:ext cx="419100" cy="1402141"/>
            <a:chOff x="47925" y="0"/>
            <a:chExt cx="419100" cy="1402139"/>
          </a:xfrm>
        </p:grpSpPr>
        <p:sp>
          <p:nvSpPr>
            <p:cNvPr id="514" name="Shape 514"/>
            <p:cNvSpPr/>
            <p:nvPr/>
          </p:nvSpPr>
          <p:spPr>
            <a:xfrm flipH="1" flipV="1">
              <a:off x="248719" y="-1"/>
              <a:ext cx="1" cy="11390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47925" y="982813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</p:grpSp>
      <p:sp>
        <p:nvSpPr>
          <p:cNvPr id="517" name="Shape 517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grpSp>
        <p:nvGrpSpPr>
          <p:cNvPr id="523" name="Group 523"/>
          <p:cNvGrpSpPr/>
          <p:nvPr/>
        </p:nvGrpSpPr>
        <p:grpSpPr>
          <a:xfrm>
            <a:off x="3740201" y="6121400"/>
            <a:ext cx="2838399" cy="2654300"/>
            <a:chOff x="0" y="0"/>
            <a:chExt cx="2838398" cy="2654300"/>
          </a:xfrm>
        </p:grpSpPr>
        <p:sp>
          <p:nvSpPr>
            <p:cNvPr id="519" name="Shape 519"/>
            <p:cNvSpPr/>
            <p:nvPr/>
          </p:nvSpPr>
          <p:spPr>
            <a:xfrm>
              <a:off x="1348432" y="139700"/>
              <a:ext cx="245367" cy="0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1568398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t>6</a:t>
              </a:r>
            </a:p>
          </p:txBody>
        </p:sp>
        <p:sp>
          <p:nvSpPr>
            <p:cNvPr id="521" name="Shape 521"/>
            <p:cNvSpPr/>
            <p:nvPr/>
          </p:nvSpPr>
          <p:spPr>
            <a:xfrm>
              <a:off x="0" y="13843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t>overwrite</a:t>
              </a:r>
            </a:p>
            <a:p>
              <a:r>
                <a:t>old value with</a:t>
              </a:r>
            </a:p>
            <a:p>
              <a:r>
                <a:t>new value</a:t>
              </a:r>
            </a:p>
          </p:txBody>
        </p:sp>
        <p:sp>
          <p:nvSpPr>
            <p:cNvPr id="522" name="Shape 522"/>
            <p:cNvSpPr/>
            <p:nvPr/>
          </p:nvSpPr>
          <p:spPr>
            <a:xfrm flipH="1">
              <a:off x="1058422" y="304800"/>
              <a:ext cx="624277" cy="983796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524" name="Shape 524"/>
          <p:cNvSpPr/>
          <p:nvPr/>
        </p:nvSpPr>
        <p:spPr>
          <a:xfrm>
            <a:off x="9264192" y="6108700"/>
            <a:ext cx="301629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25" name="Shape 525"/>
          <p:cNvSpPr/>
          <p:nvPr/>
        </p:nvSpPr>
        <p:spPr>
          <a:xfrm>
            <a:off x="7823200" y="8953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26" name="Shape 526"/>
          <p:cNvSpPr/>
          <p:nvPr/>
        </p:nvSpPr>
        <p:spPr>
          <a:xfrm>
            <a:off x="6426200" y="80010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27" name="Shape 527"/>
          <p:cNvSpPr/>
          <p:nvPr/>
        </p:nvSpPr>
        <p:spPr>
          <a:xfrm>
            <a:off x="3632200" y="51562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28" name="Shape 528"/>
          <p:cNvSpPr/>
          <p:nvPr/>
        </p:nvSpPr>
        <p:spPr>
          <a:xfrm>
            <a:off x="7823200" y="61087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7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7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4" animBg="1" advAuto="0"/>
      <p:bldP spid="512" grpId="3" animBg="1" advAuto="0"/>
      <p:bldP spid="516" grpId="2" animBg="1" advAuto="0"/>
      <p:bldP spid="518" grpId="1" animBg="1" advAuto="0"/>
      <p:bldP spid="523" grpId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/>
        </p:nvSpPr>
        <p:spPr>
          <a:xfrm flipH="1" flipV="1">
            <a:off x="6538093" y="3144686"/>
            <a:ext cx="2" cy="113907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7" name="Shape 617"/>
          <p:cNvSpPr/>
          <p:nvPr/>
        </p:nvSpPr>
        <p:spPr>
          <a:xfrm flipH="1" flipV="1">
            <a:off x="6525688" y="4258635"/>
            <a:ext cx="1089276" cy="1037837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8" name="Shape 618"/>
          <p:cNvSpPr/>
          <p:nvPr/>
        </p:nvSpPr>
        <p:spPr>
          <a:xfrm flipV="1">
            <a:off x="3528246" y="3113353"/>
            <a:ext cx="2878938" cy="116843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621" name="Group 621"/>
          <p:cNvGrpSpPr/>
          <p:nvPr/>
        </p:nvGrpSpPr>
        <p:grpSpPr>
          <a:xfrm>
            <a:off x="8763000" y="7048499"/>
            <a:ext cx="419100" cy="1282928"/>
            <a:chOff x="114300" y="0"/>
            <a:chExt cx="419100" cy="1282926"/>
          </a:xfrm>
        </p:grpSpPr>
        <p:sp>
          <p:nvSpPr>
            <p:cNvPr id="619" name="Shape 619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14300" y="863600"/>
              <a:ext cx="419100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grpSp>
        <p:nvGrpSpPr>
          <p:cNvPr id="624" name="Group 624"/>
          <p:cNvGrpSpPr/>
          <p:nvPr/>
        </p:nvGrpSpPr>
        <p:grpSpPr>
          <a:xfrm>
            <a:off x="8763000" y="6032499"/>
            <a:ext cx="419100" cy="1359128"/>
            <a:chOff x="114300" y="0"/>
            <a:chExt cx="419100" cy="1359126"/>
          </a:xfrm>
        </p:grpSpPr>
        <p:sp>
          <p:nvSpPr>
            <p:cNvPr id="622" name="Shape 622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14300" y="939800"/>
              <a:ext cx="419100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r</a:t>
              </a:r>
            </a:p>
          </p:txBody>
        </p:sp>
      </p:grpSp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626" name="Shape 626"/>
          <p:cNvSpPr/>
          <p:nvPr/>
        </p:nvSpPr>
        <p:spPr>
          <a:xfrm>
            <a:off x="1220324" y="2413000"/>
            <a:ext cx="1889066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put("shore", 7)</a:t>
            </a:r>
          </a:p>
        </p:txBody>
      </p:sp>
      <p:sp>
        <p:nvSpPr>
          <p:cNvPr id="627" name="Shape 627"/>
          <p:cNvSpPr/>
          <p:nvPr/>
        </p:nvSpPr>
        <p:spPr>
          <a:xfrm flipH="1" flipV="1">
            <a:off x="3376243" y="4335699"/>
            <a:ext cx="1" cy="850764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8" name="Shape 628"/>
          <p:cNvSpPr/>
          <p:nvPr/>
        </p:nvSpPr>
        <p:spPr>
          <a:xfrm flipV="1">
            <a:off x="5434803" y="4219601"/>
            <a:ext cx="1223769" cy="1071161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9" name="Shape 629"/>
          <p:cNvSpPr/>
          <p:nvPr/>
        </p:nvSpPr>
        <p:spPr>
          <a:xfrm flipV="1">
            <a:off x="4804090" y="5160982"/>
            <a:ext cx="737889" cy="1034482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0" name="Shape 630"/>
          <p:cNvSpPr/>
          <p:nvPr/>
        </p:nvSpPr>
        <p:spPr>
          <a:xfrm flipH="1" flipV="1">
            <a:off x="5452140" y="5180405"/>
            <a:ext cx="704571" cy="989199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52705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632" name="Shape 632"/>
          <p:cNvSpPr/>
          <p:nvPr/>
        </p:nvSpPr>
        <p:spPr>
          <a:xfrm>
            <a:off x="4572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633" name="Shape 633"/>
          <p:cNvSpPr/>
          <p:nvPr/>
        </p:nvSpPr>
        <p:spPr>
          <a:xfrm flipV="1">
            <a:off x="6176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4" name="Shape 634"/>
          <p:cNvSpPr/>
          <p:nvPr/>
        </p:nvSpPr>
        <p:spPr>
          <a:xfrm flipV="1">
            <a:off x="6176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5" name="Shape 635"/>
          <p:cNvSpPr/>
          <p:nvPr/>
        </p:nvSpPr>
        <p:spPr>
          <a:xfrm flipH="1" flipV="1">
            <a:off x="7578956" y="5131061"/>
            <a:ext cx="1" cy="1040816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6" name="Shape 636"/>
          <p:cNvSpPr/>
          <p:nvPr/>
        </p:nvSpPr>
        <p:spPr>
          <a:xfrm flipV="1">
            <a:off x="7573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7" name="Shape 637"/>
          <p:cNvSpPr/>
          <p:nvPr/>
        </p:nvSpPr>
        <p:spPr>
          <a:xfrm flipV="1">
            <a:off x="7573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5969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639" name="Shape 639"/>
          <p:cNvSpPr/>
          <p:nvPr/>
        </p:nvSpPr>
        <p:spPr>
          <a:xfrm>
            <a:off x="5969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640" name="Shape 640"/>
          <p:cNvSpPr/>
          <p:nvPr/>
        </p:nvSpPr>
        <p:spPr>
          <a:xfrm>
            <a:off x="5969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641" name="Shape 641"/>
          <p:cNvSpPr/>
          <p:nvPr/>
        </p:nvSpPr>
        <p:spPr>
          <a:xfrm>
            <a:off x="7366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642" name="Shape 642"/>
          <p:cNvSpPr/>
          <p:nvPr/>
        </p:nvSpPr>
        <p:spPr>
          <a:xfrm>
            <a:off x="7366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643" name="Shape 643"/>
          <p:cNvSpPr/>
          <p:nvPr/>
        </p:nvSpPr>
        <p:spPr>
          <a:xfrm flipV="1">
            <a:off x="7573851" y="81660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7366000" y="889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645" name="Shape 645"/>
          <p:cNvSpPr/>
          <p:nvPr/>
        </p:nvSpPr>
        <p:spPr>
          <a:xfrm>
            <a:off x="31750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b</a:t>
            </a:r>
          </a:p>
        </p:txBody>
      </p:sp>
      <p:sp>
        <p:nvSpPr>
          <p:cNvPr id="646" name="Shape 646"/>
          <p:cNvSpPr/>
          <p:nvPr/>
        </p:nvSpPr>
        <p:spPr>
          <a:xfrm>
            <a:off x="3175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y</a:t>
            </a:r>
          </a:p>
        </p:txBody>
      </p:sp>
      <p:sp>
        <p:nvSpPr>
          <p:cNvPr id="647" name="Shape 647"/>
          <p:cNvSpPr/>
          <p:nvPr/>
        </p:nvSpPr>
        <p:spPr>
          <a:xfrm>
            <a:off x="7366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grpSp>
        <p:nvGrpSpPr>
          <p:cNvPr id="650" name="Group 650"/>
          <p:cNvGrpSpPr/>
          <p:nvPr/>
        </p:nvGrpSpPr>
        <p:grpSpPr>
          <a:xfrm>
            <a:off x="7475904" y="5205529"/>
            <a:ext cx="1706196" cy="1220898"/>
            <a:chOff x="0" y="356628"/>
            <a:chExt cx="1706195" cy="1220897"/>
          </a:xfrm>
        </p:grpSpPr>
        <p:sp>
          <p:nvSpPr>
            <p:cNvPr id="648" name="Shape 648"/>
            <p:cNvSpPr/>
            <p:nvPr/>
          </p:nvSpPr>
          <p:spPr>
            <a:xfrm flipH="1" flipV="1">
              <a:off x="-1" y="356628"/>
              <a:ext cx="1576168" cy="991535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287095" y="1158199"/>
              <a:ext cx="419101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</a:t>
              </a:r>
            </a:p>
          </p:txBody>
        </p:sp>
      </p:grpSp>
      <p:sp>
        <p:nvSpPr>
          <p:cNvPr id="651" name="Shape 651"/>
          <p:cNvSpPr/>
          <p:nvPr/>
        </p:nvSpPr>
        <p:spPr>
          <a:xfrm flipV="1">
            <a:off x="10367851" y="51688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2" name="Shape 652"/>
          <p:cNvSpPr/>
          <p:nvPr/>
        </p:nvSpPr>
        <p:spPr>
          <a:xfrm flipV="1">
            <a:off x="10367851" y="41528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10160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654" name="Shape 654"/>
          <p:cNvSpPr/>
          <p:nvPr/>
        </p:nvSpPr>
        <p:spPr>
          <a:xfrm>
            <a:off x="10160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655" name="Shape 655"/>
          <p:cNvSpPr/>
          <p:nvPr/>
        </p:nvSpPr>
        <p:spPr>
          <a:xfrm flipH="1" flipV="1">
            <a:off x="6543545" y="3044781"/>
            <a:ext cx="3812180" cy="127822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101600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t</a:t>
            </a:r>
          </a:p>
        </p:txBody>
      </p:sp>
      <p:sp>
        <p:nvSpPr>
          <p:cNvPr id="657" name="Shape 657"/>
          <p:cNvSpPr/>
          <p:nvPr/>
        </p:nvSpPr>
        <p:spPr>
          <a:xfrm>
            <a:off x="10579100" y="4343400"/>
            <a:ext cx="1270000" cy="457200"/>
          </a:xfrm>
          <a:prstGeom prst="rect">
            <a:avLst/>
          </a:prstGeom>
          <a:solidFill>
            <a:srgbClr val="F2F2F2"/>
          </a:solidFill>
          <a:ln w="12700"/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7366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grpSp>
        <p:nvGrpSpPr>
          <p:cNvPr id="661" name="Group 661"/>
          <p:cNvGrpSpPr/>
          <p:nvPr/>
        </p:nvGrpSpPr>
        <p:grpSpPr>
          <a:xfrm>
            <a:off x="6525688" y="4258635"/>
            <a:ext cx="1259413" cy="1240692"/>
            <a:chOff x="0" y="216139"/>
            <a:chExt cx="1259411" cy="1240690"/>
          </a:xfrm>
        </p:grpSpPr>
        <p:sp>
          <p:nvSpPr>
            <p:cNvPr id="659" name="Shape 659"/>
            <p:cNvSpPr/>
            <p:nvPr/>
          </p:nvSpPr>
          <p:spPr>
            <a:xfrm flipH="1" flipV="1">
              <a:off x="0" y="216139"/>
              <a:ext cx="1089276" cy="103783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840311" y="1037504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662" name="Shape 662"/>
          <p:cNvSpPr/>
          <p:nvPr/>
        </p:nvSpPr>
        <p:spPr>
          <a:xfrm>
            <a:off x="63373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grpSp>
        <p:nvGrpSpPr>
          <p:cNvPr id="665" name="Group 665"/>
          <p:cNvGrpSpPr/>
          <p:nvPr/>
        </p:nvGrpSpPr>
        <p:grpSpPr>
          <a:xfrm>
            <a:off x="6337300" y="3144686"/>
            <a:ext cx="419100" cy="1402141"/>
            <a:chOff x="47925" y="0"/>
            <a:chExt cx="419100" cy="1402139"/>
          </a:xfrm>
        </p:grpSpPr>
        <p:sp>
          <p:nvSpPr>
            <p:cNvPr id="663" name="Shape 663"/>
            <p:cNvSpPr/>
            <p:nvPr/>
          </p:nvSpPr>
          <p:spPr>
            <a:xfrm flipH="1" flipV="1">
              <a:off x="248719" y="-1"/>
              <a:ext cx="1" cy="11390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47925" y="982813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</p:grpSp>
      <p:sp>
        <p:nvSpPr>
          <p:cNvPr id="666" name="Shape 666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9220200" y="79883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7</a:t>
            </a:r>
          </a:p>
        </p:txBody>
      </p:sp>
      <p:sp>
        <p:nvSpPr>
          <p:cNvPr id="669" name="Shape 669"/>
          <p:cNvSpPr/>
          <p:nvPr/>
        </p:nvSpPr>
        <p:spPr>
          <a:xfrm>
            <a:off x="10623092" y="6108700"/>
            <a:ext cx="301629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70" name="Shape 670"/>
          <p:cNvSpPr/>
          <p:nvPr/>
        </p:nvSpPr>
        <p:spPr>
          <a:xfrm>
            <a:off x="7823200" y="8953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71" name="Shape 671"/>
          <p:cNvSpPr/>
          <p:nvPr/>
        </p:nvSpPr>
        <p:spPr>
          <a:xfrm>
            <a:off x="6426200" y="80010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72" name="Shape 672"/>
          <p:cNvSpPr/>
          <p:nvPr/>
        </p:nvSpPr>
        <p:spPr>
          <a:xfrm>
            <a:off x="5029200" y="61214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73" name="Shape 673"/>
          <p:cNvSpPr/>
          <p:nvPr/>
        </p:nvSpPr>
        <p:spPr>
          <a:xfrm>
            <a:off x="3632200" y="51562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74" name="Shape 674"/>
          <p:cNvSpPr/>
          <p:nvPr/>
        </p:nvSpPr>
        <p:spPr>
          <a:xfrm>
            <a:off x="7823200" y="61087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6" animBg="1" advAuto="0"/>
      <p:bldP spid="624" grpId="5" animBg="1" advAuto="0"/>
      <p:bldP spid="650" grpId="4" animBg="1" advAuto="0"/>
      <p:bldP spid="661" grpId="3" animBg="1" advAuto="0"/>
      <p:bldP spid="665" grpId="2" animBg="1" advAuto="0"/>
      <p:bldP spid="667" grpId="1" animBg="1" advAuto="0"/>
      <p:bldP spid="668" grpId="7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/>
          <p:nvPr/>
        </p:nvSpPr>
        <p:spPr>
          <a:xfrm flipV="1">
            <a:off x="3528246" y="3113353"/>
            <a:ext cx="2878938" cy="1168433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7" name="Shape 6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678" name="Shape 678"/>
          <p:cNvSpPr/>
          <p:nvPr/>
        </p:nvSpPr>
        <p:spPr>
          <a:xfrm flipH="1" flipV="1">
            <a:off x="6538093" y="3144686"/>
            <a:ext cx="2" cy="1139073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1220324" y="2413000"/>
            <a:ext cx="57785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trie</a:t>
            </a:r>
          </a:p>
        </p:txBody>
      </p:sp>
      <p:sp>
        <p:nvSpPr>
          <p:cNvPr id="680" name="Shape 680"/>
          <p:cNvSpPr/>
          <p:nvPr/>
        </p:nvSpPr>
        <p:spPr>
          <a:xfrm flipH="1" flipV="1">
            <a:off x="3376243" y="4335699"/>
            <a:ext cx="1" cy="850764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1" name="Shape 681"/>
          <p:cNvSpPr/>
          <p:nvPr/>
        </p:nvSpPr>
        <p:spPr>
          <a:xfrm flipV="1">
            <a:off x="5434803" y="4219601"/>
            <a:ext cx="1223769" cy="107116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2" name="Shape 682"/>
          <p:cNvSpPr/>
          <p:nvPr/>
        </p:nvSpPr>
        <p:spPr>
          <a:xfrm flipV="1">
            <a:off x="4804090" y="5160982"/>
            <a:ext cx="737889" cy="103448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3" name="Shape 683"/>
          <p:cNvSpPr/>
          <p:nvPr/>
        </p:nvSpPr>
        <p:spPr>
          <a:xfrm flipH="1" flipV="1">
            <a:off x="5452140" y="5180405"/>
            <a:ext cx="704571" cy="989199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52705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685" name="Shape 685"/>
          <p:cNvSpPr/>
          <p:nvPr/>
        </p:nvSpPr>
        <p:spPr>
          <a:xfrm>
            <a:off x="4572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686" name="Shape 686"/>
          <p:cNvSpPr/>
          <p:nvPr/>
        </p:nvSpPr>
        <p:spPr>
          <a:xfrm flipV="1">
            <a:off x="6176851" y="70611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7" name="Shape 687"/>
          <p:cNvSpPr/>
          <p:nvPr/>
        </p:nvSpPr>
        <p:spPr>
          <a:xfrm flipV="1">
            <a:off x="6176851" y="60451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8" name="Shape 688"/>
          <p:cNvSpPr/>
          <p:nvPr/>
        </p:nvSpPr>
        <p:spPr>
          <a:xfrm flipH="1" flipV="1">
            <a:off x="6525688" y="4258635"/>
            <a:ext cx="1089276" cy="1037837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9" name="Shape 689"/>
          <p:cNvSpPr/>
          <p:nvPr/>
        </p:nvSpPr>
        <p:spPr>
          <a:xfrm flipH="1" flipV="1">
            <a:off x="7578956" y="5131061"/>
            <a:ext cx="1" cy="1040816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0" name="Shape 690"/>
          <p:cNvSpPr/>
          <p:nvPr/>
        </p:nvSpPr>
        <p:spPr>
          <a:xfrm flipV="1">
            <a:off x="7573851" y="70611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1" name="Shape 691"/>
          <p:cNvSpPr/>
          <p:nvPr/>
        </p:nvSpPr>
        <p:spPr>
          <a:xfrm flipV="1">
            <a:off x="7573851" y="60451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5969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693" name="Shape 693"/>
          <p:cNvSpPr/>
          <p:nvPr/>
        </p:nvSpPr>
        <p:spPr>
          <a:xfrm>
            <a:off x="5969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694" name="Shape 694"/>
          <p:cNvSpPr/>
          <p:nvPr/>
        </p:nvSpPr>
        <p:spPr>
          <a:xfrm>
            <a:off x="5969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695" name="Shape 695"/>
          <p:cNvSpPr/>
          <p:nvPr/>
        </p:nvSpPr>
        <p:spPr>
          <a:xfrm>
            <a:off x="7366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696" name="Shape 696"/>
          <p:cNvSpPr/>
          <p:nvPr/>
        </p:nvSpPr>
        <p:spPr>
          <a:xfrm>
            <a:off x="7366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697" name="Shape 697"/>
          <p:cNvSpPr/>
          <p:nvPr/>
        </p:nvSpPr>
        <p:spPr>
          <a:xfrm flipV="1">
            <a:off x="7573851" y="81660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7366000" y="889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699" name="Shape 699"/>
          <p:cNvSpPr/>
          <p:nvPr/>
        </p:nvSpPr>
        <p:spPr>
          <a:xfrm>
            <a:off x="31750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b</a:t>
            </a:r>
          </a:p>
        </p:txBody>
      </p:sp>
      <p:sp>
        <p:nvSpPr>
          <p:cNvPr id="700" name="Shape 700"/>
          <p:cNvSpPr/>
          <p:nvPr/>
        </p:nvSpPr>
        <p:spPr>
          <a:xfrm>
            <a:off x="3175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y</a:t>
            </a:r>
          </a:p>
        </p:txBody>
      </p:sp>
      <p:sp>
        <p:nvSpPr>
          <p:cNvPr id="701" name="Shape 701"/>
          <p:cNvSpPr/>
          <p:nvPr/>
        </p:nvSpPr>
        <p:spPr>
          <a:xfrm>
            <a:off x="63373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702" name="Shape 702"/>
          <p:cNvSpPr/>
          <p:nvPr/>
        </p:nvSpPr>
        <p:spPr>
          <a:xfrm>
            <a:off x="7366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703" name="Shape 703"/>
          <p:cNvSpPr/>
          <p:nvPr/>
        </p:nvSpPr>
        <p:spPr>
          <a:xfrm flipH="1" flipV="1">
            <a:off x="7475903" y="5205529"/>
            <a:ext cx="1576168" cy="991535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4" name="Shape 704"/>
          <p:cNvSpPr/>
          <p:nvPr/>
        </p:nvSpPr>
        <p:spPr>
          <a:xfrm flipV="1">
            <a:off x="8970851" y="70484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5" name="Shape 705"/>
          <p:cNvSpPr/>
          <p:nvPr/>
        </p:nvSpPr>
        <p:spPr>
          <a:xfrm flipV="1">
            <a:off x="8970851" y="60324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8763000" y="60071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o</a:t>
            </a:r>
          </a:p>
        </p:txBody>
      </p:sp>
      <p:sp>
        <p:nvSpPr>
          <p:cNvPr id="707" name="Shape 707"/>
          <p:cNvSpPr/>
          <p:nvPr/>
        </p:nvSpPr>
        <p:spPr>
          <a:xfrm>
            <a:off x="8763000" y="69723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708" name="Shape 708"/>
          <p:cNvSpPr/>
          <p:nvPr/>
        </p:nvSpPr>
        <p:spPr>
          <a:xfrm>
            <a:off x="8763000" y="79121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709" name="Shape 709"/>
          <p:cNvSpPr/>
          <p:nvPr/>
        </p:nvSpPr>
        <p:spPr>
          <a:xfrm>
            <a:off x="7366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710" name="Shape 710"/>
          <p:cNvSpPr/>
          <p:nvPr/>
        </p:nvSpPr>
        <p:spPr>
          <a:xfrm flipH="1" flipV="1">
            <a:off x="6543545" y="3044781"/>
            <a:ext cx="3812180" cy="127822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1" name="Shape 711"/>
          <p:cNvSpPr/>
          <p:nvPr/>
        </p:nvSpPr>
        <p:spPr>
          <a:xfrm flipV="1">
            <a:off x="10367851" y="51688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2" name="Shape 712"/>
          <p:cNvSpPr/>
          <p:nvPr/>
        </p:nvSpPr>
        <p:spPr>
          <a:xfrm flipV="1">
            <a:off x="10367851" y="4152899"/>
            <a:ext cx="1" cy="114905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101600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</a:t>
            </a:r>
          </a:p>
        </p:txBody>
      </p:sp>
      <p:sp>
        <p:nvSpPr>
          <p:cNvPr id="714" name="Shape 714"/>
          <p:cNvSpPr/>
          <p:nvPr/>
        </p:nvSpPr>
        <p:spPr>
          <a:xfrm>
            <a:off x="10160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715" name="Shape 715"/>
          <p:cNvSpPr/>
          <p:nvPr/>
        </p:nvSpPr>
        <p:spPr>
          <a:xfrm>
            <a:off x="10160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716" name="Shape 716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10623092" y="6108700"/>
            <a:ext cx="301629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18" name="Shape 718"/>
          <p:cNvSpPr/>
          <p:nvPr/>
        </p:nvSpPr>
        <p:spPr>
          <a:xfrm>
            <a:off x="9220200" y="79883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19" name="Shape 719"/>
          <p:cNvSpPr/>
          <p:nvPr/>
        </p:nvSpPr>
        <p:spPr>
          <a:xfrm>
            <a:off x="7823200" y="8953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20" name="Shape 720"/>
          <p:cNvSpPr/>
          <p:nvPr/>
        </p:nvSpPr>
        <p:spPr>
          <a:xfrm>
            <a:off x="6426200" y="80010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21" name="Shape 721"/>
          <p:cNvSpPr/>
          <p:nvPr/>
        </p:nvSpPr>
        <p:spPr>
          <a:xfrm>
            <a:off x="5029200" y="61214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22" name="Shape 722"/>
          <p:cNvSpPr/>
          <p:nvPr/>
        </p:nvSpPr>
        <p:spPr>
          <a:xfrm>
            <a:off x="3632200" y="51562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23" name="Shape 723"/>
          <p:cNvSpPr/>
          <p:nvPr/>
        </p:nvSpPr>
        <p:spPr>
          <a:xfrm>
            <a:off x="7823200" y="61087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69" name="Shape 69"/>
          <p:cNvSpPr/>
          <p:nvPr/>
        </p:nvSpPr>
        <p:spPr>
          <a:xfrm>
            <a:off x="1220324" y="2413000"/>
            <a:ext cx="57785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trie</a:t>
            </a:r>
          </a:p>
        </p:txBody>
      </p:sp>
      <p:sp>
        <p:nvSpPr>
          <p:cNvPr id="70" name="Shape 70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4"/>
          <p:cNvGrpSpPr/>
          <p:nvPr/>
        </p:nvGrpSpPr>
        <p:grpSpPr>
          <a:xfrm>
            <a:off x="6337300" y="5131061"/>
            <a:ext cx="419100" cy="1320766"/>
            <a:chOff x="78850" y="0"/>
            <a:chExt cx="419100" cy="1320764"/>
          </a:xfrm>
        </p:grpSpPr>
        <p:sp>
          <p:nvSpPr>
            <p:cNvPr id="72" name="Shape 72"/>
            <p:cNvSpPr/>
            <p:nvPr/>
          </p:nvSpPr>
          <p:spPr>
            <a:xfrm flipH="1" flipV="1">
              <a:off x="291806" y="-1"/>
              <a:ext cx="1" cy="1040816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78850" y="901438"/>
              <a:ext cx="419101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76" name="Shape 76"/>
          <p:cNvSpPr/>
          <p:nvPr/>
        </p:nvSpPr>
        <p:spPr>
          <a:xfrm>
            <a:off x="1220324" y="2413000"/>
            <a:ext cx="1639146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put("she", 0)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6337300" y="4233309"/>
            <a:ext cx="419100" cy="1266018"/>
            <a:chOff x="305047" y="0"/>
            <a:chExt cx="419100" cy="1266017"/>
          </a:xfrm>
        </p:grpSpPr>
        <p:sp>
          <p:nvSpPr>
            <p:cNvPr id="77" name="Shape 77"/>
            <p:cNvSpPr/>
            <p:nvPr/>
          </p:nvSpPr>
          <p:spPr>
            <a:xfrm flipV="1">
              <a:off x="507104" y="0"/>
              <a:ext cx="2" cy="1128527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305047" y="846690"/>
              <a:ext cx="419101" cy="419328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6337300" y="3144686"/>
            <a:ext cx="419100" cy="1402141"/>
            <a:chOff x="47925" y="0"/>
            <a:chExt cx="419100" cy="1402139"/>
          </a:xfrm>
        </p:grpSpPr>
        <p:sp>
          <p:nvSpPr>
            <p:cNvPr id="80" name="Shape 80"/>
            <p:cNvSpPr/>
            <p:nvPr/>
          </p:nvSpPr>
          <p:spPr>
            <a:xfrm flipH="1" flipV="1">
              <a:off x="248719" y="-1"/>
              <a:ext cx="1" cy="1139073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47925" y="982813"/>
              <a:ext cx="419101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</p:grpSp>
      <p:sp>
        <p:nvSpPr>
          <p:cNvPr id="83" name="Shape 83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grpSp>
        <p:nvGrpSpPr>
          <p:cNvPr id="88" name="Group 88"/>
          <p:cNvGrpSpPr/>
          <p:nvPr/>
        </p:nvGrpSpPr>
        <p:grpSpPr>
          <a:xfrm>
            <a:off x="6807200" y="6108700"/>
            <a:ext cx="1865784" cy="2044700"/>
            <a:chOff x="0" y="0"/>
            <a:chExt cx="1865783" cy="2044700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595783" y="7747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value is in node</a:t>
              </a:r>
            </a:p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corresponding to</a:t>
              </a:r>
            </a:p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last character</a:t>
              </a:r>
            </a:p>
          </p:txBody>
        </p:sp>
        <p:sp>
          <p:nvSpPr>
            <p:cNvPr id="87" name="Shape 87"/>
            <p:cNvSpPr/>
            <p:nvPr/>
          </p:nvSpPr>
          <p:spPr>
            <a:xfrm>
              <a:off x="342900" y="241300"/>
              <a:ext cx="483915" cy="3865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4167225" y="6350000"/>
            <a:ext cx="2031690" cy="1600200"/>
            <a:chOff x="0" y="0"/>
            <a:chExt cx="2031689" cy="1600200"/>
          </a:xfrm>
        </p:grpSpPr>
        <p:sp>
          <p:nvSpPr>
            <p:cNvPr id="89" name="Shape 89"/>
            <p:cNvSpPr/>
            <p:nvPr/>
          </p:nvSpPr>
          <p:spPr>
            <a:xfrm>
              <a:off x="0" y="533400"/>
              <a:ext cx="1866865" cy="106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key is sequence</a:t>
              </a:r>
            </a:p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of characters from</a:t>
              </a:r>
            </a:p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t>root to value</a:t>
              </a:r>
            </a:p>
          </p:txBody>
        </p:sp>
        <p:sp>
          <p:nvSpPr>
            <p:cNvPr id="90" name="Shape 90"/>
            <p:cNvSpPr/>
            <p:nvPr/>
          </p:nvSpPr>
          <p:spPr>
            <a:xfrm flipH="1">
              <a:off x="1547774" y="0"/>
              <a:ext cx="483916" cy="3865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4" animBg="1" advAuto="0"/>
      <p:bldP spid="79" grpId="3" animBg="1" advAuto="0"/>
      <p:bldP spid="82" grpId="2" animBg="1" advAuto="0"/>
      <p:bldP spid="84" grpId="1" animBg="1" advAuto="0"/>
      <p:bldP spid="88" grpId="5" animBg="1" advAuto="0"/>
      <p:bldP spid="91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 flipH="1" flipV="1">
            <a:off x="6676833" y="4408445"/>
            <a:ext cx="817249" cy="778255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 flipV="1">
            <a:off x="7578956" y="5131061"/>
            <a:ext cx="1" cy="1040816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7366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07" name="Shape 107"/>
          <p:cNvSpPr/>
          <p:nvPr/>
        </p:nvSpPr>
        <p:spPr>
          <a:xfrm>
            <a:off x="7366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109" name="Shape 109"/>
          <p:cNvSpPr/>
          <p:nvPr/>
        </p:nvSpPr>
        <p:spPr>
          <a:xfrm flipH="1" flipV="1">
            <a:off x="6538093" y="3144686"/>
            <a:ext cx="2" cy="113907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220324" y="2413000"/>
            <a:ext cx="57785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trie</a:t>
            </a:r>
          </a:p>
        </p:txBody>
      </p:sp>
      <p:sp>
        <p:nvSpPr>
          <p:cNvPr id="111" name="Shape 111"/>
          <p:cNvSpPr/>
          <p:nvPr/>
        </p:nvSpPr>
        <p:spPr>
          <a:xfrm>
            <a:off x="63373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12" name="Shape 112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7823200" y="61087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 flipH="1" flipV="1">
            <a:off x="6676833" y="4408445"/>
            <a:ext cx="817249" cy="778255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 flipH="1" flipV="1">
            <a:off x="7578956" y="5131061"/>
            <a:ext cx="1" cy="1040816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366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18" name="Shape 118"/>
          <p:cNvSpPr/>
          <p:nvPr/>
        </p:nvSpPr>
        <p:spPr>
          <a:xfrm>
            <a:off x="7366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120" name="Shape 120"/>
          <p:cNvSpPr/>
          <p:nvPr/>
        </p:nvSpPr>
        <p:spPr>
          <a:xfrm flipH="1" flipV="1">
            <a:off x="6538093" y="3144686"/>
            <a:ext cx="2" cy="113907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220324" y="2413000"/>
            <a:ext cx="176695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put("sells", 1)</a:t>
            </a:r>
          </a:p>
        </p:txBody>
      </p:sp>
      <p:grpSp>
        <p:nvGrpSpPr>
          <p:cNvPr id="124" name="Group 124"/>
          <p:cNvGrpSpPr/>
          <p:nvPr/>
        </p:nvGrpSpPr>
        <p:grpSpPr>
          <a:xfrm>
            <a:off x="5270500" y="7061199"/>
            <a:ext cx="419100" cy="1295628"/>
            <a:chOff x="114300" y="0"/>
            <a:chExt cx="419100" cy="1295626"/>
          </a:xfrm>
        </p:grpSpPr>
        <p:sp>
          <p:nvSpPr>
            <p:cNvPr id="122" name="Shape 122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14300" y="876300"/>
              <a:ext cx="419100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5270500" y="6045199"/>
            <a:ext cx="419100" cy="1359128"/>
            <a:chOff x="114300" y="0"/>
            <a:chExt cx="419100" cy="1359126"/>
          </a:xfrm>
        </p:grpSpPr>
        <p:sp>
          <p:nvSpPr>
            <p:cNvPr id="125" name="Shape 125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14300" y="939800"/>
              <a:ext cx="419100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l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5270500" y="5156670"/>
            <a:ext cx="419100" cy="1295157"/>
            <a:chOff x="160155" y="0"/>
            <a:chExt cx="419100" cy="1295155"/>
          </a:xfrm>
        </p:grpSpPr>
        <p:sp>
          <p:nvSpPr>
            <p:cNvPr id="128" name="Shape 128"/>
            <p:cNvSpPr/>
            <p:nvPr/>
          </p:nvSpPr>
          <p:spPr>
            <a:xfrm flipH="1" flipV="1">
              <a:off x="363880" y="0"/>
              <a:ext cx="1" cy="1214468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60155" y="875829"/>
              <a:ext cx="419101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l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5270500" y="4384824"/>
            <a:ext cx="1201312" cy="1114503"/>
            <a:chOff x="0" y="0"/>
            <a:chExt cx="1201311" cy="1114502"/>
          </a:xfrm>
        </p:grpSpPr>
        <p:sp>
          <p:nvSpPr>
            <p:cNvPr id="131" name="Shape 131"/>
            <p:cNvSpPr/>
            <p:nvPr/>
          </p:nvSpPr>
          <p:spPr>
            <a:xfrm flipV="1">
              <a:off x="324070" y="-1"/>
              <a:ext cx="877242" cy="767968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695175"/>
              <a:ext cx="419100" cy="419328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134" name="Shape 134"/>
          <p:cNvSpPr/>
          <p:nvPr/>
        </p:nvSpPr>
        <p:spPr>
          <a:xfrm>
            <a:off x="63373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grpSp>
        <p:nvGrpSpPr>
          <p:cNvPr id="137" name="Group 137"/>
          <p:cNvGrpSpPr/>
          <p:nvPr/>
        </p:nvGrpSpPr>
        <p:grpSpPr>
          <a:xfrm>
            <a:off x="6337300" y="3144686"/>
            <a:ext cx="419100" cy="1402141"/>
            <a:chOff x="47925" y="0"/>
            <a:chExt cx="419100" cy="1402139"/>
          </a:xfrm>
        </p:grpSpPr>
        <p:sp>
          <p:nvSpPr>
            <p:cNvPr id="135" name="Shape 135"/>
            <p:cNvSpPr/>
            <p:nvPr/>
          </p:nvSpPr>
          <p:spPr>
            <a:xfrm flipH="1" flipV="1">
              <a:off x="248719" y="-1"/>
              <a:ext cx="1" cy="11390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47925" y="982813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</p:grpSp>
      <p:sp>
        <p:nvSpPr>
          <p:cNvPr id="138" name="Shape 138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5791200" y="80010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1</a:t>
            </a:r>
          </a:p>
        </p:txBody>
      </p:sp>
      <p:sp>
        <p:nvSpPr>
          <p:cNvPr id="141" name="Shape 141"/>
          <p:cNvSpPr/>
          <p:nvPr/>
        </p:nvSpPr>
        <p:spPr>
          <a:xfrm>
            <a:off x="7823200" y="61087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6" animBg="1" advAuto="0"/>
      <p:bldP spid="127" grpId="5" animBg="1" advAuto="0"/>
      <p:bldP spid="130" grpId="4" animBg="1" advAuto="0"/>
      <p:bldP spid="133" grpId="3" animBg="1" advAuto="0"/>
      <p:bldP spid="137" grpId="2" animBg="1" advAuto="0"/>
      <p:bldP spid="139" grpId="1" animBg="1" advAuto="0"/>
      <p:bldP spid="140" grpId="7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 flipH="1" flipV="1">
            <a:off x="6525688" y="4258635"/>
            <a:ext cx="1089276" cy="1037837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 flipH="1" flipV="1">
            <a:off x="7578956" y="5131061"/>
            <a:ext cx="1" cy="1040816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366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66" name="Shape 166"/>
          <p:cNvSpPr/>
          <p:nvPr/>
        </p:nvSpPr>
        <p:spPr>
          <a:xfrm>
            <a:off x="7366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168" name="Shape 168"/>
          <p:cNvSpPr/>
          <p:nvPr/>
        </p:nvSpPr>
        <p:spPr>
          <a:xfrm flipH="1" flipV="1">
            <a:off x="6538093" y="3144686"/>
            <a:ext cx="2" cy="113907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220324" y="2413000"/>
            <a:ext cx="57785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trie</a:t>
            </a:r>
          </a:p>
        </p:txBody>
      </p:sp>
      <p:sp>
        <p:nvSpPr>
          <p:cNvPr id="170" name="Shape 170"/>
          <p:cNvSpPr/>
          <p:nvPr/>
        </p:nvSpPr>
        <p:spPr>
          <a:xfrm flipV="1">
            <a:off x="5594570" y="4384824"/>
            <a:ext cx="877243" cy="767968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 flipH="1" flipV="1">
            <a:off x="5452140" y="5180405"/>
            <a:ext cx="704571" cy="989199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 flipV="1">
            <a:off x="6176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 flipV="1">
            <a:off x="6176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969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175" name="Shape 175"/>
          <p:cNvSpPr/>
          <p:nvPr/>
        </p:nvSpPr>
        <p:spPr>
          <a:xfrm>
            <a:off x="5969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176" name="Shape 176"/>
          <p:cNvSpPr/>
          <p:nvPr/>
        </p:nvSpPr>
        <p:spPr>
          <a:xfrm>
            <a:off x="5969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77" name="Shape 177"/>
          <p:cNvSpPr/>
          <p:nvPr/>
        </p:nvSpPr>
        <p:spPr>
          <a:xfrm>
            <a:off x="63373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78" name="Shape 178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2705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80" name="Shape 180"/>
          <p:cNvSpPr/>
          <p:nvPr/>
        </p:nvSpPr>
        <p:spPr>
          <a:xfrm>
            <a:off x="7823200" y="61087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81" name="Shape 181"/>
          <p:cNvSpPr/>
          <p:nvPr/>
        </p:nvSpPr>
        <p:spPr>
          <a:xfrm>
            <a:off x="6426200" y="80010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 flipH="1" flipV="1">
            <a:off x="6525688" y="4258635"/>
            <a:ext cx="1089276" cy="1037837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flipH="1" flipV="1">
            <a:off x="7578956" y="5131061"/>
            <a:ext cx="1" cy="1040816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7366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86" name="Shape 186"/>
          <p:cNvSpPr/>
          <p:nvPr/>
        </p:nvSpPr>
        <p:spPr>
          <a:xfrm>
            <a:off x="7366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grpSp>
        <p:nvGrpSpPr>
          <p:cNvPr id="189" name="Group 189"/>
          <p:cNvGrpSpPr/>
          <p:nvPr/>
        </p:nvGrpSpPr>
        <p:grpSpPr>
          <a:xfrm>
            <a:off x="4571999" y="5160982"/>
            <a:ext cx="969980" cy="1290845"/>
            <a:chOff x="11943" y="0"/>
            <a:chExt cx="969978" cy="1290843"/>
          </a:xfrm>
        </p:grpSpPr>
        <p:sp>
          <p:nvSpPr>
            <p:cNvPr id="187" name="Shape 187"/>
            <p:cNvSpPr/>
            <p:nvPr/>
          </p:nvSpPr>
          <p:spPr>
            <a:xfrm flipV="1">
              <a:off x="244033" y="0"/>
              <a:ext cx="737890" cy="1034482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1943" y="871517"/>
              <a:ext cx="419101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191" name="Shape 191"/>
          <p:cNvSpPr/>
          <p:nvPr/>
        </p:nvSpPr>
        <p:spPr>
          <a:xfrm flipH="1" flipV="1">
            <a:off x="6538093" y="3144686"/>
            <a:ext cx="2" cy="113907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1220324" y="2413000"/>
            <a:ext cx="162340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put("sea", 2)</a:t>
            </a:r>
          </a:p>
        </p:txBody>
      </p:sp>
      <p:sp>
        <p:nvSpPr>
          <p:cNvPr id="193" name="Shape 193"/>
          <p:cNvSpPr/>
          <p:nvPr/>
        </p:nvSpPr>
        <p:spPr>
          <a:xfrm flipV="1">
            <a:off x="5594570" y="4384824"/>
            <a:ext cx="877243" cy="767968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H="1" flipV="1">
            <a:off x="5452140" y="5180405"/>
            <a:ext cx="704571" cy="989199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flipV="1">
            <a:off x="6176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 flipV="1">
            <a:off x="6176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5969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198" name="Shape 198"/>
          <p:cNvSpPr/>
          <p:nvPr/>
        </p:nvSpPr>
        <p:spPr>
          <a:xfrm>
            <a:off x="5969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199" name="Shape 199"/>
          <p:cNvSpPr/>
          <p:nvPr/>
        </p:nvSpPr>
        <p:spPr>
          <a:xfrm>
            <a:off x="5969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00" name="Shape 200"/>
          <p:cNvSpPr/>
          <p:nvPr/>
        </p:nvSpPr>
        <p:spPr>
          <a:xfrm>
            <a:off x="52705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5270500" y="4384824"/>
            <a:ext cx="1201312" cy="1114503"/>
            <a:chOff x="0" y="0"/>
            <a:chExt cx="1201311" cy="1114502"/>
          </a:xfrm>
        </p:grpSpPr>
        <p:sp>
          <p:nvSpPr>
            <p:cNvPr id="201" name="Shape 201"/>
            <p:cNvSpPr/>
            <p:nvPr/>
          </p:nvSpPr>
          <p:spPr>
            <a:xfrm flipV="1">
              <a:off x="324070" y="-1"/>
              <a:ext cx="877242" cy="7679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0" y="695175"/>
              <a:ext cx="419100" cy="41932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204" name="Shape 204"/>
          <p:cNvSpPr/>
          <p:nvPr/>
        </p:nvSpPr>
        <p:spPr>
          <a:xfrm>
            <a:off x="63373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grpSp>
        <p:nvGrpSpPr>
          <p:cNvPr id="207" name="Group 207"/>
          <p:cNvGrpSpPr/>
          <p:nvPr/>
        </p:nvGrpSpPr>
        <p:grpSpPr>
          <a:xfrm>
            <a:off x="6337300" y="3144686"/>
            <a:ext cx="419100" cy="1402141"/>
            <a:chOff x="47925" y="0"/>
            <a:chExt cx="419100" cy="1402139"/>
          </a:xfrm>
        </p:grpSpPr>
        <p:sp>
          <p:nvSpPr>
            <p:cNvPr id="205" name="Shape 205"/>
            <p:cNvSpPr/>
            <p:nvPr/>
          </p:nvSpPr>
          <p:spPr>
            <a:xfrm flipH="1" flipV="1">
              <a:off x="248719" y="-1"/>
              <a:ext cx="1" cy="11390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47925" y="982813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</p:grpSp>
      <p:sp>
        <p:nvSpPr>
          <p:cNvPr id="208" name="Shape 208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5029200" y="61214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2</a:t>
            </a:r>
          </a:p>
        </p:txBody>
      </p:sp>
      <p:sp>
        <p:nvSpPr>
          <p:cNvPr id="211" name="Shape 211"/>
          <p:cNvSpPr/>
          <p:nvPr/>
        </p:nvSpPr>
        <p:spPr>
          <a:xfrm>
            <a:off x="6426200" y="80010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2" name="Shape 212"/>
          <p:cNvSpPr/>
          <p:nvPr/>
        </p:nvSpPr>
        <p:spPr>
          <a:xfrm>
            <a:off x="7823200" y="61087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4" animBg="1" advAuto="0"/>
      <p:bldP spid="203" grpId="3" animBg="1" advAuto="0"/>
      <p:bldP spid="207" grpId="2" animBg="1" advAuto="0"/>
      <p:bldP spid="209" grpId="1" animBg="1" advAuto="0"/>
      <p:bldP spid="210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 flipV="1">
            <a:off x="4804090" y="5160982"/>
            <a:ext cx="737889" cy="1034482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4572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240" name="Shape 240"/>
          <p:cNvSpPr/>
          <p:nvPr/>
        </p:nvSpPr>
        <p:spPr>
          <a:xfrm flipH="1" flipV="1">
            <a:off x="6538093" y="3144686"/>
            <a:ext cx="2" cy="113907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1220324" y="2413000"/>
            <a:ext cx="19170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put("shells", 3)</a:t>
            </a:r>
          </a:p>
        </p:txBody>
      </p:sp>
      <p:sp>
        <p:nvSpPr>
          <p:cNvPr id="242" name="Shape 242"/>
          <p:cNvSpPr/>
          <p:nvPr/>
        </p:nvSpPr>
        <p:spPr>
          <a:xfrm flipV="1">
            <a:off x="5594570" y="4384824"/>
            <a:ext cx="877243" cy="767968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 flipH="1" flipV="1">
            <a:off x="5452140" y="5180405"/>
            <a:ext cx="704571" cy="989199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 flipV="1">
            <a:off x="6176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 flipV="1">
            <a:off x="6176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5969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47" name="Shape 247"/>
          <p:cNvSpPr/>
          <p:nvPr/>
        </p:nvSpPr>
        <p:spPr>
          <a:xfrm>
            <a:off x="5969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48" name="Shape 248"/>
          <p:cNvSpPr/>
          <p:nvPr/>
        </p:nvSpPr>
        <p:spPr>
          <a:xfrm>
            <a:off x="5969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49" name="Shape 249"/>
          <p:cNvSpPr/>
          <p:nvPr/>
        </p:nvSpPr>
        <p:spPr>
          <a:xfrm>
            <a:off x="52705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grpSp>
        <p:nvGrpSpPr>
          <p:cNvPr id="252" name="Group 252"/>
          <p:cNvGrpSpPr/>
          <p:nvPr/>
        </p:nvGrpSpPr>
        <p:grpSpPr>
          <a:xfrm>
            <a:off x="7366000" y="8166099"/>
            <a:ext cx="419100" cy="1149050"/>
            <a:chOff x="114300" y="0"/>
            <a:chExt cx="419100" cy="1149048"/>
          </a:xfrm>
        </p:grpSpPr>
        <p:sp>
          <p:nvSpPr>
            <p:cNvPr id="250" name="Shape 250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508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114300" y="723900"/>
              <a:ext cx="419100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7366000" y="7061199"/>
            <a:ext cx="419100" cy="1295628"/>
            <a:chOff x="114300" y="0"/>
            <a:chExt cx="419100" cy="1295626"/>
          </a:xfrm>
        </p:grpSpPr>
        <p:sp>
          <p:nvSpPr>
            <p:cNvPr id="253" name="Shape 253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508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114300" y="876300"/>
              <a:ext cx="419100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l</a:t>
              </a: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7366000" y="6045199"/>
            <a:ext cx="419100" cy="1359128"/>
            <a:chOff x="114300" y="0"/>
            <a:chExt cx="419100" cy="1359126"/>
          </a:xfrm>
        </p:grpSpPr>
        <p:sp>
          <p:nvSpPr>
            <p:cNvPr id="256" name="Shape 256"/>
            <p:cNvSpPr/>
            <p:nvPr/>
          </p:nvSpPr>
          <p:spPr>
            <a:xfrm flipV="1">
              <a:off x="322151" y="0"/>
              <a:ext cx="1" cy="1149049"/>
            </a:xfrm>
            <a:prstGeom prst="line">
              <a:avLst/>
            </a:prstGeom>
            <a:noFill/>
            <a:ln w="508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14300" y="939800"/>
              <a:ext cx="419100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l</a:t>
              </a:r>
            </a:p>
          </p:txBody>
        </p:sp>
      </p:grpSp>
      <p:sp>
        <p:nvSpPr>
          <p:cNvPr id="259" name="Shape 259"/>
          <p:cNvSpPr/>
          <p:nvPr/>
        </p:nvSpPr>
        <p:spPr>
          <a:xfrm flipH="1" flipV="1">
            <a:off x="6525688" y="4258635"/>
            <a:ext cx="1089276" cy="1037837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 flipH="1" flipV="1">
            <a:off x="7578956" y="5131061"/>
            <a:ext cx="1" cy="1040816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7366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grpSp>
        <p:nvGrpSpPr>
          <p:cNvPr id="264" name="Group 264"/>
          <p:cNvGrpSpPr/>
          <p:nvPr/>
        </p:nvGrpSpPr>
        <p:grpSpPr>
          <a:xfrm>
            <a:off x="7366000" y="5131061"/>
            <a:ext cx="419100" cy="1320766"/>
            <a:chOff x="78850" y="0"/>
            <a:chExt cx="419100" cy="1320764"/>
          </a:xfrm>
        </p:grpSpPr>
        <p:sp>
          <p:nvSpPr>
            <p:cNvPr id="262" name="Shape 262"/>
            <p:cNvSpPr/>
            <p:nvPr/>
          </p:nvSpPr>
          <p:spPr>
            <a:xfrm flipH="1" flipV="1">
              <a:off x="291806" y="-1"/>
              <a:ext cx="1" cy="10408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78850" y="901438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265" name="Shape 265"/>
          <p:cNvSpPr/>
          <p:nvPr/>
        </p:nvSpPr>
        <p:spPr>
          <a:xfrm>
            <a:off x="7366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6525688" y="4258635"/>
            <a:ext cx="1259413" cy="1240692"/>
            <a:chOff x="0" y="216139"/>
            <a:chExt cx="1259411" cy="1240690"/>
          </a:xfrm>
        </p:grpSpPr>
        <p:sp>
          <p:nvSpPr>
            <p:cNvPr id="266" name="Shape 266"/>
            <p:cNvSpPr/>
            <p:nvPr/>
          </p:nvSpPr>
          <p:spPr>
            <a:xfrm flipH="1" flipV="1">
              <a:off x="0" y="216139"/>
              <a:ext cx="1089276" cy="103783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840311" y="1037504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269" name="Shape 269"/>
          <p:cNvSpPr/>
          <p:nvPr/>
        </p:nvSpPr>
        <p:spPr>
          <a:xfrm>
            <a:off x="63373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grpSp>
        <p:nvGrpSpPr>
          <p:cNvPr id="272" name="Group 272"/>
          <p:cNvGrpSpPr/>
          <p:nvPr/>
        </p:nvGrpSpPr>
        <p:grpSpPr>
          <a:xfrm>
            <a:off x="6337300" y="3144686"/>
            <a:ext cx="419100" cy="1402141"/>
            <a:chOff x="47925" y="0"/>
            <a:chExt cx="419100" cy="1402139"/>
          </a:xfrm>
        </p:grpSpPr>
        <p:sp>
          <p:nvSpPr>
            <p:cNvPr id="270" name="Shape 270"/>
            <p:cNvSpPr/>
            <p:nvPr/>
          </p:nvSpPr>
          <p:spPr>
            <a:xfrm flipH="1" flipV="1">
              <a:off x="248719" y="-1"/>
              <a:ext cx="1" cy="11390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47925" y="982813"/>
              <a:ext cx="419101" cy="41932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7823200" y="8953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3</a:t>
            </a:r>
          </a:p>
        </p:txBody>
      </p:sp>
      <p:sp>
        <p:nvSpPr>
          <p:cNvPr id="276" name="Shape 276"/>
          <p:cNvSpPr/>
          <p:nvPr/>
        </p:nvSpPr>
        <p:spPr>
          <a:xfrm>
            <a:off x="6426200" y="80010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77" name="Shape 277"/>
          <p:cNvSpPr/>
          <p:nvPr/>
        </p:nvSpPr>
        <p:spPr>
          <a:xfrm>
            <a:off x="5029200" y="61214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78" name="Shape 278"/>
          <p:cNvSpPr/>
          <p:nvPr/>
        </p:nvSpPr>
        <p:spPr>
          <a:xfrm>
            <a:off x="7823200" y="61087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7" animBg="1" advAuto="0"/>
      <p:bldP spid="255" grpId="6" animBg="1" advAuto="0"/>
      <p:bldP spid="258" grpId="5" animBg="1" advAuto="0"/>
      <p:bldP spid="264" grpId="4" animBg="1" advAuto="0"/>
      <p:bldP spid="268" grpId="3" animBg="1" advAuto="0"/>
      <p:bldP spid="272" grpId="2" animBg="1" advAuto="0"/>
      <p:bldP spid="274" grpId="1" animBg="1" advAuto="0"/>
      <p:bldP spid="275" grpId="8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 312"/>
          <p:cNvGrpSpPr/>
          <p:nvPr/>
        </p:nvGrpSpPr>
        <p:grpSpPr>
          <a:xfrm>
            <a:off x="3175000" y="4335699"/>
            <a:ext cx="419100" cy="1163628"/>
            <a:chOff x="37279" y="0"/>
            <a:chExt cx="419100" cy="1163626"/>
          </a:xfrm>
        </p:grpSpPr>
        <p:sp>
          <p:nvSpPr>
            <p:cNvPr id="310" name="Shape 310"/>
            <p:cNvSpPr/>
            <p:nvPr/>
          </p:nvSpPr>
          <p:spPr>
            <a:xfrm flipH="1" flipV="1">
              <a:off x="238522" y="-1"/>
              <a:ext cx="2" cy="850765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37279" y="744300"/>
              <a:ext cx="419101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y</a:t>
              </a:r>
            </a:p>
          </p:txBody>
        </p:sp>
      </p:grpSp>
      <p:grpSp>
        <p:nvGrpSpPr>
          <p:cNvPr id="315" name="Group 315"/>
          <p:cNvGrpSpPr/>
          <p:nvPr/>
        </p:nvGrpSpPr>
        <p:grpSpPr>
          <a:xfrm>
            <a:off x="3174999" y="3113352"/>
            <a:ext cx="3232185" cy="1433475"/>
            <a:chOff x="0" y="0"/>
            <a:chExt cx="3232183" cy="1433473"/>
          </a:xfrm>
        </p:grpSpPr>
        <p:sp>
          <p:nvSpPr>
            <p:cNvPr id="313" name="Shape 313"/>
            <p:cNvSpPr/>
            <p:nvPr/>
          </p:nvSpPr>
          <p:spPr>
            <a:xfrm flipV="1">
              <a:off x="353246" y="-1"/>
              <a:ext cx="2878938" cy="1168434"/>
            </a:xfrm>
            <a:prstGeom prst="line">
              <a:avLst/>
            </a:prstGeom>
            <a:noFill/>
            <a:ln w="63500" cap="flat">
              <a:solidFill>
                <a:srgbClr val="8D312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0" y="1014147"/>
              <a:ext cx="419100" cy="419327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b</a:t>
              </a:r>
            </a:p>
          </p:txBody>
        </p:sp>
      </p:grpSp>
      <p:sp>
        <p:nvSpPr>
          <p:cNvPr id="316" name="Shape 316"/>
          <p:cNvSpPr/>
          <p:nvPr/>
        </p:nvSpPr>
        <p:spPr>
          <a:xfrm flipV="1">
            <a:off x="4804090" y="5160982"/>
            <a:ext cx="737889" cy="1034482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4572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Trie construction demo</a:t>
            </a:r>
          </a:p>
        </p:txBody>
      </p:sp>
      <p:sp>
        <p:nvSpPr>
          <p:cNvPr id="319" name="Shape 319"/>
          <p:cNvSpPr/>
          <p:nvPr/>
        </p:nvSpPr>
        <p:spPr>
          <a:xfrm flipH="1" flipV="1">
            <a:off x="6538093" y="3144686"/>
            <a:ext cx="2" cy="1139073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1220324" y="2413000"/>
            <a:ext cx="151055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put("by", 4)</a:t>
            </a:r>
          </a:p>
        </p:txBody>
      </p:sp>
      <p:sp>
        <p:nvSpPr>
          <p:cNvPr id="321" name="Shape 321"/>
          <p:cNvSpPr/>
          <p:nvPr/>
        </p:nvSpPr>
        <p:spPr>
          <a:xfrm flipV="1">
            <a:off x="5434803" y="4219601"/>
            <a:ext cx="1223769" cy="1071161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2" name="Shape 322"/>
          <p:cNvSpPr/>
          <p:nvPr/>
        </p:nvSpPr>
        <p:spPr>
          <a:xfrm flipH="1" flipV="1">
            <a:off x="5452140" y="5180405"/>
            <a:ext cx="704571" cy="989199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 flipV="1">
            <a:off x="6176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4" name="Shape 324"/>
          <p:cNvSpPr/>
          <p:nvPr/>
        </p:nvSpPr>
        <p:spPr>
          <a:xfrm flipV="1">
            <a:off x="6176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5" name="Shape 325"/>
          <p:cNvSpPr/>
          <p:nvPr/>
        </p:nvSpPr>
        <p:spPr>
          <a:xfrm flipH="1" flipV="1">
            <a:off x="6525688" y="4258635"/>
            <a:ext cx="1089276" cy="1037837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 flipH="1" flipV="1">
            <a:off x="7578956" y="5131061"/>
            <a:ext cx="1" cy="1040816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7" name="Shape 327"/>
          <p:cNvSpPr/>
          <p:nvPr/>
        </p:nvSpPr>
        <p:spPr>
          <a:xfrm flipV="1">
            <a:off x="7573851" y="7061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 flipV="1">
            <a:off x="7573851" y="60451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5969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330" name="Shape 330"/>
          <p:cNvSpPr/>
          <p:nvPr/>
        </p:nvSpPr>
        <p:spPr>
          <a:xfrm>
            <a:off x="5969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331" name="Shape 331"/>
          <p:cNvSpPr/>
          <p:nvPr/>
        </p:nvSpPr>
        <p:spPr>
          <a:xfrm>
            <a:off x="5969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332" name="Shape 332"/>
          <p:cNvSpPr/>
          <p:nvPr/>
        </p:nvSpPr>
        <p:spPr>
          <a:xfrm>
            <a:off x="7366000" y="6985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333" name="Shape 333"/>
          <p:cNvSpPr/>
          <p:nvPr/>
        </p:nvSpPr>
        <p:spPr>
          <a:xfrm flipV="1">
            <a:off x="7573851" y="8166099"/>
            <a:ext cx="1" cy="1149050"/>
          </a:xfrm>
          <a:prstGeom prst="line">
            <a:avLst/>
          </a:prstGeom>
          <a:ln w="25400">
            <a:solidFill>
              <a:srgbClr val="BABABA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7366000" y="889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335" name="Shape 335"/>
          <p:cNvSpPr/>
          <p:nvPr/>
        </p:nvSpPr>
        <p:spPr>
          <a:xfrm>
            <a:off x="6337300" y="412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336" name="Shape 336"/>
          <p:cNvSpPr/>
          <p:nvPr/>
        </p:nvSpPr>
        <p:spPr>
          <a:xfrm>
            <a:off x="7366000" y="7937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337" name="Shape 337"/>
          <p:cNvSpPr/>
          <p:nvPr/>
        </p:nvSpPr>
        <p:spPr>
          <a:xfrm>
            <a:off x="73660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338" name="Shape 338"/>
          <p:cNvSpPr/>
          <p:nvPr/>
        </p:nvSpPr>
        <p:spPr>
          <a:xfrm>
            <a:off x="5270500" y="50800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339" name="Shape 339"/>
          <p:cNvSpPr/>
          <p:nvPr/>
        </p:nvSpPr>
        <p:spPr>
          <a:xfrm>
            <a:off x="7366000" y="6032500"/>
            <a:ext cx="419100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340" name="Shape 340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ABABA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6345721" y="2857504"/>
            <a:ext cx="419101" cy="41932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3632200" y="51562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4</a:t>
            </a:r>
          </a:p>
        </p:txBody>
      </p:sp>
      <p:sp>
        <p:nvSpPr>
          <p:cNvPr id="343" name="Shape 343"/>
          <p:cNvSpPr/>
          <p:nvPr/>
        </p:nvSpPr>
        <p:spPr>
          <a:xfrm>
            <a:off x="7823200" y="89535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44" name="Shape 344"/>
          <p:cNvSpPr/>
          <p:nvPr/>
        </p:nvSpPr>
        <p:spPr>
          <a:xfrm>
            <a:off x="6426200" y="80010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45" name="Shape 345"/>
          <p:cNvSpPr/>
          <p:nvPr/>
        </p:nvSpPr>
        <p:spPr>
          <a:xfrm>
            <a:off x="5029200" y="61214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46" name="Shape 346"/>
          <p:cNvSpPr/>
          <p:nvPr/>
        </p:nvSpPr>
        <p:spPr>
          <a:xfrm>
            <a:off x="7823200" y="6108700"/>
            <a:ext cx="30162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3" animBg="1" advAuto="0"/>
      <p:bldP spid="315" grpId="2" animBg="1" advAuto="0"/>
      <p:bldP spid="341" grpId="1" animBg="1" advAuto="0"/>
      <p:bldP spid="342" grpId="4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Custom</PresentationFormat>
  <Paragraphs>215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Futura</vt:lpstr>
      <vt:lpstr>Helvetica</vt:lpstr>
      <vt:lpstr>Lucida Grande</vt:lpstr>
      <vt:lpstr>Lucida Sans Regular</vt:lpstr>
      <vt:lpstr>ヒラギノ角ゴ ProN W3</vt:lpstr>
      <vt:lpstr>White</vt:lpstr>
      <vt:lpstr>5.2  Trie construction Demo</vt:lpstr>
      <vt:lpstr>Trie construction demo</vt:lpstr>
      <vt:lpstr>Trie construction demo</vt:lpstr>
      <vt:lpstr>Trie construction demo</vt:lpstr>
      <vt:lpstr>Trie construction demo</vt:lpstr>
      <vt:lpstr>Trie construction demo</vt:lpstr>
      <vt:lpstr>Trie construction demo</vt:lpstr>
      <vt:lpstr>Trie construction demo</vt:lpstr>
      <vt:lpstr>Trie construction demo</vt:lpstr>
      <vt:lpstr>Trie construction demo</vt:lpstr>
      <vt:lpstr>Trie construction demo</vt:lpstr>
      <vt:lpstr>Trie construction demo</vt:lpstr>
      <vt:lpstr>Trie construction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 Trie construction Demo</dc:title>
  <cp:lastModifiedBy>Stucki, David</cp:lastModifiedBy>
  <cp:revision>1</cp:revision>
  <dcterms:modified xsi:type="dcterms:W3CDTF">2020-11-18T04:10:01Z</dcterms:modified>
</cp:coreProperties>
</file>