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596276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1298402"/>
          </a:xfrm>
          <a:prstGeom prst="rect">
            <a:avLst/>
          </a:prstGeom>
        </p:spPr>
        <p:txBody>
          <a:bodyPr/>
          <a:lstStyle/>
          <a:p>
            <a:r>
              <a:rPr dirty="0"/>
              <a:t>5.2  TST Construction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8724900" y="59771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5" name="Shape 1045"/>
          <p:cNvSpPr/>
          <p:nvPr/>
        </p:nvSpPr>
        <p:spPr>
          <a:xfrm flipV="1">
            <a:off x="8579111" y="59817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5803899" y="54437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10629900" y="29291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0" name="Shape 1050"/>
          <p:cNvSpPr/>
          <p:nvPr/>
        </p:nvSpPr>
        <p:spPr>
          <a:xfrm flipV="1">
            <a:off x="10484111" y="29336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3746499" y="29545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2" name="Shape 1052"/>
          <p:cNvSpPr/>
          <p:nvPr/>
        </p:nvSpPr>
        <p:spPr>
          <a:xfrm flipV="1">
            <a:off x="3600711" y="29590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7200900" y="79456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 flipV="1">
            <a:off x="7055111" y="79501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>
            <a:off x="10629900" y="39578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 flipV="1">
            <a:off x="10484111" y="39624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>
            <a:off x="8724900" y="68153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 flipV="1">
            <a:off x="8579111" y="68198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1" name="Shape 1061"/>
          <p:cNvSpPr/>
          <p:nvPr/>
        </p:nvSpPr>
        <p:spPr>
          <a:xfrm flipV="1">
            <a:off x="7055111" y="54356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7213600" y="68407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flipV="1">
            <a:off x="7067811" y="68452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10629900" y="54183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 flipV="1">
            <a:off x="10484111" y="54229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6" name="Shape 1066"/>
          <p:cNvSpPr/>
          <p:nvPr/>
        </p:nvSpPr>
        <p:spPr>
          <a:xfrm flipV="1">
            <a:off x="10707472" y="55371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8724900" y="78948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8" name="Shape 1068"/>
          <p:cNvSpPr/>
          <p:nvPr/>
        </p:nvSpPr>
        <p:spPr>
          <a:xfrm flipV="1">
            <a:off x="8579111" y="78993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 flipV="1">
            <a:off x="8802472" y="80009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7213600" y="89362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 flipV="1">
            <a:off x="7067811" y="89407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2" name="Shape 1072"/>
          <p:cNvSpPr/>
          <p:nvPr/>
        </p:nvSpPr>
        <p:spPr>
          <a:xfrm flipV="1">
            <a:off x="7291172" y="90550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4" name="Shape 1074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7" name="Shape 1077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3740389" y="3949716"/>
            <a:ext cx="293581" cy="38538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0" name="Shape 1080"/>
          <p:cNvSpPr/>
          <p:nvPr/>
        </p:nvSpPr>
        <p:spPr>
          <a:xfrm flipV="1">
            <a:off x="3596815" y="3949180"/>
            <a:ext cx="293537" cy="385414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 flipV="1">
            <a:off x="3821432" y="4063999"/>
            <a:ext cx="1" cy="3672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 flipH="1" flipV="1">
            <a:off x="7310803" y="5472229"/>
            <a:ext cx="1505090" cy="537571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 flipV="1">
            <a:off x="3945945" y="2369050"/>
            <a:ext cx="3357368" cy="588008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86" name="Shape 1086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1220324" y="1600200"/>
            <a:ext cx="235407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ternary search trie</a:t>
            </a:r>
          </a:p>
        </p:txBody>
      </p:sp>
      <p:sp>
        <p:nvSpPr>
          <p:cNvPr id="1088" name="Shape 1088"/>
          <p:cNvSpPr/>
          <p:nvPr/>
        </p:nvSpPr>
        <p:spPr>
          <a:xfrm flipV="1">
            <a:off x="3820743" y="3033219"/>
            <a:ext cx="1" cy="946745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093" name="Shape 1093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094" name="Shape 1094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flipV="1">
            <a:off x="7281751" y="69595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 flipV="1">
            <a:off x="7281751" y="57022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100" name="Shape 1100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101" name="Shape 1101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02" name="Shape 1102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03" name="Shape 1103"/>
          <p:cNvSpPr/>
          <p:nvPr/>
        </p:nvSpPr>
        <p:spPr>
          <a:xfrm>
            <a:off x="7073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104" name="Shape 1104"/>
          <p:cNvSpPr/>
          <p:nvPr/>
        </p:nvSpPr>
        <p:spPr>
          <a:xfrm flipV="1">
            <a:off x="7281751" y="80644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5" name="Shape 1105"/>
          <p:cNvSpPr/>
          <p:nvPr/>
        </p:nvSpPr>
        <p:spPr>
          <a:xfrm>
            <a:off x="7073900" y="8788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06" name="Shape 1106"/>
          <p:cNvSpPr/>
          <p:nvPr/>
        </p:nvSpPr>
        <p:spPr>
          <a:xfrm>
            <a:off x="36195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1107" name="Shape 1107"/>
          <p:cNvSpPr/>
          <p:nvPr/>
        </p:nvSpPr>
        <p:spPr>
          <a:xfrm>
            <a:off x="36195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1108" name="Shape 1108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109" name="Shape 1109"/>
          <p:cNvSpPr/>
          <p:nvPr/>
        </p:nvSpPr>
        <p:spPr>
          <a:xfrm>
            <a:off x="7073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110" name="Shape 1110"/>
          <p:cNvSpPr/>
          <p:nvPr/>
        </p:nvSpPr>
        <p:spPr>
          <a:xfrm flipV="1">
            <a:off x="8805751" y="68452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1" name="Shape 1111"/>
          <p:cNvSpPr/>
          <p:nvPr/>
        </p:nvSpPr>
        <p:spPr>
          <a:xfrm flipV="1">
            <a:off x="8805751" y="6070599"/>
            <a:ext cx="1" cy="846578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>
            <a:off x="8597900" y="57912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</a:t>
            </a:r>
          </a:p>
        </p:txBody>
      </p:sp>
      <p:sp>
        <p:nvSpPr>
          <p:cNvPr id="1113" name="Shape 1113"/>
          <p:cNvSpPr/>
          <p:nvPr/>
        </p:nvSpPr>
        <p:spPr>
          <a:xfrm>
            <a:off x="8597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114" name="Shape 1114"/>
          <p:cNvSpPr/>
          <p:nvPr/>
        </p:nvSpPr>
        <p:spPr>
          <a:xfrm>
            <a:off x="8597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15" name="Shape 1115"/>
          <p:cNvSpPr/>
          <p:nvPr/>
        </p:nvSpPr>
        <p:spPr>
          <a:xfrm flipH="1" flipV="1">
            <a:off x="7315457" y="2396199"/>
            <a:ext cx="3398134" cy="56451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6" name="Shape 1116"/>
          <p:cNvSpPr/>
          <p:nvPr/>
        </p:nvSpPr>
        <p:spPr>
          <a:xfrm flipV="1">
            <a:off x="10698051" y="4122382"/>
            <a:ext cx="1" cy="1268468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 flipV="1">
            <a:off x="10698051" y="2994570"/>
            <a:ext cx="1" cy="93578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8" name="Shape 1118"/>
          <p:cNvSpPr/>
          <p:nvPr/>
        </p:nvSpPr>
        <p:spPr>
          <a:xfrm>
            <a:off x="104902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1119" name="Shape 1119"/>
          <p:cNvSpPr/>
          <p:nvPr/>
        </p:nvSpPr>
        <p:spPr>
          <a:xfrm>
            <a:off x="104902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04902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21" name="Shape 1121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22" name="Shape 1122"/>
          <p:cNvSpPr/>
          <p:nvPr/>
        </p:nvSpPr>
        <p:spPr>
          <a:xfrm>
            <a:off x="10953292" y="53594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23" name="Shape 1123"/>
          <p:cNvSpPr/>
          <p:nvPr/>
        </p:nvSpPr>
        <p:spPr>
          <a:xfrm>
            <a:off x="9055100" y="784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24" name="Shape 1124"/>
          <p:cNvSpPr/>
          <p:nvPr/>
        </p:nvSpPr>
        <p:spPr>
          <a:xfrm>
            <a:off x="7531100" y="8864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25" name="Shape 1125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26" name="Shape 1126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27" name="Shape 1127"/>
          <p:cNvSpPr/>
          <p:nvPr/>
        </p:nvSpPr>
        <p:spPr>
          <a:xfrm>
            <a:off x="4076700" y="387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28" name="Shape 1128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220324" y="1600200"/>
            <a:ext cx="163914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put("she", 0)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7067811" y="2372874"/>
            <a:ext cx="439370" cy="2083807"/>
            <a:chOff x="128337" y="0"/>
            <a:chExt cx="439368" cy="2083805"/>
          </a:xfrm>
        </p:grpSpPr>
        <p:sp>
          <p:nvSpPr>
            <p:cNvPr id="75" name="Shape 75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128337" y="1424425"/>
              <a:ext cx="439369" cy="659381"/>
              <a:chOff x="82811" y="0"/>
              <a:chExt cx="439368" cy="659380"/>
            </a:xfrm>
          </p:grpSpPr>
          <p:grpSp>
            <p:nvGrpSpPr>
              <p:cNvPr id="79" name="Group 79"/>
              <p:cNvGrpSpPr/>
              <p:nvPr/>
            </p:nvGrpSpPr>
            <p:grpSpPr>
              <a:xfrm>
                <a:off x="82811" y="173213"/>
                <a:ext cx="439370" cy="486168"/>
                <a:chOff x="82811" y="8113"/>
                <a:chExt cx="439368" cy="486167"/>
              </a:xfrm>
            </p:grpSpPr>
            <p:sp>
              <p:nvSpPr>
                <p:cNvPr id="76" name="Shape 76"/>
                <p:cNvSpPr/>
                <p:nvPr/>
              </p:nvSpPr>
              <p:spPr>
                <a:xfrm>
                  <a:off x="228600" y="8113"/>
                  <a:ext cx="293581" cy="385380"/>
                </a:xfrm>
                <a:prstGeom prst="line">
                  <a:avLst/>
                </a:prstGeom>
                <a:noFill/>
                <a:ln w="19050" cap="flat">
                  <a:solidFill>
                    <a:srgbClr val="8D312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lnSpc>
                      <a:spcPct val="100000"/>
                    </a:lnSpc>
                    <a:defRPr sz="1200">
                      <a:solidFill>
                        <a:srgbClr val="000000"/>
                      </a:solidFill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" name="Shape 77"/>
                <p:cNvSpPr/>
                <p:nvPr/>
              </p:nvSpPr>
              <p:spPr>
                <a:xfrm flipV="1">
                  <a:off x="82811" y="12699"/>
                  <a:ext cx="293537" cy="385414"/>
                </a:xfrm>
                <a:prstGeom prst="line">
                  <a:avLst/>
                </a:prstGeom>
                <a:noFill/>
                <a:ln w="19050" cap="flat">
                  <a:solidFill>
                    <a:srgbClr val="8D312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lnSpc>
                      <a:spcPct val="100000"/>
                    </a:lnSpc>
                    <a:defRPr sz="1200">
                      <a:solidFill>
                        <a:srgbClr val="000000"/>
                      </a:solidFill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 flipV="1">
                  <a:off x="306172" y="127000"/>
                  <a:ext cx="1" cy="36728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lnSpc>
                      <a:spcPct val="100000"/>
                    </a:lnSpc>
                    <a:defRPr sz="1200">
                      <a:solidFill>
                        <a:srgbClr val="000000"/>
                      </a:solidFill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80" name="Shape 80"/>
              <p:cNvSpPr/>
              <p:nvPr/>
            </p:nvSpPr>
            <p:spPr>
              <a:xfrm>
                <a:off x="101600" y="0"/>
                <a:ext cx="419100" cy="41932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h</a:t>
                </a:r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7063915" y="2133604"/>
            <a:ext cx="437507" cy="621277"/>
            <a:chOff x="82811" y="0"/>
            <a:chExt cx="437505" cy="621276"/>
          </a:xfrm>
        </p:grpSpPr>
        <p:grpSp>
          <p:nvGrpSpPr>
            <p:cNvPr id="86" name="Group 86"/>
            <p:cNvGrpSpPr/>
            <p:nvPr/>
          </p:nvGrpSpPr>
          <p:grpSpPr>
            <a:xfrm>
              <a:off x="82811" y="126475"/>
              <a:ext cx="437155" cy="494802"/>
              <a:chOff x="82811" y="7577"/>
              <a:chExt cx="437153" cy="494800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226385" y="8113"/>
                <a:ext cx="293581" cy="385380"/>
              </a:xfrm>
              <a:prstGeom prst="line">
                <a:avLst/>
              </a:prstGeom>
              <a:noFill/>
              <a:ln w="19050" cap="flat">
                <a:solidFill>
                  <a:srgbClr val="8D312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flipV="1">
                <a:off x="82811" y="7577"/>
                <a:ext cx="293537" cy="385414"/>
              </a:xfrm>
              <a:prstGeom prst="line">
                <a:avLst/>
              </a:prstGeom>
              <a:noFill/>
              <a:ln w="19050" cap="flat">
                <a:solidFill>
                  <a:srgbClr val="8D312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flipV="1">
                <a:off x="310068" y="135097"/>
                <a:ext cx="1" cy="36728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87" name="Shape 87"/>
            <p:cNvSpPr/>
            <p:nvPr/>
          </p:nvSpPr>
          <p:spPr>
            <a:xfrm>
              <a:off x="101217" y="0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7823200" y="5588000"/>
            <a:ext cx="1522884" cy="1803400"/>
            <a:chOff x="0" y="0"/>
            <a:chExt cx="1522883" cy="1803400"/>
          </a:xfrm>
        </p:grpSpPr>
        <p:sp>
          <p:nvSpPr>
            <p:cNvPr id="89" name="Shape 89"/>
            <p:cNvSpPr/>
            <p:nvPr/>
          </p:nvSpPr>
          <p:spPr>
            <a:xfrm>
              <a:off x="252883" y="533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value is in node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corresponding to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last character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483915" cy="3865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840325" y="5588000"/>
            <a:ext cx="2031690" cy="1962150"/>
            <a:chOff x="0" y="0"/>
            <a:chExt cx="2031689" cy="1962150"/>
          </a:xfrm>
        </p:grpSpPr>
        <p:sp>
          <p:nvSpPr>
            <p:cNvPr id="92" name="Shape 92"/>
            <p:cNvSpPr/>
            <p:nvPr/>
          </p:nvSpPr>
          <p:spPr>
            <a:xfrm>
              <a:off x="0" y="533400"/>
              <a:ext cx="1866865" cy="1428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key is sequence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of characters from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root to value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using middle links</a:t>
              </a:r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1547774" y="0"/>
              <a:ext cx="483916" cy="3865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063915" y="4408678"/>
            <a:ext cx="1737185" cy="2169922"/>
            <a:chOff x="83847" y="0"/>
            <a:chExt cx="1737184" cy="2169921"/>
          </a:xfrm>
        </p:grpSpPr>
        <p:sp>
          <p:nvSpPr>
            <p:cNvPr id="95" name="Shape 95"/>
            <p:cNvSpPr/>
            <p:nvPr/>
          </p:nvSpPr>
          <p:spPr>
            <a:xfrm>
              <a:off x="227421" y="1026937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V="1">
              <a:off x="83847" y="1026401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308463" y="1141220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flipV="1">
              <a:off x="306786" y="0"/>
              <a:ext cx="2" cy="1094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06531" y="861821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551031" y="89992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0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2" animBg="1" advAuto="0"/>
      <p:bldP spid="88" grpId="1" animBg="1" advAuto="0"/>
      <p:bldP spid="91" grpId="4" animBg="1" advAuto="0"/>
      <p:bldP spid="94" grpId="5" animBg="1" advAuto="0"/>
      <p:bldP spid="101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5569211" y="4876800"/>
            <a:ext cx="439370" cy="1053082"/>
            <a:chOff x="82811" y="0"/>
            <a:chExt cx="439368" cy="1053081"/>
          </a:xfrm>
        </p:grpSpPr>
        <p:sp>
          <p:nvSpPr>
            <p:cNvPr id="120" name="Shape 120"/>
            <p:cNvSpPr/>
            <p:nvPr/>
          </p:nvSpPr>
          <p:spPr>
            <a:xfrm flipV="1">
              <a:off x="318872" y="685800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28600" y="579614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82811" y="584200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321336" y="-1"/>
              <a:ext cx="2" cy="68580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01600" y="393701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588000" y="3902100"/>
            <a:ext cx="1819871" cy="1024481"/>
            <a:chOff x="76200" y="0"/>
            <a:chExt cx="1819870" cy="1024480"/>
          </a:xfrm>
        </p:grpSpPr>
        <p:sp>
          <p:nvSpPr>
            <p:cNvPr id="126" name="Shape 126"/>
            <p:cNvSpPr/>
            <p:nvPr/>
          </p:nvSpPr>
          <p:spPr>
            <a:xfrm flipV="1">
              <a:off x="293472" y="6571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309349" y="-1"/>
              <a:ext cx="1586722" cy="588199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28600" y="563713"/>
              <a:ext cx="293581" cy="385379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flipV="1">
              <a:off x="82811" y="568299"/>
              <a:ext cx="293537" cy="385413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200" y="403199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132" name="Shape 132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7288532" y="55498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7067811" y="39751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7207489" y="2260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7063916" y="2260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220324" y="1600200"/>
            <a:ext cx="176695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put("sells", 1)</a:t>
            </a:r>
          </a:p>
        </p:txBody>
      </p:sp>
      <p:sp>
        <p:nvSpPr>
          <p:cNvPr id="142" name="Shape 142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45" name="Shape 145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46" name="Shape 146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153" name="Group 153"/>
          <p:cNvGrpSpPr/>
          <p:nvPr/>
        </p:nvGrpSpPr>
        <p:grpSpPr>
          <a:xfrm>
            <a:off x="5569211" y="7302499"/>
            <a:ext cx="1720589" cy="1803401"/>
            <a:chOff x="82811" y="0"/>
            <a:chExt cx="1720588" cy="1803400"/>
          </a:xfrm>
        </p:grpSpPr>
        <p:sp>
          <p:nvSpPr>
            <p:cNvPr id="147" name="Shape 147"/>
            <p:cNvSpPr/>
            <p:nvPr/>
          </p:nvSpPr>
          <p:spPr>
            <a:xfrm flipH="1" flipV="1">
              <a:off x="309444" y="0"/>
              <a:ext cx="3" cy="79344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28600" y="617714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V="1">
              <a:off x="82811" y="622300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306172" y="736600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01600" y="469900"/>
              <a:ext cx="419100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533400" y="53340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54" name="Shape 154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160" name="Group 160"/>
          <p:cNvGrpSpPr/>
          <p:nvPr/>
        </p:nvGrpSpPr>
        <p:grpSpPr>
          <a:xfrm>
            <a:off x="5569211" y="5880099"/>
            <a:ext cx="439370" cy="1446783"/>
            <a:chOff x="82811" y="0"/>
            <a:chExt cx="439368" cy="1446782"/>
          </a:xfrm>
        </p:grpSpPr>
        <p:sp>
          <p:nvSpPr>
            <p:cNvPr id="155" name="Shape 155"/>
            <p:cNvSpPr/>
            <p:nvPr/>
          </p:nvSpPr>
          <p:spPr>
            <a:xfrm flipV="1">
              <a:off x="318872" y="1079501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28600" y="960614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82811" y="965201"/>
              <a:ext cx="293537" cy="385413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309446" y="0"/>
              <a:ext cx="4" cy="958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01600" y="787401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7086600" y="2374899"/>
            <a:ext cx="419100" cy="1841728"/>
            <a:chOff x="152400" y="0"/>
            <a:chExt cx="419100" cy="1841726"/>
          </a:xfrm>
        </p:grpSpPr>
        <p:sp>
          <p:nvSpPr>
            <p:cNvPr id="161" name="Shape 161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52400" y="1422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5" animBg="1" advAuto="0"/>
      <p:bldP spid="131" grpId="3" animBg="1" advAuto="0"/>
      <p:bldP spid="136" grpId="4" animBg="1" advAuto="0"/>
      <p:bldP spid="153" grpId="7" animBg="1" advAuto="0"/>
      <p:bldP spid="160" grpId="6" animBg="1" advAuto="0"/>
      <p:bldP spid="163" grpId="2" animBg="1" advAuto="0"/>
      <p:bldP spid="16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5569211" y="54610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8" name="Group 208"/>
          <p:cNvGrpSpPr/>
          <p:nvPr/>
        </p:nvGrpSpPr>
        <p:grpSpPr>
          <a:xfrm>
            <a:off x="4089399" y="5493165"/>
            <a:ext cx="1717425" cy="982816"/>
            <a:chOff x="0" y="0"/>
            <a:chExt cx="1717423" cy="982815"/>
          </a:xfrm>
        </p:grpSpPr>
        <p:sp>
          <p:nvSpPr>
            <p:cNvPr id="202" name="Shape 202"/>
            <p:cNvSpPr/>
            <p:nvPr/>
          </p:nvSpPr>
          <p:spPr>
            <a:xfrm>
              <a:off x="507999" y="496648"/>
              <a:ext cx="293582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362211" y="501234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585572" y="615534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722930" y="-1"/>
              <a:ext cx="994494" cy="480195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381000" y="336134"/>
              <a:ext cx="419100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0" y="412334"/>
              <a:ext cx="28601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09" name="Shape 209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5588000" y="4597400"/>
            <a:ext cx="419100" cy="1092427"/>
            <a:chOff x="76200" y="0"/>
            <a:chExt cx="419100" cy="1092426"/>
          </a:xfrm>
        </p:grpSpPr>
        <p:sp>
          <p:nvSpPr>
            <p:cNvPr id="211" name="Shape 211"/>
            <p:cNvSpPr/>
            <p:nvPr/>
          </p:nvSpPr>
          <p:spPr>
            <a:xfrm flipV="1">
              <a:off x="291121" y="-1"/>
              <a:ext cx="1" cy="103837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6200" y="6731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214" name="Shape 214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24" name="Shape 224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25" name="Shape 225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230" name="Group 230"/>
          <p:cNvGrpSpPr/>
          <p:nvPr/>
        </p:nvGrpSpPr>
        <p:grpSpPr>
          <a:xfrm>
            <a:off x="5588000" y="3898900"/>
            <a:ext cx="1818373" cy="825727"/>
            <a:chOff x="0" y="0"/>
            <a:chExt cx="1818372" cy="825726"/>
          </a:xfrm>
        </p:grpSpPr>
        <p:sp>
          <p:nvSpPr>
            <p:cNvPr id="228" name="Shape 228"/>
            <p:cNvSpPr/>
            <p:nvPr/>
          </p:nvSpPr>
          <p:spPr>
            <a:xfrm flipV="1">
              <a:off x="231651" y="-1"/>
              <a:ext cx="1586722" cy="58819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406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231" name="Shape 231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flipV="1">
            <a:off x="7288532" y="55498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207489" y="2260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V="1">
            <a:off x="7063916" y="2260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220324" y="1600200"/>
            <a:ext cx="162340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put("sea", 2)</a:t>
            </a:r>
          </a:p>
        </p:txBody>
      </p:sp>
      <p:sp>
        <p:nvSpPr>
          <p:cNvPr id="240" name="Shape 240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43" name="Shape 243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44" name="Shape 244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45" name="Shape 245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248" name="Group 248"/>
          <p:cNvGrpSpPr/>
          <p:nvPr/>
        </p:nvGrpSpPr>
        <p:grpSpPr>
          <a:xfrm>
            <a:off x="7086600" y="2374899"/>
            <a:ext cx="419100" cy="1841728"/>
            <a:chOff x="152400" y="0"/>
            <a:chExt cx="419100" cy="1841726"/>
          </a:xfrm>
        </p:grpSpPr>
        <p:sp>
          <p:nvSpPr>
            <p:cNvPr id="246" name="Shape 246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52400" y="1422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249" name="Shape 249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6" animBg="1" advAuto="0"/>
      <p:bldP spid="208" grpId="5" animBg="1" advAuto="0"/>
      <p:bldP spid="213" grpId="4" animBg="1" advAuto="0"/>
      <p:bldP spid="230" grpId="3" animBg="1" advAuto="0"/>
      <p:bldP spid="248" grpId="2" animBg="1" advAuto="0"/>
      <p:bldP spid="24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6"/>
          <p:cNvGrpSpPr/>
          <p:nvPr/>
        </p:nvGrpSpPr>
        <p:grpSpPr>
          <a:xfrm>
            <a:off x="7067811" y="8064499"/>
            <a:ext cx="1733289" cy="2070101"/>
            <a:chOff x="108211" y="0"/>
            <a:chExt cx="1733288" cy="2070100"/>
          </a:xfrm>
        </p:grpSpPr>
        <p:sp>
          <p:nvSpPr>
            <p:cNvPr id="290" name="Shape 290"/>
            <p:cNvSpPr/>
            <p:nvPr/>
          </p:nvSpPr>
          <p:spPr>
            <a:xfrm>
              <a:off x="253999" y="871713"/>
              <a:ext cx="293582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 flipV="1">
              <a:off x="108211" y="8762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flipV="1">
              <a:off x="331572" y="9905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14300" y="7239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571500" y="8001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7055111" y="6959599"/>
            <a:ext cx="439370" cy="1459482"/>
            <a:chOff x="95511" y="0"/>
            <a:chExt cx="439368" cy="1459480"/>
          </a:xfrm>
        </p:grpSpPr>
        <p:sp>
          <p:nvSpPr>
            <p:cNvPr id="297" name="Shape 297"/>
            <p:cNvSpPr/>
            <p:nvPr/>
          </p:nvSpPr>
          <p:spPr>
            <a:xfrm>
              <a:off x="241300" y="986013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V="1">
              <a:off x="95511" y="9905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flipV="1">
              <a:off x="318872" y="10921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14300" y="8128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303" name="Shape 303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308" name="Shape 308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flipV="1">
            <a:off x="7288532" y="55498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7207489" y="2260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 flipV="1">
            <a:off x="7063916" y="2260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220324" y="1600200"/>
            <a:ext cx="19170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put("shells", 3)</a:t>
            </a:r>
          </a:p>
        </p:txBody>
      </p:sp>
      <p:sp>
        <p:nvSpPr>
          <p:cNvPr id="319" name="Shape 319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322" name="Shape 322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323" name="Shape 323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24" name="Shape 324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333" name="Shape 333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6" name="Shape 336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7" name="Shape 337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38" name="Shape 338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39" name="Shape 339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7067811" y="5702299"/>
            <a:ext cx="439370" cy="1637282"/>
            <a:chOff x="108211" y="0"/>
            <a:chExt cx="439368" cy="1637280"/>
          </a:xfrm>
        </p:grpSpPr>
        <p:sp>
          <p:nvSpPr>
            <p:cNvPr id="340" name="Shape 340"/>
            <p:cNvSpPr/>
            <p:nvPr/>
          </p:nvSpPr>
          <p:spPr>
            <a:xfrm flipV="1">
              <a:off x="318872" y="12699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345" name="Group 345"/>
            <p:cNvGrpSpPr/>
            <p:nvPr/>
          </p:nvGrpSpPr>
          <p:grpSpPr>
            <a:xfrm>
              <a:off x="108211" y="-1"/>
              <a:ext cx="439370" cy="1528414"/>
              <a:chOff x="108211" y="0"/>
              <a:chExt cx="439368" cy="1528412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253999" y="1138413"/>
                <a:ext cx="293582" cy="385380"/>
              </a:xfrm>
              <a:prstGeom prst="line">
                <a:avLst/>
              </a:prstGeom>
              <a:noFill/>
              <a:ln w="19050" cap="flat">
                <a:solidFill>
                  <a:srgbClr val="8D312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 flipV="1">
                <a:off x="108211" y="1142999"/>
                <a:ext cx="293537" cy="385414"/>
              </a:xfrm>
              <a:prstGeom prst="line">
                <a:avLst/>
              </a:prstGeom>
              <a:noFill/>
              <a:ln w="19050" cap="flat">
                <a:solidFill>
                  <a:srgbClr val="8D312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 flipV="1">
                <a:off x="322151" y="0"/>
                <a:ext cx="1" cy="1149049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lnSpc>
                    <a:spcPct val="100000"/>
                  </a:lnSpc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114300" y="965200"/>
                <a:ext cx="419100" cy="41932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l</a:t>
                </a:r>
              </a:p>
            </p:txBody>
          </p:sp>
        </p:grpSp>
      </p:grpSp>
      <p:sp>
        <p:nvSpPr>
          <p:cNvPr id="347" name="Shape 347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350" name="Group 350"/>
          <p:cNvGrpSpPr/>
          <p:nvPr/>
        </p:nvGrpSpPr>
        <p:grpSpPr>
          <a:xfrm>
            <a:off x="7086600" y="4203699"/>
            <a:ext cx="419100" cy="1486128"/>
            <a:chOff x="165100" y="0"/>
            <a:chExt cx="419100" cy="1486126"/>
          </a:xfrm>
        </p:grpSpPr>
        <p:sp>
          <p:nvSpPr>
            <p:cNvPr id="348" name="Shape 348"/>
            <p:cNvSpPr/>
            <p:nvPr/>
          </p:nvSpPr>
          <p:spPr>
            <a:xfrm flipV="1">
              <a:off x="364181" y="0"/>
              <a:ext cx="2" cy="129896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165100" y="10668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7086600" y="2374899"/>
            <a:ext cx="419100" cy="1841728"/>
            <a:chOff x="152400" y="0"/>
            <a:chExt cx="419100" cy="1841726"/>
          </a:xfrm>
        </p:grpSpPr>
        <p:sp>
          <p:nvSpPr>
            <p:cNvPr id="351" name="Shape 351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52400" y="1422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354" name="Shape 354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6" animBg="1" advAuto="0"/>
      <p:bldP spid="302" grpId="5" animBg="1" advAuto="0"/>
      <p:bldP spid="346" grpId="4" animBg="1" advAuto="0"/>
      <p:bldP spid="350" grpId="3" animBg="1" advAuto="0"/>
      <p:bldP spid="353" grpId="2" animBg="1" advAuto="0"/>
      <p:bldP spid="35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roup 413"/>
          <p:cNvGrpSpPr/>
          <p:nvPr/>
        </p:nvGrpSpPr>
        <p:grpSpPr>
          <a:xfrm>
            <a:off x="3600711" y="2369050"/>
            <a:ext cx="3702602" cy="1033531"/>
            <a:chOff x="82811" y="403845"/>
            <a:chExt cx="3702600" cy="1033530"/>
          </a:xfrm>
        </p:grpSpPr>
        <p:sp>
          <p:nvSpPr>
            <p:cNvPr id="408" name="Shape 408"/>
            <p:cNvSpPr/>
            <p:nvPr/>
          </p:nvSpPr>
          <p:spPr>
            <a:xfrm flipV="1">
              <a:off x="306172" y="1070094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228600" y="989308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 flipV="1">
              <a:off x="82811" y="993894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flipV="1">
              <a:off x="428045" y="403845"/>
              <a:ext cx="3357368" cy="588008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01600" y="816094"/>
              <a:ext cx="419100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420" name="Group 420"/>
          <p:cNvGrpSpPr/>
          <p:nvPr/>
        </p:nvGrpSpPr>
        <p:grpSpPr>
          <a:xfrm>
            <a:off x="3596815" y="3365499"/>
            <a:ext cx="1749885" cy="1778001"/>
            <a:chOff x="82811" y="0"/>
            <a:chExt cx="1749884" cy="1778000"/>
          </a:xfrm>
        </p:grpSpPr>
        <p:sp>
          <p:nvSpPr>
            <p:cNvPr id="414" name="Shape 414"/>
            <p:cNvSpPr/>
            <p:nvPr/>
          </p:nvSpPr>
          <p:spPr>
            <a:xfrm>
              <a:off x="226385" y="584216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flipV="1">
              <a:off x="82811" y="583680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flipV="1">
              <a:off x="307428" y="6984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flipV="1">
              <a:off x="306740" y="0"/>
              <a:ext cx="1" cy="6096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05495" y="431800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562695" y="5080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421" name="Shape 421"/>
          <p:cNvSpPr/>
          <p:nvPr/>
        </p:nvSpPr>
        <p:spPr>
          <a:xfrm flipV="1">
            <a:off x="7281751" y="57022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427" name="Shape 427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7207489" y="2260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 flipV="1">
            <a:off x="7063916" y="2260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220324" y="1600200"/>
            <a:ext cx="151055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put("by", 4)</a:t>
            </a:r>
          </a:p>
        </p:txBody>
      </p:sp>
      <p:sp>
        <p:nvSpPr>
          <p:cNvPr id="437" name="Shape 437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440" name="Shape 440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441" name="Shape 441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42" name="Shape 442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451" name="Shape 451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54" name="Shape 454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55" name="Shape 455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56" name="Shape 456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57" name="Shape 457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58" name="Shape 458"/>
          <p:cNvSpPr/>
          <p:nvPr/>
        </p:nvSpPr>
        <p:spPr>
          <a:xfrm>
            <a:off x="7200900" y="79456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 flipV="1">
            <a:off x="7055111" y="79501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7213600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 flipV="1">
            <a:off x="70678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7213600" y="8936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 flipV="1">
            <a:off x="7067811" y="8940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 flipV="1">
            <a:off x="7291172" y="9055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 flipV="1">
            <a:off x="7281751" y="695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7073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67" name="Shape 467"/>
          <p:cNvSpPr/>
          <p:nvPr/>
        </p:nvSpPr>
        <p:spPr>
          <a:xfrm flipV="1">
            <a:off x="7281751" y="80644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7073900" y="8788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69" name="Shape 469"/>
          <p:cNvSpPr/>
          <p:nvPr/>
        </p:nvSpPr>
        <p:spPr>
          <a:xfrm>
            <a:off x="7073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70" name="Shape 470"/>
          <p:cNvSpPr/>
          <p:nvPr/>
        </p:nvSpPr>
        <p:spPr>
          <a:xfrm>
            <a:off x="7531100" y="8864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71" name="Shape 471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72" name="Shape 472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fill="hold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2" animBg="1" advAuto="0"/>
      <p:bldP spid="420" grpId="4" animBg="1" advAuto="0"/>
      <p:bldP spid="433" grpId="3" animBg="1" advAuto="0"/>
      <p:bldP spid="47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oup 541"/>
          <p:cNvGrpSpPr/>
          <p:nvPr/>
        </p:nvGrpSpPr>
        <p:grpSpPr>
          <a:xfrm>
            <a:off x="10484111" y="4406899"/>
            <a:ext cx="1739182" cy="2222501"/>
            <a:chOff x="82811" y="0"/>
            <a:chExt cx="1739180" cy="2222499"/>
          </a:xfrm>
        </p:grpSpPr>
        <p:sp>
          <p:nvSpPr>
            <p:cNvPr id="535" name="Shape 535"/>
            <p:cNvSpPr/>
            <p:nvPr/>
          </p:nvSpPr>
          <p:spPr>
            <a:xfrm>
              <a:off x="228600" y="1011413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flipV="1">
              <a:off x="82811" y="10159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 flipV="1">
              <a:off x="306172" y="11302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 flipV="1">
              <a:off x="296743" y="-1"/>
              <a:ext cx="1" cy="9839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8900" y="863599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551992" y="9524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547" name="Group 547"/>
          <p:cNvGrpSpPr/>
          <p:nvPr/>
        </p:nvGrpSpPr>
        <p:grpSpPr>
          <a:xfrm>
            <a:off x="10484111" y="3390900"/>
            <a:ext cx="439370" cy="1078481"/>
            <a:chOff x="82811" y="0"/>
            <a:chExt cx="439368" cy="1078480"/>
          </a:xfrm>
        </p:grpSpPr>
        <p:sp>
          <p:nvSpPr>
            <p:cNvPr id="542" name="Shape 542"/>
            <p:cNvSpPr/>
            <p:nvPr/>
          </p:nvSpPr>
          <p:spPr>
            <a:xfrm flipV="1">
              <a:off x="306172" y="7111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228600" y="566913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 flipV="1">
              <a:off x="82811" y="5714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 flipH="1" flipV="1">
              <a:off x="296742" y="-1"/>
              <a:ext cx="1" cy="53340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88900" y="406399"/>
              <a:ext cx="419100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553" name="Group 553"/>
          <p:cNvGrpSpPr/>
          <p:nvPr/>
        </p:nvGrpSpPr>
        <p:grpSpPr>
          <a:xfrm>
            <a:off x="7315458" y="2396199"/>
            <a:ext cx="3608022" cy="1044482"/>
            <a:chOff x="0" y="904165"/>
            <a:chExt cx="3608021" cy="1044481"/>
          </a:xfrm>
        </p:grpSpPr>
        <p:sp>
          <p:nvSpPr>
            <p:cNvPr id="548" name="Shape 548"/>
            <p:cNvSpPr/>
            <p:nvPr/>
          </p:nvSpPr>
          <p:spPr>
            <a:xfrm flipV="1">
              <a:off x="3392014" y="1581365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3314441" y="1437079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 flipV="1">
              <a:off x="3168653" y="1441665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 flipH="1" flipV="1">
              <a:off x="0" y="904165"/>
              <a:ext cx="3398133" cy="56451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3174741" y="1289265"/>
              <a:ext cx="419101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554" name="Shape 554"/>
          <p:cNvSpPr/>
          <p:nvPr/>
        </p:nvSpPr>
        <p:spPr>
          <a:xfrm>
            <a:off x="3746499" y="2954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 flipV="1">
            <a:off x="3600711" y="29590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3740389" y="39497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 flipV="1">
            <a:off x="3596815" y="3949180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 flipV="1">
            <a:off x="3821432" y="40639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V="1">
            <a:off x="3945945" y="2369050"/>
            <a:ext cx="3357368" cy="58800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V="1">
            <a:off x="3820743" y="3033219"/>
            <a:ext cx="1" cy="94674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36195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562" name="Shape 562"/>
          <p:cNvSpPr/>
          <p:nvPr/>
        </p:nvSpPr>
        <p:spPr>
          <a:xfrm>
            <a:off x="36195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563" name="Shape 563"/>
          <p:cNvSpPr/>
          <p:nvPr/>
        </p:nvSpPr>
        <p:spPr>
          <a:xfrm>
            <a:off x="4076700" y="387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64" name="Shape 564"/>
          <p:cNvSpPr/>
          <p:nvPr/>
        </p:nvSpPr>
        <p:spPr>
          <a:xfrm flipV="1">
            <a:off x="7281751" y="57022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570" name="Shape 570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7207489" y="2260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1220324" y="1600200"/>
            <a:ext cx="160253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put("the", 5)</a:t>
            </a:r>
          </a:p>
        </p:txBody>
      </p:sp>
      <p:sp>
        <p:nvSpPr>
          <p:cNvPr id="579" name="Shape 579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582" name="Shape 582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583" name="Shape 583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584" name="Shape 584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0" name="Shape 590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593" name="Shape 593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596" name="Shape 596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597" name="Shape 597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598" name="Shape 598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99" name="Shape 599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00" name="Shape 600"/>
          <p:cNvSpPr/>
          <p:nvPr/>
        </p:nvSpPr>
        <p:spPr>
          <a:xfrm>
            <a:off x="7200900" y="79456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 flipV="1">
            <a:off x="7055111" y="79501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7213600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 flipV="1">
            <a:off x="70678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7213600" y="8936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 flipV="1">
            <a:off x="7067811" y="8940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 flipV="1">
            <a:off x="7291172" y="9055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 flipV="1">
            <a:off x="7281751" y="695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7073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09" name="Shape 609"/>
          <p:cNvSpPr/>
          <p:nvPr/>
        </p:nvSpPr>
        <p:spPr>
          <a:xfrm flipV="1">
            <a:off x="7281751" y="80644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7073900" y="8788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11" name="Shape 611"/>
          <p:cNvSpPr/>
          <p:nvPr/>
        </p:nvSpPr>
        <p:spPr>
          <a:xfrm>
            <a:off x="7073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12" name="Shape 612"/>
          <p:cNvSpPr/>
          <p:nvPr/>
        </p:nvSpPr>
        <p:spPr>
          <a:xfrm>
            <a:off x="7531100" y="8864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3" name="Shape 613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14" name="Shape 614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fill="hold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5" animBg="1" advAuto="0"/>
      <p:bldP spid="547" grpId="4" animBg="1" advAuto="0"/>
      <p:bldP spid="553" grpId="2" animBg="1" advAuto="0"/>
      <p:bldP spid="575" grpId="3" animBg="1" advAuto="0"/>
      <p:bldP spid="61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695" name="Shape 695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7" name="Shape 697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9" name="Shape 699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0" name="Shape 700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1" name="Shape 701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3" name="Shape 703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705" name="Shape 705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706" name="Shape 706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707" name="Shape 707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08" name="Shape 708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grpSp>
        <p:nvGrpSpPr>
          <p:cNvPr id="713" name="Group 713"/>
          <p:cNvGrpSpPr/>
          <p:nvPr/>
        </p:nvGrpSpPr>
        <p:grpSpPr>
          <a:xfrm>
            <a:off x="2203501" y="5905500"/>
            <a:ext cx="2165299" cy="2451100"/>
            <a:chOff x="0" y="0"/>
            <a:chExt cx="2165298" cy="2451100"/>
          </a:xfrm>
        </p:grpSpPr>
        <p:sp>
          <p:nvSpPr>
            <p:cNvPr id="709" name="Shape 709"/>
            <p:cNvSpPr/>
            <p:nvPr/>
          </p:nvSpPr>
          <p:spPr>
            <a:xfrm>
              <a:off x="1919932" y="139700"/>
              <a:ext cx="245367" cy="0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1568398" y="0"/>
              <a:ext cx="286014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6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0" y="1384300"/>
              <a:ext cx="1460664" cy="106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overwrite</a:t>
              </a:r>
            </a:p>
            <a:p>
              <a:r>
                <a:t>old value with</a:t>
              </a:r>
            </a:p>
            <a:p>
              <a:r>
                <a:t>new value</a:t>
              </a:r>
            </a:p>
          </p:txBody>
        </p:sp>
        <p:sp>
          <p:nvSpPr>
            <p:cNvPr id="712" name="Shape 712"/>
            <p:cNvSpPr/>
            <p:nvPr/>
          </p:nvSpPr>
          <p:spPr>
            <a:xfrm flipH="1">
              <a:off x="1058422" y="304800"/>
              <a:ext cx="624277" cy="983796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716" name="Group 716"/>
          <p:cNvGrpSpPr/>
          <p:nvPr/>
        </p:nvGrpSpPr>
        <p:grpSpPr>
          <a:xfrm>
            <a:off x="4470400" y="5499100"/>
            <a:ext cx="1339014" cy="749527"/>
            <a:chOff x="0" y="0"/>
            <a:chExt cx="1339013" cy="749526"/>
          </a:xfrm>
        </p:grpSpPr>
        <p:sp>
          <p:nvSpPr>
            <p:cNvPr id="714" name="Shape 714"/>
            <p:cNvSpPr/>
            <p:nvPr/>
          </p:nvSpPr>
          <p:spPr>
            <a:xfrm flipV="1">
              <a:off x="344521" y="-1"/>
              <a:ext cx="994493" cy="48019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0" y="3302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719" name="Group 719"/>
          <p:cNvGrpSpPr/>
          <p:nvPr/>
        </p:nvGrpSpPr>
        <p:grpSpPr>
          <a:xfrm>
            <a:off x="5588000" y="4597400"/>
            <a:ext cx="419100" cy="1092427"/>
            <a:chOff x="76200" y="0"/>
            <a:chExt cx="419100" cy="1092426"/>
          </a:xfrm>
        </p:grpSpPr>
        <p:sp>
          <p:nvSpPr>
            <p:cNvPr id="717" name="Shape 717"/>
            <p:cNvSpPr/>
            <p:nvPr/>
          </p:nvSpPr>
          <p:spPr>
            <a:xfrm flipV="1">
              <a:off x="291121" y="-1"/>
              <a:ext cx="1" cy="103837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76200" y="6731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720" name="Shape 720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726" name="Group 726"/>
          <p:cNvGrpSpPr/>
          <p:nvPr/>
        </p:nvGrpSpPr>
        <p:grpSpPr>
          <a:xfrm>
            <a:off x="5588000" y="3898900"/>
            <a:ext cx="1818373" cy="825727"/>
            <a:chOff x="0" y="0"/>
            <a:chExt cx="1818372" cy="825726"/>
          </a:xfrm>
        </p:grpSpPr>
        <p:sp>
          <p:nvSpPr>
            <p:cNvPr id="724" name="Shape 724"/>
            <p:cNvSpPr/>
            <p:nvPr/>
          </p:nvSpPr>
          <p:spPr>
            <a:xfrm flipV="1">
              <a:off x="231651" y="-1"/>
              <a:ext cx="1586722" cy="58819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0" y="406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727" name="Shape 727"/>
          <p:cNvSpPr/>
          <p:nvPr/>
        </p:nvSpPr>
        <p:spPr>
          <a:xfrm>
            <a:off x="10629900" y="29291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8" name="Shape 728"/>
          <p:cNvSpPr/>
          <p:nvPr/>
        </p:nvSpPr>
        <p:spPr>
          <a:xfrm flipV="1">
            <a:off x="10484111" y="29336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10629900" y="3957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0" name="Shape 730"/>
          <p:cNvSpPr/>
          <p:nvPr/>
        </p:nvSpPr>
        <p:spPr>
          <a:xfrm flipV="1">
            <a:off x="10484111" y="3962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10629900" y="54183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 flipV="1">
            <a:off x="10484111" y="54229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3" name="Shape 733"/>
          <p:cNvSpPr/>
          <p:nvPr/>
        </p:nvSpPr>
        <p:spPr>
          <a:xfrm flipV="1">
            <a:off x="10707472" y="55371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 flipH="1" flipV="1">
            <a:off x="7315457" y="2396199"/>
            <a:ext cx="3398134" cy="56451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5" name="Shape 735"/>
          <p:cNvSpPr/>
          <p:nvPr/>
        </p:nvSpPr>
        <p:spPr>
          <a:xfrm flipV="1">
            <a:off x="10698051" y="4122382"/>
            <a:ext cx="1" cy="126846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V="1">
            <a:off x="10698051" y="2994570"/>
            <a:ext cx="1" cy="9357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04902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738" name="Shape 738"/>
          <p:cNvSpPr/>
          <p:nvPr/>
        </p:nvSpPr>
        <p:spPr>
          <a:xfrm>
            <a:off x="104902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739" name="Shape 739"/>
          <p:cNvSpPr/>
          <p:nvPr/>
        </p:nvSpPr>
        <p:spPr>
          <a:xfrm>
            <a:off x="104902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740" name="Shape 740"/>
          <p:cNvSpPr/>
          <p:nvPr/>
        </p:nvSpPr>
        <p:spPr>
          <a:xfrm>
            <a:off x="10953292" y="53594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41" name="Shape 741"/>
          <p:cNvSpPr/>
          <p:nvPr/>
        </p:nvSpPr>
        <p:spPr>
          <a:xfrm>
            <a:off x="3746499" y="2954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 flipV="1">
            <a:off x="3600711" y="29590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3740389" y="39497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 flipV="1">
            <a:off x="3596815" y="3949180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 flipV="1">
            <a:off x="3821432" y="40639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 flipV="1">
            <a:off x="3945945" y="2369050"/>
            <a:ext cx="3357368" cy="58800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 flipV="1">
            <a:off x="3820743" y="3033219"/>
            <a:ext cx="1" cy="94674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36195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749" name="Shape 749"/>
          <p:cNvSpPr/>
          <p:nvPr/>
        </p:nvSpPr>
        <p:spPr>
          <a:xfrm>
            <a:off x="36195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750" name="Shape 750"/>
          <p:cNvSpPr/>
          <p:nvPr/>
        </p:nvSpPr>
        <p:spPr>
          <a:xfrm>
            <a:off x="4076700" y="387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51" name="Shape 751"/>
          <p:cNvSpPr/>
          <p:nvPr/>
        </p:nvSpPr>
        <p:spPr>
          <a:xfrm flipV="1">
            <a:off x="7281751" y="57022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756" name="Shape 75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1220324" y="1600200"/>
            <a:ext cx="162340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put("sea", 6)</a:t>
            </a:r>
          </a:p>
        </p:txBody>
      </p:sp>
      <p:sp>
        <p:nvSpPr>
          <p:cNvPr id="758" name="Shape 758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761" name="Shape 761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762" name="Shape 762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763" name="Shape 763"/>
          <p:cNvSpPr/>
          <p:nvPr/>
        </p:nvSpPr>
        <p:spPr>
          <a:xfrm>
            <a:off x="7200900" y="79456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 flipV="1">
            <a:off x="7055111" y="79501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7213600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6" name="Shape 766"/>
          <p:cNvSpPr/>
          <p:nvPr/>
        </p:nvSpPr>
        <p:spPr>
          <a:xfrm flipV="1">
            <a:off x="70678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7213600" y="8936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8" name="Shape 768"/>
          <p:cNvSpPr/>
          <p:nvPr/>
        </p:nvSpPr>
        <p:spPr>
          <a:xfrm flipV="1">
            <a:off x="7067811" y="8940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 flipV="1">
            <a:off x="7291172" y="9055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flipV="1">
            <a:off x="7281751" y="695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7073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772" name="Shape 772"/>
          <p:cNvSpPr/>
          <p:nvPr/>
        </p:nvSpPr>
        <p:spPr>
          <a:xfrm flipV="1">
            <a:off x="7281751" y="80644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7073900" y="8788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774" name="Shape 774"/>
          <p:cNvSpPr/>
          <p:nvPr/>
        </p:nvSpPr>
        <p:spPr>
          <a:xfrm>
            <a:off x="7073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775" name="Shape 775"/>
          <p:cNvSpPr/>
          <p:nvPr/>
        </p:nvSpPr>
        <p:spPr>
          <a:xfrm>
            <a:off x="7531100" y="8864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76" name="Shape 776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779" name="Group 779"/>
          <p:cNvGrpSpPr/>
          <p:nvPr/>
        </p:nvGrpSpPr>
        <p:grpSpPr>
          <a:xfrm>
            <a:off x="7086600" y="2374899"/>
            <a:ext cx="419100" cy="1841728"/>
            <a:chOff x="152400" y="0"/>
            <a:chExt cx="419100" cy="1841726"/>
          </a:xfrm>
        </p:grpSpPr>
        <p:sp>
          <p:nvSpPr>
            <p:cNvPr id="777" name="Shape 777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152400" y="1422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780" name="Shape 780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" grpId="6" animBg="1" advAuto="0"/>
      <p:bldP spid="716" grpId="5" animBg="1" advAuto="0"/>
      <p:bldP spid="719" grpId="4" animBg="1" advAuto="0"/>
      <p:bldP spid="726" grpId="3" animBg="1" advAuto="0"/>
      <p:bldP spid="779" grpId="2" animBg="1" advAuto="0"/>
      <p:bldP spid="780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roup 862"/>
          <p:cNvGrpSpPr/>
          <p:nvPr/>
        </p:nvGrpSpPr>
        <p:grpSpPr>
          <a:xfrm>
            <a:off x="8579111" y="6845299"/>
            <a:ext cx="1745989" cy="2273301"/>
            <a:chOff x="95511" y="0"/>
            <a:chExt cx="1745988" cy="2273300"/>
          </a:xfrm>
        </p:grpSpPr>
        <p:sp>
          <p:nvSpPr>
            <p:cNvPr id="856" name="Shape 856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241300" y="1049513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 flipV="1">
              <a:off x="95511" y="10540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 flipV="1">
              <a:off x="318872" y="11556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114300" y="9271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861" name="Shape 861"/>
            <p:cNvSpPr/>
            <p:nvPr/>
          </p:nvSpPr>
          <p:spPr>
            <a:xfrm>
              <a:off x="571500" y="10033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68" name="Group 868"/>
          <p:cNvGrpSpPr/>
          <p:nvPr/>
        </p:nvGrpSpPr>
        <p:grpSpPr>
          <a:xfrm>
            <a:off x="8579111" y="6070599"/>
            <a:ext cx="439370" cy="1256282"/>
            <a:chOff x="82811" y="0"/>
            <a:chExt cx="439368" cy="1256280"/>
          </a:xfrm>
        </p:grpSpPr>
        <p:sp>
          <p:nvSpPr>
            <p:cNvPr id="863" name="Shape 863"/>
            <p:cNvSpPr/>
            <p:nvPr/>
          </p:nvSpPr>
          <p:spPr>
            <a:xfrm flipV="1">
              <a:off x="309451" y="0"/>
              <a:ext cx="1" cy="84657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 flipV="1">
              <a:off x="306172" y="888999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228600" y="744713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 flipV="1">
              <a:off x="82811" y="749299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101600" y="5969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874" name="Group 874"/>
          <p:cNvGrpSpPr/>
          <p:nvPr/>
        </p:nvGrpSpPr>
        <p:grpSpPr>
          <a:xfrm>
            <a:off x="7310803" y="5472228"/>
            <a:ext cx="1707678" cy="991053"/>
            <a:chOff x="0" y="375741"/>
            <a:chExt cx="1707676" cy="991051"/>
          </a:xfrm>
        </p:grpSpPr>
        <p:sp>
          <p:nvSpPr>
            <p:cNvPr id="869" name="Shape 869"/>
            <p:cNvSpPr/>
            <p:nvPr/>
          </p:nvSpPr>
          <p:spPr>
            <a:xfrm flipV="1">
              <a:off x="1491668" y="999512"/>
              <a:ext cx="1" cy="36728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1414096" y="880626"/>
              <a:ext cx="293581" cy="385380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 flipV="1">
              <a:off x="1268308" y="885212"/>
              <a:ext cx="293537" cy="385414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 flipH="1" flipV="1">
              <a:off x="-1" y="375741"/>
              <a:ext cx="1505091" cy="537571"/>
            </a:xfrm>
            <a:prstGeom prst="line">
              <a:avLst/>
            </a:prstGeom>
            <a:noFill/>
            <a:ln w="1905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1287096" y="694712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o</a:t>
              </a:r>
            </a:p>
          </p:txBody>
        </p:sp>
      </p:grpSp>
      <p:sp>
        <p:nvSpPr>
          <p:cNvPr id="875" name="Shape 875"/>
          <p:cNvSpPr/>
          <p:nvPr/>
        </p:nvSpPr>
        <p:spPr>
          <a:xfrm>
            <a:off x="10629900" y="29291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 flipV="1">
            <a:off x="10484111" y="29336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10629900" y="3957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 flipV="1">
            <a:off x="10484111" y="3962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10629900" y="54183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 flipV="1">
            <a:off x="10484111" y="54229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 flipV="1">
            <a:off x="10707472" y="55371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 flipH="1" flipV="1">
            <a:off x="7315457" y="2396199"/>
            <a:ext cx="3398134" cy="56451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 flipV="1">
            <a:off x="10698051" y="4122382"/>
            <a:ext cx="1" cy="126846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4" name="Shape 884"/>
          <p:cNvSpPr/>
          <p:nvPr/>
        </p:nvSpPr>
        <p:spPr>
          <a:xfrm flipV="1">
            <a:off x="10698051" y="2994570"/>
            <a:ext cx="1" cy="9357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104902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886" name="Shape 886"/>
          <p:cNvSpPr/>
          <p:nvPr/>
        </p:nvSpPr>
        <p:spPr>
          <a:xfrm>
            <a:off x="104902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887" name="Shape 887"/>
          <p:cNvSpPr/>
          <p:nvPr/>
        </p:nvSpPr>
        <p:spPr>
          <a:xfrm>
            <a:off x="104902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888" name="Shape 888"/>
          <p:cNvSpPr/>
          <p:nvPr/>
        </p:nvSpPr>
        <p:spPr>
          <a:xfrm>
            <a:off x="10953292" y="53594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89" name="Shape 889"/>
          <p:cNvSpPr/>
          <p:nvPr/>
        </p:nvSpPr>
        <p:spPr>
          <a:xfrm>
            <a:off x="3746499" y="2954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 flipV="1">
            <a:off x="3600711" y="29590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3740389" y="39497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2" name="Shape 892"/>
          <p:cNvSpPr/>
          <p:nvPr/>
        </p:nvSpPr>
        <p:spPr>
          <a:xfrm flipV="1">
            <a:off x="3596815" y="3949180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3" name="Shape 893"/>
          <p:cNvSpPr/>
          <p:nvPr/>
        </p:nvSpPr>
        <p:spPr>
          <a:xfrm flipV="1">
            <a:off x="3821432" y="40639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4" name="Shape 894"/>
          <p:cNvSpPr/>
          <p:nvPr/>
        </p:nvSpPr>
        <p:spPr>
          <a:xfrm flipV="1">
            <a:off x="3945945" y="2369050"/>
            <a:ext cx="3357368" cy="58800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5" name="Shape 895"/>
          <p:cNvSpPr/>
          <p:nvPr/>
        </p:nvSpPr>
        <p:spPr>
          <a:xfrm flipV="1">
            <a:off x="3820743" y="3033219"/>
            <a:ext cx="1" cy="94674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6" name="Shape 896"/>
          <p:cNvSpPr/>
          <p:nvPr/>
        </p:nvSpPr>
        <p:spPr>
          <a:xfrm>
            <a:off x="3619500" y="2781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897" name="Shape 897"/>
          <p:cNvSpPr/>
          <p:nvPr/>
        </p:nvSpPr>
        <p:spPr>
          <a:xfrm>
            <a:off x="36195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898" name="Shape 898"/>
          <p:cNvSpPr/>
          <p:nvPr/>
        </p:nvSpPr>
        <p:spPr>
          <a:xfrm>
            <a:off x="4076700" y="387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9" name="Shape 899"/>
          <p:cNvSpPr/>
          <p:nvPr/>
        </p:nvSpPr>
        <p:spPr>
          <a:xfrm flipV="1">
            <a:off x="7281751" y="57022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0" name="Shape 900"/>
          <p:cNvSpPr/>
          <p:nvPr/>
        </p:nvSpPr>
        <p:spPr>
          <a:xfrm>
            <a:off x="4597399" y="5989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1" name="Shape 901"/>
          <p:cNvSpPr/>
          <p:nvPr/>
        </p:nvSpPr>
        <p:spPr>
          <a:xfrm flipV="1">
            <a:off x="4451611" y="5994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2" name="Shape 902"/>
          <p:cNvSpPr/>
          <p:nvPr/>
        </p:nvSpPr>
        <p:spPr>
          <a:xfrm flipV="1">
            <a:off x="4674972" y="61086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3" name="Shape 903"/>
          <p:cNvSpPr/>
          <p:nvPr/>
        </p:nvSpPr>
        <p:spPr>
          <a:xfrm flipV="1">
            <a:off x="4812330" y="5493165"/>
            <a:ext cx="994494" cy="480195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4" name="Shape 904"/>
          <p:cNvSpPr/>
          <p:nvPr/>
        </p:nvSpPr>
        <p:spPr>
          <a:xfrm>
            <a:off x="4470400" y="5829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905" name="Shape 905"/>
          <p:cNvSpPr/>
          <p:nvPr/>
        </p:nvSpPr>
        <p:spPr>
          <a:xfrm>
            <a:off x="5714999" y="54564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6" name="Shape 906"/>
          <p:cNvSpPr/>
          <p:nvPr/>
        </p:nvSpPr>
        <p:spPr>
          <a:xfrm flipV="1">
            <a:off x="5821149" y="3902100"/>
            <a:ext cx="1586722" cy="588198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7" name="Shape 907"/>
          <p:cNvSpPr/>
          <p:nvPr/>
        </p:nvSpPr>
        <p:spPr>
          <a:xfrm>
            <a:off x="7207489" y="5435616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8" name="Shape 908"/>
          <p:cNvSpPr/>
          <p:nvPr/>
        </p:nvSpPr>
        <p:spPr>
          <a:xfrm flipV="1">
            <a:off x="7063916" y="5435080"/>
            <a:ext cx="293536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7213600" y="39705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Ternary search trie construction demo</a:t>
            </a:r>
          </a:p>
        </p:txBody>
      </p:sp>
      <p:sp>
        <p:nvSpPr>
          <p:cNvPr id="911" name="Shape 91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1220324" y="1600200"/>
            <a:ext cx="188906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put("shore", 7)</a:t>
            </a:r>
          </a:p>
        </p:txBody>
      </p:sp>
      <p:sp>
        <p:nvSpPr>
          <p:cNvPr id="913" name="Shape 913"/>
          <p:cNvSpPr/>
          <p:nvPr/>
        </p:nvSpPr>
        <p:spPr>
          <a:xfrm flipH="1" flipV="1">
            <a:off x="7287393" y="2372874"/>
            <a:ext cx="2" cy="159338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4" name="Shape 914"/>
          <p:cNvSpPr/>
          <p:nvPr/>
        </p:nvSpPr>
        <p:spPr>
          <a:xfrm flipV="1">
            <a:off x="7286855" y="4203961"/>
            <a:ext cx="1" cy="129896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70866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916" name="Shape 916"/>
          <p:cNvSpPr/>
          <p:nvPr/>
        </p:nvSpPr>
        <p:spPr>
          <a:xfrm>
            <a:off x="7086600" y="3797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917" name="Shape 917"/>
          <p:cNvSpPr/>
          <p:nvPr/>
        </p:nvSpPr>
        <p:spPr>
          <a:xfrm>
            <a:off x="7082321" y="21336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918" name="Shape 918"/>
          <p:cNvSpPr/>
          <p:nvPr/>
        </p:nvSpPr>
        <p:spPr>
          <a:xfrm>
            <a:off x="5740399" y="44658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9" name="Shape 919"/>
          <p:cNvSpPr/>
          <p:nvPr/>
        </p:nvSpPr>
        <p:spPr>
          <a:xfrm flipV="1">
            <a:off x="5594611" y="4470400"/>
            <a:ext cx="293537" cy="385413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0" name="Shape 920"/>
          <p:cNvSpPr/>
          <p:nvPr/>
        </p:nvSpPr>
        <p:spPr>
          <a:xfrm>
            <a:off x="5714999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1" name="Shape 921"/>
          <p:cNvSpPr/>
          <p:nvPr/>
        </p:nvSpPr>
        <p:spPr>
          <a:xfrm flipV="1">
            <a:off x="55692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5714999" y="7920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3" name="Shape 923"/>
          <p:cNvSpPr/>
          <p:nvPr/>
        </p:nvSpPr>
        <p:spPr>
          <a:xfrm flipV="1">
            <a:off x="5569211" y="7924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4" name="Shape 924"/>
          <p:cNvSpPr/>
          <p:nvPr/>
        </p:nvSpPr>
        <p:spPr>
          <a:xfrm flipV="1">
            <a:off x="5792572" y="8039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 flipV="1">
            <a:off x="5807739" y="4598048"/>
            <a:ext cx="2" cy="103837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5588000" y="4305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927" name="Shape 927"/>
          <p:cNvSpPr/>
          <p:nvPr/>
        </p:nvSpPr>
        <p:spPr>
          <a:xfrm flipV="1">
            <a:off x="5795851" y="69468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8" name="Shape 928"/>
          <p:cNvSpPr/>
          <p:nvPr/>
        </p:nvSpPr>
        <p:spPr>
          <a:xfrm flipV="1">
            <a:off x="5795851" y="568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5588000" y="5270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930" name="Shape 930"/>
          <p:cNvSpPr/>
          <p:nvPr/>
        </p:nvSpPr>
        <p:spPr>
          <a:xfrm>
            <a:off x="55880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931" name="Shape 931"/>
          <p:cNvSpPr/>
          <p:nvPr/>
        </p:nvSpPr>
        <p:spPr>
          <a:xfrm>
            <a:off x="55880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932" name="Shape 932"/>
          <p:cNvSpPr/>
          <p:nvPr/>
        </p:nvSpPr>
        <p:spPr>
          <a:xfrm>
            <a:off x="6019800" y="78359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33" name="Shape 933"/>
          <p:cNvSpPr/>
          <p:nvPr/>
        </p:nvSpPr>
        <p:spPr>
          <a:xfrm>
            <a:off x="4089400" y="5905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34" name="Shape 934"/>
          <p:cNvSpPr/>
          <p:nvPr/>
        </p:nvSpPr>
        <p:spPr>
          <a:xfrm>
            <a:off x="7200900" y="79456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 flipV="1">
            <a:off x="7055111" y="79501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7213600" y="68407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7" name="Shape 937"/>
          <p:cNvSpPr/>
          <p:nvPr/>
        </p:nvSpPr>
        <p:spPr>
          <a:xfrm flipV="1">
            <a:off x="7067811" y="68452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7213600" y="8936213"/>
            <a:ext cx="293581" cy="38538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9" name="Shape 939"/>
          <p:cNvSpPr/>
          <p:nvPr/>
        </p:nvSpPr>
        <p:spPr>
          <a:xfrm flipV="1">
            <a:off x="7067811" y="8940799"/>
            <a:ext cx="293537" cy="385414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0" name="Shape 940"/>
          <p:cNvSpPr/>
          <p:nvPr/>
        </p:nvSpPr>
        <p:spPr>
          <a:xfrm flipV="1">
            <a:off x="7291172" y="9055099"/>
            <a:ext cx="1" cy="367282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1" name="Shape 941"/>
          <p:cNvSpPr/>
          <p:nvPr/>
        </p:nvSpPr>
        <p:spPr>
          <a:xfrm flipV="1">
            <a:off x="7281751" y="69595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2" name="Shape 942"/>
          <p:cNvSpPr/>
          <p:nvPr/>
        </p:nvSpPr>
        <p:spPr>
          <a:xfrm>
            <a:off x="7073900" y="666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943" name="Shape 943"/>
          <p:cNvSpPr/>
          <p:nvPr/>
        </p:nvSpPr>
        <p:spPr>
          <a:xfrm flipV="1">
            <a:off x="7281751" y="8064499"/>
            <a:ext cx="1" cy="1149050"/>
          </a:xfrm>
          <a:prstGeom prst="line">
            <a:avLst/>
          </a:prstGeom>
          <a:ln w="1905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7073900" y="8788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945" name="Shape 945"/>
          <p:cNvSpPr/>
          <p:nvPr/>
        </p:nvSpPr>
        <p:spPr>
          <a:xfrm>
            <a:off x="7073900" y="77724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946" name="Shape 946"/>
          <p:cNvSpPr/>
          <p:nvPr/>
        </p:nvSpPr>
        <p:spPr>
          <a:xfrm>
            <a:off x="7531100" y="8864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47" name="Shape 947"/>
          <p:cNvSpPr/>
          <p:nvPr/>
        </p:nvSpPr>
        <p:spPr>
          <a:xfrm>
            <a:off x="7531100" y="53086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950" name="Group 950"/>
          <p:cNvGrpSpPr/>
          <p:nvPr/>
        </p:nvGrpSpPr>
        <p:grpSpPr>
          <a:xfrm>
            <a:off x="7086600" y="4203699"/>
            <a:ext cx="419100" cy="1486128"/>
            <a:chOff x="165100" y="0"/>
            <a:chExt cx="419100" cy="1486126"/>
          </a:xfrm>
        </p:grpSpPr>
        <p:sp>
          <p:nvSpPr>
            <p:cNvPr id="948" name="Shape 948"/>
            <p:cNvSpPr/>
            <p:nvPr/>
          </p:nvSpPr>
          <p:spPr>
            <a:xfrm flipV="1">
              <a:off x="364181" y="0"/>
              <a:ext cx="2" cy="129896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65100" y="10668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953" name="Group 953"/>
          <p:cNvGrpSpPr/>
          <p:nvPr/>
        </p:nvGrpSpPr>
        <p:grpSpPr>
          <a:xfrm>
            <a:off x="7086600" y="2374899"/>
            <a:ext cx="419100" cy="1841728"/>
            <a:chOff x="152400" y="0"/>
            <a:chExt cx="419100" cy="1841726"/>
          </a:xfrm>
        </p:grpSpPr>
        <p:sp>
          <p:nvSpPr>
            <p:cNvPr id="951" name="Shape 951"/>
            <p:cNvSpPr/>
            <p:nvPr/>
          </p:nvSpPr>
          <p:spPr>
            <a:xfrm flipH="1" flipV="1">
              <a:off x="347919" y="-1"/>
              <a:ext cx="1" cy="15933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52400" y="1422400"/>
              <a:ext cx="419100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954" name="Shape 954"/>
          <p:cNvSpPr/>
          <p:nvPr/>
        </p:nvSpPr>
        <p:spPr>
          <a:xfrm>
            <a:off x="7086600" y="21336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fill="hold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7" animBg="1" advAuto="0"/>
      <p:bldP spid="868" grpId="6" animBg="1" advAuto="0"/>
      <p:bldP spid="874" grpId="4" animBg="1" advAuto="0"/>
      <p:bldP spid="907" grpId="5" animBg="1" advAuto="0"/>
      <p:bldP spid="950" grpId="3" animBg="1" advAuto="0"/>
      <p:bldP spid="953" grpId="2" animBg="1" advAuto="0"/>
      <p:bldP spid="954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Custom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Futura</vt:lpstr>
      <vt:lpstr>Helvetica</vt:lpstr>
      <vt:lpstr>Lucida Grande</vt:lpstr>
      <vt:lpstr>Lucida Sans Regular</vt:lpstr>
      <vt:lpstr>ヒラギノ角ゴ ProN W3</vt:lpstr>
      <vt:lpstr>White</vt:lpstr>
      <vt:lpstr>5.2  TST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  <vt:lpstr>Ternary search trie construction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 TST Construction Demo</dc:title>
  <cp:lastModifiedBy>Stucki, David</cp:lastModifiedBy>
  <cp:revision>1</cp:revision>
  <dcterms:modified xsi:type="dcterms:W3CDTF">2020-11-18T04:27:25Z</dcterms:modified>
</cp:coreProperties>
</file>