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58702" marR="58702" indent="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1pPr>
    <a:lvl2pPr marL="58702" marR="58702" indent="381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2pPr>
    <a:lvl3pPr marL="58702" marR="58702" indent="762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3pPr>
    <a:lvl4pPr marL="58702" marR="58702" indent="1143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4pPr>
    <a:lvl5pPr marL="58702" marR="58702" indent="1524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5pPr>
    <a:lvl6pPr marL="58702" marR="58702" indent="1905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6pPr>
    <a:lvl7pPr marL="58702" marR="58702" indent="2286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7pPr>
    <a:lvl8pPr marL="58702" marR="58702" indent="2667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8pPr>
    <a:lvl9pPr marL="58702" marR="58702" indent="3048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Lucida Sans Regular"/>
          <a:ea typeface="Lucida Sans Regular"/>
          <a:cs typeface="Lucida Sans Regular"/>
        </a:font>
        <a:srgbClr val="000000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28575" cap="flat">
              <a:noFill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Col>
    <a:lastRow>
      <a:tcTxStyle b="off" i="on">
        <a:font>
          <a:latin typeface="Times Roman"/>
          <a:ea typeface="Times Roman"/>
          <a:cs typeface="Times Roman"/>
        </a:font>
        <a:srgbClr val="0048A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8575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AEB"/>
          </a:solidFill>
        </a:fill>
      </a:tcStyle>
    </a:lastRow>
    <a:firstRow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28575" cap="flat">
              <a:noFill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Lucida Sans Regular"/>
          <a:ea typeface="Lucida Sans Regular"/>
          <a:cs typeface="Lucida Sans Regular"/>
        </a:font>
        <a:srgbClr val="000000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28575" cap="flat">
              <a:noFill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Col>
    <a:lastRow>
      <a:tcTxStyle b="off" i="on">
        <a:font>
          <a:latin typeface="Times Roman"/>
          <a:ea typeface="Times Roman"/>
          <a:cs typeface="Times Roman"/>
        </a:font>
        <a:srgbClr val="0048A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8575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AEB"/>
          </a:solidFill>
        </a:fill>
      </a:tcStyle>
    </a:lastRow>
    <a:firstRow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28575" cap="flat">
              <a:noFill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6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47700" latinLnBrk="0">
      <a:defRPr sz="1200">
        <a:latin typeface="Lucida Grande"/>
        <a:ea typeface="Lucida Grande"/>
        <a:cs typeface="Lucida Grande"/>
        <a:sym typeface="Lucida Grande"/>
      </a:defRPr>
    </a:lvl1pPr>
    <a:lvl2pPr indent="457200" defTabSz="647700" latinLnBrk="0">
      <a:defRPr sz="1200">
        <a:latin typeface="Lucida Grande"/>
        <a:ea typeface="Lucida Grande"/>
        <a:cs typeface="Lucida Grande"/>
        <a:sym typeface="Lucida Grande"/>
      </a:defRPr>
    </a:lvl2pPr>
    <a:lvl3pPr indent="914400" defTabSz="647700" latinLnBrk="0">
      <a:defRPr sz="1200">
        <a:latin typeface="Lucida Grande"/>
        <a:ea typeface="Lucida Grande"/>
        <a:cs typeface="Lucida Grande"/>
        <a:sym typeface="Lucida Grande"/>
      </a:defRPr>
    </a:lvl3pPr>
    <a:lvl4pPr indent="1371600" defTabSz="647700" latinLnBrk="0">
      <a:defRPr sz="1200">
        <a:latin typeface="Lucida Grande"/>
        <a:ea typeface="Lucida Grande"/>
        <a:cs typeface="Lucida Grande"/>
        <a:sym typeface="Lucida Grande"/>
      </a:defRPr>
    </a:lvl4pPr>
    <a:lvl5pPr indent="1828800" defTabSz="647700" latinLnBrk="0">
      <a:defRPr sz="1200">
        <a:latin typeface="Lucida Grande"/>
        <a:ea typeface="Lucida Grande"/>
        <a:cs typeface="Lucida Grande"/>
        <a:sym typeface="Lucida Grande"/>
      </a:defRPr>
    </a:lvl5pPr>
    <a:lvl6pPr indent="2286000" defTabSz="647700" latinLnBrk="0">
      <a:defRPr sz="1200">
        <a:latin typeface="Lucida Grande"/>
        <a:ea typeface="Lucida Grande"/>
        <a:cs typeface="Lucida Grande"/>
        <a:sym typeface="Lucida Grande"/>
      </a:defRPr>
    </a:lvl6pPr>
    <a:lvl7pPr indent="2743200" defTabSz="647700" latinLnBrk="0">
      <a:defRPr sz="1200">
        <a:latin typeface="Lucida Grande"/>
        <a:ea typeface="Lucida Grande"/>
        <a:cs typeface="Lucida Grande"/>
        <a:sym typeface="Lucida Grande"/>
      </a:defRPr>
    </a:lvl7pPr>
    <a:lvl8pPr indent="3200400" defTabSz="647700" latinLnBrk="0">
      <a:defRPr sz="1200">
        <a:latin typeface="Lucida Grande"/>
        <a:ea typeface="Lucida Grande"/>
        <a:cs typeface="Lucida Grande"/>
        <a:sym typeface="Lucida Grande"/>
      </a:defRPr>
    </a:lvl8pPr>
    <a:lvl9pPr indent="3657600" defTabSz="647700" latinLnBrk="0">
      <a:defRPr sz="1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algs4.cs.princeton.edu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ndpapers.png"/>
          <p:cNvPicPr>
            <a:picLocks noChangeAspect="1"/>
          </p:cNvPicPr>
          <p:nvPr/>
        </p:nvPicPr>
        <p:blipFill>
          <a:blip r:embed="rId2">
            <a:alphaModFix amt="20000"/>
          </a:blip>
          <a:srcRect l="24870" t="6296" r="16541" b="31489"/>
          <a:stretch>
            <a:fillRect/>
          </a:stretch>
        </p:blipFill>
        <p:spPr>
          <a:xfrm rot="16199962">
            <a:off x="1612900" y="-1612901"/>
            <a:ext cx="9779001" cy="13004801"/>
          </a:xfrm>
          <a:prstGeom prst="rect">
            <a:avLst/>
          </a:prstGeom>
          <a:ln w="12700"/>
        </p:spPr>
      </p:pic>
      <p:pic>
        <p:nvPicPr>
          <p:cNvPr id="13" name="cover2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0" y="3361625"/>
            <a:ext cx="3263900" cy="4093706"/>
          </a:xfrm>
          <a:prstGeom prst="rect">
            <a:avLst/>
          </a:prstGeom>
          <a:ln w="12700"/>
        </p:spPr>
      </p:pic>
      <p:sp>
        <p:nvSpPr>
          <p:cNvPr id="14" name="Shape 14"/>
          <p:cNvSpPr/>
          <p:nvPr/>
        </p:nvSpPr>
        <p:spPr>
          <a:xfrm>
            <a:off x="660063" y="7467600"/>
            <a:ext cx="36576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2300"/>
              </a:lnSpc>
              <a:defRPr sz="1400" b="1" spc="154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  <a:hlinkClick r:id="rId3"/>
              </a:defRPr>
            </a:lvl1pPr>
          </a:lstStyle>
          <a:p>
            <a:r>
              <a:rPr>
                <a:hlinkClick r:id="rId3"/>
              </a:rPr>
              <a:t>http://algs4.cs.princeton.edu</a:t>
            </a:r>
          </a:p>
        </p:txBody>
      </p:sp>
      <p:sp>
        <p:nvSpPr>
          <p:cNvPr id="15" name="Shape 15"/>
          <p:cNvSpPr/>
          <p:nvPr/>
        </p:nvSpPr>
        <p:spPr>
          <a:xfrm>
            <a:off x="5638756" y="4000501"/>
            <a:ext cx="6516025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0" y="0"/>
            <a:ext cx="13004800" cy="1066800"/>
          </a:xfrm>
          <a:prstGeom prst="rect">
            <a:avLst/>
          </a:prstGeom>
          <a:solidFill>
            <a:srgbClr val="8D3124"/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100000"/>
              </a:lnSpc>
              <a:defRPr sz="5200" spc="2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Algorithms</a:t>
            </a:r>
          </a:p>
        </p:txBody>
      </p:sp>
      <p:sp>
        <p:nvSpPr>
          <p:cNvPr id="17" name="Shape 17"/>
          <p:cNvSpPr/>
          <p:nvPr/>
        </p:nvSpPr>
        <p:spPr>
          <a:xfrm>
            <a:off x="5626100" y="254000"/>
            <a:ext cx="4826000" cy="546100"/>
          </a:xfrm>
          <a:prstGeom prst="rect">
            <a:avLst/>
          </a:prstGeom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100000"/>
              </a:lnSpc>
              <a:defRPr sz="2100" cap="small" spc="10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 cap="none"/>
            </a:pPr>
            <a:r>
              <a:rPr cap="small"/>
              <a:t>Robert Sedgewick  |  Kevin Wayne</a:t>
            </a:r>
          </a:p>
        </p:txBody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5588000" y="3340100"/>
            <a:ext cx="6819900" cy="546100"/>
          </a:xfrm>
          <a:prstGeom prst="rect">
            <a:avLst/>
          </a:prstGeom>
        </p:spPr>
        <p:txBody>
          <a:bodyPr anchor="ctr"/>
          <a:lstStyle>
            <a:lvl1pPr>
              <a:defRPr sz="3750" b="1" cap="small" spc="15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body" sz="half" idx="1"/>
          </p:nvPr>
        </p:nvSpPr>
        <p:spPr>
          <a:xfrm>
            <a:off x="5435600" y="4114800"/>
            <a:ext cx="6718300" cy="3848100"/>
          </a:xfrm>
          <a:prstGeom prst="rect">
            <a:avLst/>
          </a:prstGeom>
        </p:spPr>
        <p:txBody>
          <a:bodyPr lIns="50800" tIns="50800" rIns="50800" bIns="50800"/>
          <a:lstStyle>
            <a:lvl1pPr marL="439702" indent="-317500">
              <a:lnSpc>
                <a:spcPts val="4800"/>
              </a:lnSpc>
              <a:buClrTx/>
              <a:buSzPct val="100000"/>
              <a:buFontTx/>
              <a:buChar char="‣"/>
              <a:defRPr sz="3000"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  <a:lvl2pPr marL="439561" indent="-317500">
              <a:lnSpc>
                <a:spcPts val="4800"/>
              </a:lnSpc>
              <a:buSzPct val="100000"/>
              <a:buFontTx/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2pPr>
            <a:lvl3pPr marL="443088" indent="-317500">
              <a:lnSpc>
                <a:spcPts val="4800"/>
              </a:lnSpc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3pPr>
            <a:lvl4pPr marL="439561" indent="-317500">
              <a:lnSpc>
                <a:spcPts val="4800"/>
              </a:lnSpc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4pPr>
            <a:lvl5pPr marL="444500" indent="-317500">
              <a:lnSpc>
                <a:spcPts val="4800"/>
              </a:lnSpc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endpapers.pdf"/>
          <p:cNvPicPr>
            <a:picLocks noChangeAspect="1"/>
          </p:cNvPicPr>
          <p:nvPr/>
        </p:nvPicPr>
        <p:blipFill>
          <a:blip r:embed="rId2">
            <a:alphaModFix amt="20000"/>
          </a:blip>
          <a:srcRect l="24870" t="6296" r="16541" b="31489"/>
          <a:stretch>
            <a:fillRect/>
          </a:stretch>
        </p:blipFill>
        <p:spPr>
          <a:xfrm rot="16199962">
            <a:off x="1612900" y="-1612901"/>
            <a:ext cx="9779001" cy="13004801"/>
          </a:xfrm>
          <a:prstGeom prst="rect">
            <a:avLst/>
          </a:prstGeom>
          <a:ln w="12700"/>
        </p:spPr>
      </p:pic>
      <p:sp>
        <p:nvSpPr>
          <p:cNvPr id="28" name="Shape 28"/>
          <p:cNvSpPr/>
          <p:nvPr/>
        </p:nvSpPr>
        <p:spPr>
          <a:xfrm>
            <a:off x="660063" y="7467600"/>
            <a:ext cx="36576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2300"/>
              </a:lnSpc>
              <a:defRPr sz="1400" b="1" spc="154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http://algs4.cs.princeton.edu</a:t>
            </a:r>
          </a:p>
        </p:txBody>
      </p:sp>
      <p:sp>
        <p:nvSpPr>
          <p:cNvPr id="29" name="Shape 29"/>
          <p:cNvSpPr/>
          <p:nvPr/>
        </p:nvSpPr>
        <p:spPr>
          <a:xfrm>
            <a:off x="5638756" y="4000501"/>
            <a:ext cx="6516025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30" name="cover-gray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3365500"/>
            <a:ext cx="3263900" cy="4093706"/>
          </a:xfrm>
          <a:prstGeom prst="rect">
            <a:avLst/>
          </a:prstGeom>
          <a:ln w="12700"/>
        </p:spPr>
      </p:pic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5588000" y="3340100"/>
            <a:ext cx="6819900" cy="546100"/>
          </a:xfrm>
          <a:prstGeom prst="rect">
            <a:avLst/>
          </a:prstGeom>
        </p:spPr>
        <p:txBody>
          <a:bodyPr anchor="ctr"/>
          <a:lstStyle>
            <a:lvl1pPr>
              <a:defRPr sz="3750" b="1" cap="small" spc="15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sz="half" idx="1"/>
          </p:nvPr>
        </p:nvSpPr>
        <p:spPr>
          <a:xfrm>
            <a:off x="5435600" y="4114800"/>
            <a:ext cx="6718300" cy="3848100"/>
          </a:xfrm>
          <a:prstGeom prst="rect">
            <a:avLst/>
          </a:prstGeom>
        </p:spPr>
        <p:txBody>
          <a:bodyPr lIns="50800" tIns="50800" rIns="50800" bIns="50800"/>
          <a:lstStyle>
            <a:lvl1pPr marL="439702" indent="-317500">
              <a:lnSpc>
                <a:spcPts val="4800"/>
              </a:lnSpc>
              <a:buClrTx/>
              <a:buSzPct val="100000"/>
              <a:buFontTx/>
              <a:buChar char="‣"/>
              <a:defRPr sz="3000" i="1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  <a:lvl2pPr marL="439561" indent="-317500">
              <a:lnSpc>
                <a:spcPts val="4800"/>
              </a:lnSpc>
              <a:buSzPct val="100000"/>
              <a:buFontTx/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2pPr>
            <a:lvl3pPr marL="443088" indent="-317500">
              <a:lnSpc>
                <a:spcPts val="4800"/>
              </a:lnSpc>
              <a:buChar char="‣"/>
              <a:defRPr sz="3000" i="1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3pPr>
            <a:lvl4pPr marL="439561" indent="-317500">
              <a:lnSpc>
                <a:spcPts val="4800"/>
              </a:lnSpc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4pPr>
            <a:lvl5pPr marL="444500" indent="-317500">
              <a:lnSpc>
                <a:spcPts val="4800"/>
              </a:lnSpc>
              <a:buChar char="‣"/>
              <a:defRPr sz="3000" i="1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FontTx/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825500" y="990492"/>
            <a:ext cx="11366500" cy="108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title"/>
          </p:nvPr>
        </p:nvSpPr>
        <p:spPr>
          <a:xfrm>
            <a:off x="812800" y="0"/>
            <a:ext cx="113792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r>
              <a:t>Title Text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812800" y="1270000"/>
            <a:ext cx="11379200" cy="812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2pPr marL="635000" indent="-508000">
              <a:buClrTx/>
              <a:buSzPct val="166666"/>
              <a:buFont typeface="ヒラギノ角ゴ ProN W3"/>
              <a:buChar char="・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2pPr>
            <a:lvl3pPr marL="1003300" indent="-368300">
              <a:buClrTx/>
              <a:buSzPct val="100000"/>
              <a:buFontTx/>
              <a:buChar char="–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3pPr>
            <a:lvl4pPr marL="1003300" indent="-368300">
              <a:buClrTx/>
              <a:buSzPct val="100000"/>
              <a:buFontTx/>
              <a:buChar char="–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4pPr>
            <a:lvl5pPr marL="1003300" indent="-368300">
              <a:buClrTx/>
              <a:buSzPct val="100000"/>
              <a:buFontTx/>
              <a:buChar char="–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sldNum" sz="quarter" idx="2"/>
          </p:nvPr>
        </p:nvSpPr>
        <p:spPr>
          <a:xfrm>
            <a:off x="12629889" y="9382590"/>
            <a:ext cx="283816" cy="279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marL="0" marR="0" algn="ctr" defTabSz="647700">
              <a:lnSpc>
                <a:spcPct val="10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58702" marR="58702" indent="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1pPr>
      <a:lvl2pPr marL="58702" marR="58702" indent="4572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2pPr>
      <a:lvl3pPr marL="58702" marR="58702" indent="9144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3pPr>
      <a:lvl4pPr marL="58702" marR="58702" indent="13716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4pPr>
      <a:lvl5pPr marL="58702" marR="58702" indent="18288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5pPr>
      <a:lvl6pPr marL="58702" marR="58702" indent="22860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6pPr>
      <a:lvl7pPr marL="58702" marR="58702" indent="27432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7pPr>
      <a:lvl8pPr marL="58702" marR="58702" indent="32004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8pPr>
      <a:lvl9pPr marL="58702" marR="58702" indent="36576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9pPr>
    </p:titleStyle>
    <p:bodyStyle>
      <a:lvl1pPr marL="58702" marR="58702" indent="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1pPr>
      <a:lvl2pPr marL="58702" marR="58702" indent="127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2pPr>
      <a:lvl3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3pPr>
      <a:lvl4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4pPr>
      <a:lvl5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5pPr>
      <a:lvl6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6pPr>
      <a:lvl7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7pPr>
      <a:lvl8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8pPr>
      <a:lvl9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9pPr>
    </p:bodyStyle>
    <p:otherStyle>
      <a:lvl1pPr marL="0" marR="0" indent="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1pPr>
      <a:lvl2pPr marL="0" marR="0" indent="4572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2pPr>
      <a:lvl3pPr marL="0" marR="0" indent="9144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3pPr>
      <a:lvl4pPr marL="0" marR="0" indent="13716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4pPr>
      <a:lvl5pPr marL="0" marR="0" indent="18288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5pPr>
      <a:lvl6pPr marL="0" marR="0" indent="22860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6pPr>
      <a:lvl7pPr marL="0" marR="0" indent="27432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7pPr>
      <a:lvl8pPr marL="0" marR="0" indent="32004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8pPr>
      <a:lvl9pPr marL="0" marR="0" indent="36576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lgs4.cs.princeton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endpapers.pdf"/>
          <p:cNvPicPr>
            <a:picLocks noChangeAspect="1"/>
          </p:cNvPicPr>
          <p:nvPr/>
        </p:nvPicPr>
        <p:blipFill>
          <a:blip r:embed="rId2">
            <a:alphaModFix amt="20000"/>
          </a:blip>
          <a:srcRect l="24870" t="6296" r="16541" b="31489"/>
          <a:stretch>
            <a:fillRect/>
          </a:stretch>
        </p:blipFill>
        <p:spPr>
          <a:xfrm rot="16199962">
            <a:off x="1612900" y="-1612901"/>
            <a:ext cx="9779001" cy="13004801"/>
          </a:xfrm>
          <a:prstGeom prst="rect">
            <a:avLst/>
          </a:prstGeom>
          <a:ln w="12700"/>
        </p:spPr>
      </p:pic>
      <p:pic>
        <p:nvPicPr>
          <p:cNvPr id="61" name="cover2.pdf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0" y="3361625"/>
            <a:ext cx="3263900" cy="4093706"/>
          </a:xfrm>
          <a:prstGeom prst="rect">
            <a:avLst/>
          </a:prstGeom>
          <a:ln w="12700"/>
        </p:spPr>
      </p:pic>
      <p:sp>
        <p:nvSpPr>
          <p:cNvPr id="62" name="Shape 62"/>
          <p:cNvSpPr/>
          <p:nvPr/>
        </p:nvSpPr>
        <p:spPr>
          <a:xfrm>
            <a:off x="660063" y="7467600"/>
            <a:ext cx="36576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2300"/>
              </a:lnSpc>
              <a:defRPr sz="1400" b="1" spc="154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  <a:hlinkClick r:id="rId3"/>
              </a:defRPr>
            </a:lvl1pPr>
          </a:lstStyle>
          <a:p>
            <a:r>
              <a:rPr>
                <a:hlinkClick r:id="rId3"/>
              </a:rPr>
              <a:t>http://algs4.cs.princeton.edu</a:t>
            </a:r>
          </a:p>
        </p:txBody>
      </p:sp>
      <p:sp>
        <p:nvSpPr>
          <p:cNvPr id="63" name="Shape 63"/>
          <p:cNvSpPr/>
          <p:nvPr/>
        </p:nvSpPr>
        <p:spPr>
          <a:xfrm>
            <a:off x="5638756" y="4000501"/>
            <a:ext cx="6516025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0" y="0"/>
            <a:ext cx="13004800" cy="1066800"/>
          </a:xfrm>
          <a:prstGeom prst="rect">
            <a:avLst/>
          </a:prstGeom>
          <a:solidFill>
            <a:srgbClr val="8D3124"/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100000"/>
              </a:lnSpc>
              <a:defRPr sz="5200" spc="2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Algorithms</a:t>
            </a:r>
          </a:p>
        </p:txBody>
      </p:sp>
      <p:sp>
        <p:nvSpPr>
          <p:cNvPr id="65" name="Shape 65"/>
          <p:cNvSpPr/>
          <p:nvPr/>
        </p:nvSpPr>
        <p:spPr>
          <a:xfrm>
            <a:off x="5626100" y="254000"/>
            <a:ext cx="4826000" cy="546100"/>
          </a:xfrm>
          <a:prstGeom prst="rect">
            <a:avLst/>
          </a:prstGeom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100000"/>
              </a:lnSpc>
              <a:defRPr sz="2100" cap="small" spc="10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 cap="none"/>
            </a:pPr>
            <a:r>
              <a:rPr cap="small"/>
              <a:t>Robert Sedgewick  |  Kevin Wayne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Demo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374" name="Shape 3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375" name="Shape 375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376" name="Shape 376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77" name="Shape 377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78" name="Shape 378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79" name="Shape 379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0" name="Shape 380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1" name="Shape 381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2" name="Shape 382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3" name="Shape 383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4" name="Shape 384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5" name="Shape 385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6" name="Shape 386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7" name="Shape 387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8" name="Shape 388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9" name="Shape 389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0" name="Shape 390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1" name="Shape 391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2" name="Shape 392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393" name="Shape 393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394" name="Shape 394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395" name="Shape 395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396" name="Shape 396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397" name="Shape 397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398" name="Shape 398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399" name="Shape 399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400" name="Shape 400"/>
          <p:cNvSpPr/>
          <p:nvPr/>
        </p:nvSpPr>
        <p:spPr>
          <a:xfrm>
            <a:off x="1016000" y="8483600"/>
            <a:ext cx="9435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pass 0</a:t>
            </a:r>
          </a:p>
        </p:txBody>
      </p:sp>
      <p:sp>
        <p:nvSpPr>
          <p:cNvPr id="401" name="Shape 401"/>
          <p:cNvSpPr/>
          <p:nvPr/>
        </p:nvSpPr>
        <p:spPr>
          <a:xfrm>
            <a:off x="1244600" y="8966200"/>
            <a:ext cx="10947400" cy="46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1   0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4   0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6   3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</a:t>
            </a:r>
          </a:p>
        </p:txBody>
      </p:sp>
      <p:sp>
        <p:nvSpPr>
          <p:cNvPr id="402" name="Shape 402"/>
          <p:cNvSpPr/>
          <p:nvPr/>
        </p:nvSpPr>
        <p:spPr>
          <a:xfrm>
            <a:off x="3568700" y="9295373"/>
            <a:ext cx="1" cy="255028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03" name="Shape 403"/>
          <p:cNvSpPr/>
          <p:nvPr/>
        </p:nvSpPr>
        <p:spPr>
          <a:xfrm>
            <a:off x="9271000" y="3378200"/>
            <a:ext cx="3390900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404" name="Shape 404"/>
          <p:cNvSpPr/>
          <p:nvPr/>
        </p:nvSpPr>
        <p:spPr>
          <a:xfrm>
            <a:off x="6477000" y="5067300"/>
            <a:ext cx="459497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∞</a:t>
            </a:r>
          </a:p>
        </p:txBody>
      </p:sp>
      <p:sp>
        <p:nvSpPr>
          <p:cNvPr id="405" name="Shape 405"/>
          <p:cNvSpPr/>
          <p:nvPr/>
        </p:nvSpPr>
        <p:spPr>
          <a:xfrm>
            <a:off x="3581400" y="28956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406" name="Shape 406"/>
          <p:cNvSpPr/>
          <p:nvPr/>
        </p:nvSpPr>
        <p:spPr>
          <a:xfrm>
            <a:off x="4610100" y="4229100"/>
            <a:ext cx="4826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407" name="Shape 407"/>
          <p:cNvSpPr/>
          <p:nvPr/>
        </p:nvSpPr>
        <p:spPr>
          <a:xfrm>
            <a:off x="9262030" y="3924300"/>
            <a:ext cx="320982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410" name="Shape 4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411" name="Shape 411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412" name="Shape 412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13" name="Shape 413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14" name="Shape 414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15" name="Shape 415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16" name="Shape 416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17" name="Shape 417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18" name="Shape 418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19" name="Shape 419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0" name="Shape 420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1" name="Shape 421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2" name="Shape 422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3" name="Shape 423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4" name="Shape 424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5" name="Shape 425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6" name="Shape 426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7" name="Shape 427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8" name="Shape 428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429" name="Shape 429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430" name="Shape 430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431" name="Shape 431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432" name="Shape 432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433" name="Shape 433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434" name="Shape 434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435" name="Shape 435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436" name="Shape 436"/>
          <p:cNvSpPr/>
          <p:nvPr/>
        </p:nvSpPr>
        <p:spPr>
          <a:xfrm>
            <a:off x="1016000" y="8483600"/>
            <a:ext cx="9435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pass 0</a:t>
            </a:r>
          </a:p>
        </p:txBody>
      </p:sp>
      <p:sp>
        <p:nvSpPr>
          <p:cNvPr id="437" name="Shape 437"/>
          <p:cNvSpPr/>
          <p:nvPr/>
        </p:nvSpPr>
        <p:spPr>
          <a:xfrm>
            <a:off x="1244600" y="8966200"/>
            <a:ext cx="10947400" cy="46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1   0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4   0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6   3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</a:t>
            </a:r>
          </a:p>
        </p:txBody>
      </p:sp>
      <p:sp>
        <p:nvSpPr>
          <p:cNvPr id="438" name="Shape 438"/>
          <p:cNvSpPr/>
          <p:nvPr/>
        </p:nvSpPr>
        <p:spPr>
          <a:xfrm>
            <a:off x="3568700" y="9295373"/>
            <a:ext cx="1" cy="255028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9" name="Shape 439"/>
          <p:cNvSpPr/>
          <p:nvPr/>
        </p:nvSpPr>
        <p:spPr>
          <a:xfrm>
            <a:off x="6477000" y="5067300"/>
            <a:ext cx="459497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∞</a:t>
            </a:r>
          </a:p>
        </p:txBody>
      </p:sp>
      <p:sp>
        <p:nvSpPr>
          <p:cNvPr id="440" name="Shape 440"/>
          <p:cNvSpPr/>
          <p:nvPr/>
        </p:nvSpPr>
        <p:spPr>
          <a:xfrm>
            <a:off x="3581400" y="28956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441" name="Shape 441"/>
          <p:cNvSpPr/>
          <p:nvPr/>
        </p:nvSpPr>
        <p:spPr>
          <a:xfrm>
            <a:off x="4610100" y="4229100"/>
            <a:ext cx="4826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442" name="Shape 442"/>
          <p:cNvSpPr/>
          <p:nvPr/>
        </p:nvSpPr>
        <p:spPr>
          <a:xfrm flipV="1">
            <a:off x="6553200" y="5334000"/>
            <a:ext cx="413018" cy="6"/>
          </a:xfrm>
          <a:prstGeom prst="line">
            <a:avLst/>
          </a:prstGeom>
          <a:ln w="12700">
            <a:solidFill>
              <a:srgbClr val="000000"/>
            </a:solidFill>
            <a:custDash>
              <a:ds d="200000" sp="200000"/>
            </a:custDash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43" name="Shape 443"/>
          <p:cNvSpPr/>
          <p:nvPr/>
        </p:nvSpPr>
        <p:spPr>
          <a:xfrm>
            <a:off x="7035800" y="51816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r>
              <a:t>17</a:t>
            </a:r>
          </a:p>
        </p:txBody>
      </p:sp>
      <p:sp>
        <p:nvSpPr>
          <p:cNvPr id="444" name="Shape 444"/>
          <p:cNvSpPr/>
          <p:nvPr/>
        </p:nvSpPr>
        <p:spPr>
          <a:xfrm>
            <a:off x="9867900" y="4775200"/>
            <a:ext cx="952500" cy="355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45" name="Shape 445"/>
          <p:cNvSpPr/>
          <p:nvPr/>
        </p:nvSpPr>
        <p:spPr>
          <a:xfrm>
            <a:off x="9271000" y="3378200"/>
            <a:ext cx="3390900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2    17.0       1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446" name="Shape 446"/>
          <p:cNvSpPr/>
          <p:nvPr/>
        </p:nvSpPr>
        <p:spPr>
          <a:xfrm>
            <a:off x="9262030" y="3924300"/>
            <a:ext cx="320982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449" name="Shape 4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450" name="Shape 450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451" name="Shape 451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2" name="Shape 452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3" name="Shape 453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4" name="Shape 454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5" name="Shape 455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6" name="Shape 456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7" name="Shape 457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8" name="Shape 458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9" name="Shape 459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0" name="Shape 460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1" name="Shape 461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2" name="Shape 462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3" name="Shape 463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4" name="Shape 464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5" name="Shape 465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6" name="Shape 466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7" name="Shape 467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468" name="Shape 468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469" name="Shape 469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470" name="Shape 470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471" name="Shape 471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472" name="Shape 472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473" name="Shape 473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474" name="Shape 474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475" name="Shape 475"/>
          <p:cNvSpPr/>
          <p:nvPr/>
        </p:nvSpPr>
        <p:spPr>
          <a:xfrm>
            <a:off x="1016000" y="8483600"/>
            <a:ext cx="9435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pass 0</a:t>
            </a:r>
          </a:p>
        </p:txBody>
      </p:sp>
      <p:sp>
        <p:nvSpPr>
          <p:cNvPr id="476" name="Shape 476"/>
          <p:cNvSpPr/>
          <p:nvPr/>
        </p:nvSpPr>
        <p:spPr>
          <a:xfrm>
            <a:off x="1244600" y="8966200"/>
            <a:ext cx="10947400" cy="46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1   0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4   0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6   3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</a:t>
            </a:r>
          </a:p>
        </p:txBody>
      </p:sp>
      <p:sp>
        <p:nvSpPr>
          <p:cNvPr id="477" name="Shape 477"/>
          <p:cNvSpPr/>
          <p:nvPr/>
        </p:nvSpPr>
        <p:spPr>
          <a:xfrm>
            <a:off x="4254500" y="9295373"/>
            <a:ext cx="1" cy="255028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78" name="Shape 478"/>
          <p:cNvSpPr/>
          <p:nvPr/>
        </p:nvSpPr>
        <p:spPr>
          <a:xfrm>
            <a:off x="6946900" y="2832100"/>
            <a:ext cx="459497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∞</a:t>
            </a:r>
          </a:p>
        </p:txBody>
      </p:sp>
      <p:sp>
        <p:nvSpPr>
          <p:cNvPr id="479" name="Shape 479"/>
          <p:cNvSpPr/>
          <p:nvPr/>
        </p:nvSpPr>
        <p:spPr>
          <a:xfrm>
            <a:off x="9271000" y="3378200"/>
            <a:ext cx="3390900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2    17.0       1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480" name="Shape 480"/>
          <p:cNvSpPr/>
          <p:nvPr/>
        </p:nvSpPr>
        <p:spPr>
          <a:xfrm>
            <a:off x="3581400" y="28956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481" name="Shape 481"/>
          <p:cNvSpPr/>
          <p:nvPr/>
        </p:nvSpPr>
        <p:spPr>
          <a:xfrm>
            <a:off x="4610100" y="3390900"/>
            <a:ext cx="4826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482" name="Shape 482"/>
          <p:cNvSpPr/>
          <p:nvPr/>
        </p:nvSpPr>
        <p:spPr>
          <a:xfrm>
            <a:off x="9262030" y="3924300"/>
            <a:ext cx="320982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485" name="Shape 4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486" name="Shape 486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487" name="Shape 487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8" name="Shape 488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9" name="Shape 489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0" name="Shape 490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1" name="Shape 491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2" name="Shape 492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3" name="Shape 493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4" name="Shape 494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5" name="Shape 495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6" name="Shape 496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7" name="Shape 497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8" name="Shape 498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9" name="Shape 499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00" name="Shape 500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01" name="Shape 501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02" name="Shape 502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03" name="Shape 503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504" name="Shape 504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505" name="Shape 505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506" name="Shape 506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507" name="Shape 507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508" name="Shape 508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509" name="Shape 509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510" name="Shape 510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511" name="Shape 511"/>
          <p:cNvSpPr/>
          <p:nvPr/>
        </p:nvSpPr>
        <p:spPr>
          <a:xfrm>
            <a:off x="1016000" y="8483600"/>
            <a:ext cx="9435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pass 0</a:t>
            </a:r>
          </a:p>
        </p:txBody>
      </p:sp>
      <p:sp>
        <p:nvSpPr>
          <p:cNvPr id="512" name="Shape 512"/>
          <p:cNvSpPr/>
          <p:nvPr/>
        </p:nvSpPr>
        <p:spPr>
          <a:xfrm>
            <a:off x="1244600" y="8966200"/>
            <a:ext cx="10947400" cy="46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1   0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4   0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6   3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</a:t>
            </a:r>
          </a:p>
        </p:txBody>
      </p:sp>
      <p:sp>
        <p:nvSpPr>
          <p:cNvPr id="513" name="Shape 513"/>
          <p:cNvSpPr/>
          <p:nvPr/>
        </p:nvSpPr>
        <p:spPr>
          <a:xfrm>
            <a:off x="4254500" y="9295373"/>
            <a:ext cx="1" cy="255028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14" name="Shape 514"/>
          <p:cNvSpPr/>
          <p:nvPr/>
        </p:nvSpPr>
        <p:spPr>
          <a:xfrm>
            <a:off x="6946900" y="2832100"/>
            <a:ext cx="459497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∞</a:t>
            </a:r>
          </a:p>
        </p:txBody>
      </p:sp>
      <p:sp>
        <p:nvSpPr>
          <p:cNvPr id="515" name="Shape 515"/>
          <p:cNvSpPr/>
          <p:nvPr/>
        </p:nvSpPr>
        <p:spPr>
          <a:xfrm>
            <a:off x="3581400" y="28956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516" name="Shape 516"/>
          <p:cNvSpPr/>
          <p:nvPr/>
        </p:nvSpPr>
        <p:spPr>
          <a:xfrm>
            <a:off x="4610100" y="3390900"/>
            <a:ext cx="4826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517" name="Shape 517"/>
          <p:cNvSpPr/>
          <p:nvPr/>
        </p:nvSpPr>
        <p:spPr>
          <a:xfrm flipV="1">
            <a:off x="6959600" y="3086100"/>
            <a:ext cx="413018" cy="6"/>
          </a:xfrm>
          <a:prstGeom prst="line">
            <a:avLst/>
          </a:prstGeom>
          <a:ln w="12700">
            <a:solidFill>
              <a:srgbClr val="000000"/>
            </a:solidFill>
            <a:custDash>
              <a:ds d="200000" sp="200000"/>
            </a:custDash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18" name="Shape 518"/>
          <p:cNvSpPr/>
          <p:nvPr/>
        </p:nvSpPr>
        <p:spPr>
          <a:xfrm>
            <a:off x="7442200" y="29337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r>
              <a:t>20</a:t>
            </a:r>
          </a:p>
        </p:txBody>
      </p:sp>
      <p:sp>
        <p:nvSpPr>
          <p:cNvPr id="519" name="Shape 519"/>
          <p:cNvSpPr/>
          <p:nvPr/>
        </p:nvSpPr>
        <p:spPr>
          <a:xfrm>
            <a:off x="9867900" y="5207000"/>
            <a:ext cx="952500" cy="355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20" name="Shape 520"/>
          <p:cNvSpPr/>
          <p:nvPr/>
        </p:nvSpPr>
        <p:spPr>
          <a:xfrm>
            <a:off x="9271000" y="3378200"/>
            <a:ext cx="3390900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2    17.0       1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3    20.0       1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521" name="Shape 521"/>
          <p:cNvSpPr/>
          <p:nvPr/>
        </p:nvSpPr>
        <p:spPr>
          <a:xfrm>
            <a:off x="9262030" y="3924300"/>
            <a:ext cx="320982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524" name="Shape 5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525" name="Shape 525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526" name="Shape 526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27" name="Shape 527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28" name="Shape 528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29" name="Shape 529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0" name="Shape 530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1" name="Shape 531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2" name="Shape 532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3" name="Shape 533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4" name="Shape 534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5" name="Shape 535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6" name="Shape 536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7" name="Shape 537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8" name="Shape 538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9" name="Shape 539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40" name="Shape 540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41" name="Shape 541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42" name="Shape 542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543" name="Shape 543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544" name="Shape 544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545" name="Shape 545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546" name="Shape 546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547" name="Shape 547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548" name="Shape 548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549" name="Shape 549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550" name="Shape 550"/>
          <p:cNvSpPr/>
          <p:nvPr/>
        </p:nvSpPr>
        <p:spPr>
          <a:xfrm>
            <a:off x="1016000" y="8483600"/>
            <a:ext cx="9435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pass 0</a:t>
            </a:r>
          </a:p>
        </p:txBody>
      </p:sp>
      <p:sp>
        <p:nvSpPr>
          <p:cNvPr id="551" name="Shape 551"/>
          <p:cNvSpPr/>
          <p:nvPr/>
        </p:nvSpPr>
        <p:spPr>
          <a:xfrm>
            <a:off x="1244600" y="8966200"/>
            <a:ext cx="10947400" cy="46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1   0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4   0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6   3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</a:t>
            </a:r>
          </a:p>
        </p:txBody>
      </p:sp>
      <p:sp>
        <p:nvSpPr>
          <p:cNvPr id="552" name="Shape 552"/>
          <p:cNvSpPr/>
          <p:nvPr/>
        </p:nvSpPr>
        <p:spPr>
          <a:xfrm>
            <a:off x="4914900" y="9295373"/>
            <a:ext cx="1" cy="255028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53" name="Shape 553"/>
          <p:cNvSpPr/>
          <p:nvPr/>
        </p:nvSpPr>
        <p:spPr>
          <a:xfrm>
            <a:off x="3581400" y="28956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554" name="Shape 554"/>
          <p:cNvSpPr/>
          <p:nvPr/>
        </p:nvSpPr>
        <p:spPr>
          <a:xfrm>
            <a:off x="4000500" y="47879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555" name="Shape 555"/>
          <p:cNvSpPr/>
          <p:nvPr/>
        </p:nvSpPr>
        <p:spPr>
          <a:xfrm>
            <a:off x="3505200" y="4051300"/>
            <a:ext cx="4826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556" name="Shape 556"/>
          <p:cNvSpPr/>
          <p:nvPr/>
        </p:nvSpPr>
        <p:spPr>
          <a:xfrm>
            <a:off x="9271000" y="3378200"/>
            <a:ext cx="3390900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2    17.0       1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3    20.0       1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557" name="Shape 557"/>
          <p:cNvSpPr/>
          <p:nvPr/>
        </p:nvSpPr>
        <p:spPr>
          <a:xfrm>
            <a:off x="9262030" y="3924300"/>
            <a:ext cx="320982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560" name="Shape 5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561" name="Shape 561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562" name="Shape 562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3" name="Shape 563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4" name="Shape 564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5" name="Shape 565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6" name="Shape 566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7" name="Shape 567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8" name="Shape 568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9" name="Shape 569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70" name="Shape 570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71" name="Shape 571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72" name="Shape 572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73" name="Shape 573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74" name="Shape 574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75" name="Shape 575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76" name="Shape 576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77" name="Shape 577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78" name="Shape 578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579" name="Shape 579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580" name="Shape 580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581" name="Shape 581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582" name="Shape 582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583" name="Shape 583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584" name="Shape 584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585" name="Shape 585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586" name="Shape 586"/>
          <p:cNvSpPr/>
          <p:nvPr/>
        </p:nvSpPr>
        <p:spPr>
          <a:xfrm>
            <a:off x="1016000" y="8483600"/>
            <a:ext cx="9435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pass 0</a:t>
            </a:r>
          </a:p>
        </p:txBody>
      </p:sp>
      <p:sp>
        <p:nvSpPr>
          <p:cNvPr id="587" name="Shape 587"/>
          <p:cNvSpPr/>
          <p:nvPr/>
        </p:nvSpPr>
        <p:spPr>
          <a:xfrm>
            <a:off x="1244600" y="8966200"/>
            <a:ext cx="10947400" cy="46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1   0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4   0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6   3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</a:t>
            </a:r>
          </a:p>
        </p:txBody>
      </p:sp>
      <p:sp>
        <p:nvSpPr>
          <p:cNvPr id="588" name="Shape 588"/>
          <p:cNvSpPr/>
          <p:nvPr/>
        </p:nvSpPr>
        <p:spPr>
          <a:xfrm>
            <a:off x="5575300" y="9295373"/>
            <a:ext cx="1" cy="255028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89" name="Shape 589"/>
          <p:cNvSpPr/>
          <p:nvPr/>
        </p:nvSpPr>
        <p:spPr>
          <a:xfrm>
            <a:off x="6515100" y="51308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17</a:t>
            </a:r>
          </a:p>
        </p:txBody>
      </p:sp>
      <p:sp>
        <p:nvSpPr>
          <p:cNvPr id="590" name="Shape 590"/>
          <p:cNvSpPr/>
          <p:nvPr/>
        </p:nvSpPr>
        <p:spPr>
          <a:xfrm>
            <a:off x="6946900" y="28956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20</a:t>
            </a:r>
          </a:p>
        </p:txBody>
      </p:sp>
      <p:sp>
        <p:nvSpPr>
          <p:cNvPr id="591" name="Shape 591"/>
          <p:cNvSpPr/>
          <p:nvPr/>
        </p:nvSpPr>
        <p:spPr>
          <a:xfrm>
            <a:off x="6311900" y="4356100"/>
            <a:ext cx="4826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592" name="Shape 592"/>
          <p:cNvSpPr/>
          <p:nvPr/>
        </p:nvSpPr>
        <p:spPr>
          <a:xfrm>
            <a:off x="9271000" y="3378200"/>
            <a:ext cx="3390900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2    17.0       1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3    20.0       1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593" name="Shape 593"/>
          <p:cNvSpPr/>
          <p:nvPr/>
        </p:nvSpPr>
        <p:spPr>
          <a:xfrm>
            <a:off x="9262030" y="3924300"/>
            <a:ext cx="320982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596" name="Shape 5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597" name="Shape 597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598" name="Shape 598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9" name="Shape 599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0" name="Shape 600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1" name="Shape 601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2" name="Shape 602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3" name="Shape 603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4" name="Shape 604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5" name="Shape 605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6" name="Shape 606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7" name="Shape 607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8" name="Shape 608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9" name="Shape 609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10" name="Shape 610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11" name="Shape 611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12" name="Shape 612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13" name="Shape 613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14" name="Shape 614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615" name="Shape 615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616" name="Shape 616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617" name="Shape 617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618" name="Shape 618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619" name="Shape 619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620" name="Shape 620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621" name="Shape 621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622" name="Shape 622"/>
          <p:cNvSpPr/>
          <p:nvPr/>
        </p:nvSpPr>
        <p:spPr>
          <a:xfrm>
            <a:off x="1016000" y="8483600"/>
            <a:ext cx="9435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pass 0</a:t>
            </a:r>
          </a:p>
        </p:txBody>
      </p:sp>
      <p:sp>
        <p:nvSpPr>
          <p:cNvPr id="623" name="Shape 623"/>
          <p:cNvSpPr/>
          <p:nvPr/>
        </p:nvSpPr>
        <p:spPr>
          <a:xfrm>
            <a:off x="1244600" y="8966200"/>
            <a:ext cx="10947400" cy="46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1   0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4   0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6   3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</a:t>
            </a:r>
          </a:p>
        </p:txBody>
      </p:sp>
      <p:sp>
        <p:nvSpPr>
          <p:cNvPr id="624" name="Shape 624"/>
          <p:cNvSpPr/>
          <p:nvPr/>
        </p:nvSpPr>
        <p:spPr>
          <a:xfrm>
            <a:off x="6235700" y="9295373"/>
            <a:ext cx="1" cy="255028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25" name="Shape 625"/>
          <p:cNvSpPr/>
          <p:nvPr/>
        </p:nvSpPr>
        <p:spPr>
          <a:xfrm>
            <a:off x="9271000" y="3378200"/>
            <a:ext cx="3390900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2    17.0       1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3    20.0       1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626" name="Shape 626"/>
          <p:cNvSpPr/>
          <p:nvPr/>
        </p:nvSpPr>
        <p:spPr>
          <a:xfrm>
            <a:off x="6515100" y="51308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17</a:t>
            </a:r>
          </a:p>
        </p:txBody>
      </p:sp>
      <p:sp>
        <p:nvSpPr>
          <p:cNvPr id="627" name="Shape 627"/>
          <p:cNvSpPr/>
          <p:nvPr/>
        </p:nvSpPr>
        <p:spPr>
          <a:xfrm>
            <a:off x="8978900" y="7251700"/>
            <a:ext cx="459497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∞</a:t>
            </a:r>
          </a:p>
        </p:txBody>
      </p:sp>
      <p:sp>
        <p:nvSpPr>
          <p:cNvPr id="628" name="Shape 628"/>
          <p:cNvSpPr/>
          <p:nvPr/>
        </p:nvSpPr>
        <p:spPr>
          <a:xfrm>
            <a:off x="6731000" y="5918200"/>
            <a:ext cx="6223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629" name="Shape 629"/>
          <p:cNvSpPr/>
          <p:nvPr/>
        </p:nvSpPr>
        <p:spPr>
          <a:xfrm>
            <a:off x="9262030" y="3924300"/>
            <a:ext cx="320982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633" name="Shape 633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634" name="Shape 634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35" name="Shape 635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36" name="Shape 636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37" name="Shape 637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38" name="Shape 638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39" name="Shape 639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40" name="Shape 640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41" name="Shape 641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42" name="Shape 642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43" name="Shape 643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44" name="Shape 644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45" name="Shape 645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46" name="Shape 646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47" name="Shape 647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48" name="Shape 648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49" name="Shape 649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50" name="Shape 650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651" name="Shape 651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652" name="Shape 652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653" name="Shape 653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654" name="Shape 654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655" name="Shape 655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656" name="Shape 656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657" name="Shape 657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658" name="Shape 658"/>
          <p:cNvSpPr/>
          <p:nvPr/>
        </p:nvSpPr>
        <p:spPr>
          <a:xfrm>
            <a:off x="1016000" y="8483600"/>
            <a:ext cx="9435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pass 0</a:t>
            </a:r>
          </a:p>
        </p:txBody>
      </p:sp>
      <p:sp>
        <p:nvSpPr>
          <p:cNvPr id="659" name="Shape 659"/>
          <p:cNvSpPr/>
          <p:nvPr/>
        </p:nvSpPr>
        <p:spPr>
          <a:xfrm>
            <a:off x="1244600" y="8966200"/>
            <a:ext cx="10947400" cy="46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1   0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4   0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6   3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</a:t>
            </a:r>
          </a:p>
        </p:txBody>
      </p:sp>
      <p:sp>
        <p:nvSpPr>
          <p:cNvPr id="660" name="Shape 660"/>
          <p:cNvSpPr/>
          <p:nvPr/>
        </p:nvSpPr>
        <p:spPr>
          <a:xfrm>
            <a:off x="6235700" y="9295373"/>
            <a:ext cx="1" cy="255028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61" name="Shape 661"/>
          <p:cNvSpPr/>
          <p:nvPr/>
        </p:nvSpPr>
        <p:spPr>
          <a:xfrm>
            <a:off x="6515100" y="51308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17</a:t>
            </a:r>
          </a:p>
        </p:txBody>
      </p:sp>
      <p:sp>
        <p:nvSpPr>
          <p:cNvPr id="662" name="Shape 662"/>
          <p:cNvSpPr/>
          <p:nvPr/>
        </p:nvSpPr>
        <p:spPr>
          <a:xfrm>
            <a:off x="8978900" y="7251700"/>
            <a:ext cx="459497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∞</a:t>
            </a:r>
          </a:p>
        </p:txBody>
      </p:sp>
      <p:sp>
        <p:nvSpPr>
          <p:cNvPr id="663" name="Shape 663"/>
          <p:cNvSpPr/>
          <p:nvPr/>
        </p:nvSpPr>
        <p:spPr>
          <a:xfrm flipV="1">
            <a:off x="8991600" y="7505700"/>
            <a:ext cx="413018" cy="6"/>
          </a:xfrm>
          <a:prstGeom prst="line">
            <a:avLst/>
          </a:prstGeom>
          <a:ln w="12700">
            <a:solidFill>
              <a:srgbClr val="000000"/>
            </a:solidFill>
            <a:custDash>
              <a:ds d="200000" sp="200000"/>
            </a:custDash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64" name="Shape 664"/>
          <p:cNvSpPr/>
          <p:nvPr/>
        </p:nvSpPr>
        <p:spPr>
          <a:xfrm>
            <a:off x="9474200" y="73533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r>
              <a:t>28</a:t>
            </a:r>
          </a:p>
        </p:txBody>
      </p:sp>
      <p:sp>
        <p:nvSpPr>
          <p:cNvPr id="665" name="Shape 665"/>
          <p:cNvSpPr/>
          <p:nvPr/>
        </p:nvSpPr>
        <p:spPr>
          <a:xfrm>
            <a:off x="6731000" y="5918200"/>
            <a:ext cx="6223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666" name="Shape 666"/>
          <p:cNvSpPr/>
          <p:nvPr/>
        </p:nvSpPr>
        <p:spPr>
          <a:xfrm>
            <a:off x="9867900" y="6438900"/>
            <a:ext cx="952500" cy="355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67" name="Shape 667"/>
          <p:cNvSpPr/>
          <p:nvPr/>
        </p:nvSpPr>
        <p:spPr>
          <a:xfrm>
            <a:off x="9271000" y="3378200"/>
            <a:ext cx="3390900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2    17.0       1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3    20.0       1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6    28.0       2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668" name="Shape 668"/>
          <p:cNvSpPr/>
          <p:nvPr/>
        </p:nvSpPr>
        <p:spPr>
          <a:xfrm>
            <a:off x="9262030" y="3924300"/>
            <a:ext cx="320982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671" name="Shape 6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672" name="Shape 672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673" name="Shape 673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74" name="Shape 674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75" name="Shape 675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76" name="Shape 676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77" name="Shape 677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78" name="Shape 678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79" name="Shape 679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0" name="Shape 680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1" name="Shape 681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2" name="Shape 682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3" name="Shape 683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4" name="Shape 684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5" name="Shape 685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6" name="Shape 686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7" name="Shape 687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8" name="Shape 688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9" name="Shape 689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690" name="Shape 690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691" name="Shape 691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692" name="Shape 692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693" name="Shape 693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694" name="Shape 694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695" name="Shape 695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696" name="Shape 696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697" name="Shape 697"/>
          <p:cNvSpPr/>
          <p:nvPr/>
        </p:nvSpPr>
        <p:spPr>
          <a:xfrm>
            <a:off x="1016000" y="8483600"/>
            <a:ext cx="9435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pass 0</a:t>
            </a:r>
          </a:p>
        </p:txBody>
      </p:sp>
      <p:sp>
        <p:nvSpPr>
          <p:cNvPr id="698" name="Shape 698"/>
          <p:cNvSpPr/>
          <p:nvPr/>
        </p:nvSpPr>
        <p:spPr>
          <a:xfrm>
            <a:off x="1244600" y="8966200"/>
            <a:ext cx="10947400" cy="46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1   0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4   0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6   3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</a:t>
            </a:r>
          </a:p>
        </p:txBody>
      </p:sp>
      <p:sp>
        <p:nvSpPr>
          <p:cNvPr id="699" name="Shape 699"/>
          <p:cNvSpPr/>
          <p:nvPr/>
        </p:nvSpPr>
        <p:spPr>
          <a:xfrm>
            <a:off x="6921500" y="9295373"/>
            <a:ext cx="1" cy="255028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00" name="Shape 700"/>
          <p:cNvSpPr/>
          <p:nvPr/>
        </p:nvSpPr>
        <p:spPr>
          <a:xfrm>
            <a:off x="6934200" y="28829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20</a:t>
            </a:r>
          </a:p>
        </p:txBody>
      </p:sp>
      <p:sp>
        <p:nvSpPr>
          <p:cNvPr id="701" name="Shape 701"/>
          <p:cNvSpPr/>
          <p:nvPr/>
        </p:nvSpPr>
        <p:spPr>
          <a:xfrm>
            <a:off x="8940800" y="73660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28</a:t>
            </a:r>
          </a:p>
        </p:txBody>
      </p:sp>
      <p:sp>
        <p:nvSpPr>
          <p:cNvPr id="702" name="Shape 702"/>
          <p:cNvSpPr/>
          <p:nvPr/>
        </p:nvSpPr>
        <p:spPr>
          <a:xfrm>
            <a:off x="7442200" y="5016500"/>
            <a:ext cx="6223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703" name="Shape 703"/>
          <p:cNvSpPr/>
          <p:nvPr/>
        </p:nvSpPr>
        <p:spPr>
          <a:xfrm>
            <a:off x="9271000" y="3378200"/>
            <a:ext cx="3390900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2    17.0       1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3    20.0       1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6    28.0       2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704" name="Shape 704"/>
          <p:cNvSpPr/>
          <p:nvPr/>
        </p:nvSpPr>
        <p:spPr>
          <a:xfrm>
            <a:off x="9262030" y="3924300"/>
            <a:ext cx="320982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707" name="Shape 70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708" name="Shape 708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709" name="Shape 709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10" name="Shape 710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11" name="Shape 711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12" name="Shape 712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13" name="Shape 713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14" name="Shape 714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15" name="Shape 715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16" name="Shape 716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17" name="Shape 717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18" name="Shape 718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19" name="Shape 719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20" name="Shape 720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21" name="Shape 721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22" name="Shape 722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23" name="Shape 723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24" name="Shape 724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25" name="Shape 725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726" name="Shape 726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727" name="Shape 727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728" name="Shape 728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729" name="Shape 729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730" name="Shape 730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731" name="Shape 731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732" name="Shape 732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733" name="Shape 733"/>
          <p:cNvSpPr/>
          <p:nvPr/>
        </p:nvSpPr>
        <p:spPr>
          <a:xfrm>
            <a:off x="1016000" y="8483600"/>
            <a:ext cx="9435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pass 0</a:t>
            </a:r>
          </a:p>
        </p:txBody>
      </p:sp>
      <p:sp>
        <p:nvSpPr>
          <p:cNvPr id="734" name="Shape 734"/>
          <p:cNvSpPr/>
          <p:nvPr/>
        </p:nvSpPr>
        <p:spPr>
          <a:xfrm>
            <a:off x="1244600" y="8966200"/>
            <a:ext cx="10947400" cy="46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1   0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4   0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6   3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</a:t>
            </a:r>
          </a:p>
        </p:txBody>
      </p:sp>
      <p:sp>
        <p:nvSpPr>
          <p:cNvPr id="735" name="Shape 735"/>
          <p:cNvSpPr/>
          <p:nvPr/>
        </p:nvSpPr>
        <p:spPr>
          <a:xfrm>
            <a:off x="7607300" y="9295373"/>
            <a:ext cx="1" cy="255028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36" name="Shape 736"/>
          <p:cNvSpPr/>
          <p:nvPr/>
        </p:nvSpPr>
        <p:spPr>
          <a:xfrm>
            <a:off x="9271000" y="3378200"/>
            <a:ext cx="3390900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2    17.0       1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3    20.0       1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6    28.0       2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737" name="Shape 737"/>
          <p:cNvSpPr/>
          <p:nvPr/>
        </p:nvSpPr>
        <p:spPr>
          <a:xfrm>
            <a:off x="1054100" y="78994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738" name="Shape 738"/>
          <p:cNvSpPr/>
          <p:nvPr/>
        </p:nvSpPr>
        <p:spPr>
          <a:xfrm>
            <a:off x="4229100" y="6807200"/>
            <a:ext cx="459497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∞</a:t>
            </a:r>
          </a:p>
        </p:txBody>
      </p:sp>
      <p:sp>
        <p:nvSpPr>
          <p:cNvPr id="739" name="Shape 739"/>
          <p:cNvSpPr/>
          <p:nvPr/>
        </p:nvSpPr>
        <p:spPr>
          <a:xfrm>
            <a:off x="2997200" y="6756400"/>
            <a:ext cx="4699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740" name="Shape 740"/>
          <p:cNvSpPr/>
          <p:nvPr/>
        </p:nvSpPr>
        <p:spPr>
          <a:xfrm>
            <a:off x="9262030" y="3924300"/>
            <a:ext cx="320982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71" name="Shape 71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2" name="Shape 72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3" name="Shape 73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4" name="Shape 74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8" name="Shape 78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9" name="Shape 79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0" name="Shape 80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1" name="Shape 81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2" name="Shape 82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3" name="Shape 83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5" name="Shape 85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6" name="Shape 86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88" name="Shape 88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89" name="Shape 89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90" name="Shape 90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91" name="Shape 91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92" name="Shape 92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93" name="Shape 93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94" name="Shape 94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95" name="Shape 95"/>
          <p:cNvSpPr/>
          <p:nvPr/>
        </p:nvSpPr>
        <p:spPr>
          <a:xfrm>
            <a:off x="558800" y="4343400"/>
            <a:ext cx="30226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s</a:t>
            </a:r>
          </a:p>
        </p:txBody>
      </p:sp>
      <p:sp>
        <p:nvSpPr>
          <p:cNvPr id="96" name="Shape 96"/>
          <p:cNvSpPr/>
          <p:nvPr/>
        </p:nvSpPr>
        <p:spPr>
          <a:xfrm>
            <a:off x="3733800" y="5715000"/>
            <a:ext cx="7620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97" name="Shape 97"/>
          <p:cNvSpPr/>
          <p:nvPr/>
        </p:nvSpPr>
        <p:spPr>
          <a:xfrm>
            <a:off x="952500" y="5613400"/>
            <a:ext cx="6223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98" name="Shape 98"/>
          <p:cNvSpPr/>
          <p:nvPr/>
        </p:nvSpPr>
        <p:spPr>
          <a:xfrm>
            <a:off x="2298700" y="4749800"/>
            <a:ext cx="3810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99" name="Shape 99"/>
          <p:cNvSpPr/>
          <p:nvPr/>
        </p:nvSpPr>
        <p:spPr>
          <a:xfrm>
            <a:off x="2997200" y="6756400"/>
            <a:ext cx="4699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00" name="Shape 100"/>
          <p:cNvSpPr/>
          <p:nvPr/>
        </p:nvSpPr>
        <p:spPr>
          <a:xfrm>
            <a:off x="2260600" y="6159500"/>
            <a:ext cx="4572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01" name="Shape 101"/>
          <p:cNvSpPr/>
          <p:nvPr/>
        </p:nvSpPr>
        <p:spPr>
          <a:xfrm>
            <a:off x="4597400" y="5130800"/>
            <a:ext cx="5080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02" name="Shape 102"/>
          <p:cNvSpPr/>
          <p:nvPr/>
        </p:nvSpPr>
        <p:spPr>
          <a:xfrm>
            <a:off x="5003800" y="5791200"/>
            <a:ext cx="4953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03" name="Shape 103"/>
          <p:cNvSpPr/>
          <p:nvPr/>
        </p:nvSpPr>
        <p:spPr>
          <a:xfrm>
            <a:off x="2247900" y="3898900"/>
            <a:ext cx="4826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04" name="Shape 104"/>
          <p:cNvSpPr/>
          <p:nvPr/>
        </p:nvSpPr>
        <p:spPr>
          <a:xfrm>
            <a:off x="3505200" y="4051300"/>
            <a:ext cx="4826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05" name="Shape 105"/>
          <p:cNvSpPr/>
          <p:nvPr/>
        </p:nvSpPr>
        <p:spPr>
          <a:xfrm>
            <a:off x="4610100" y="3390900"/>
            <a:ext cx="4826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106" name="Shape 106"/>
          <p:cNvSpPr/>
          <p:nvPr/>
        </p:nvSpPr>
        <p:spPr>
          <a:xfrm>
            <a:off x="6311900" y="4356100"/>
            <a:ext cx="4826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07" name="Shape 107"/>
          <p:cNvSpPr/>
          <p:nvPr/>
        </p:nvSpPr>
        <p:spPr>
          <a:xfrm>
            <a:off x="4610100" y="4229100"/>
            <a:ext cx="4826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08" name="Shape 108"/>
          <p:cNvSpPr/>
          <p:nvPr/>
        </p:nvSpPr>
        <p:spPr>
          <a:xfrm>
            <a:off x="4533900" y="7442200"/>
            <a:ext cx="6223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20</a:t>
            </a:r>
          </a:p>
        </p:txBody>
      </p:sp>
      <p:sp>
        <p:nvSpPr>
          <p:cNvPr id="109" name="Shape 109"/>
          <p:cNvSpPr/>
          <p:nvPr/>
        </p:nvSpPr>
        <p:spPr>
          <a:xfrm>
            <a:off x="5765800" y="6794500"/>
            <a:ext cx="6223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110" name="Shape 110"/>
          <p:cNvSpPr/>
          <p:nvPr/>
        </p:nvSpPr>
        <p:spPr>
          <a:xfrm>
            <a:off x="6731000" y="5918200"/>
            <a:ext cx="6223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11" name="Shape 111"/>
          <p:cNvSpPr/>
          <p:nvPr/>
        </p:nvSpPr>
        <p:spPr>
          <a:xfrm>
            <a:off x="7442200" y="5016500"/>
            <a:ext cx="6223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12" name="Shape 112"/>
          <p:cNvSpPr/>
          <p:nvPr/>
        </p:nvSpPr>
        <p:spPr>
          <a:xfrm>
            <a:off x="1016000" y="8483600"/>
            <a:ext cx="3325406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an edge-weighted digraph</a:t>
            </a:r>
          </a:p>
        </p:txBody>
      </p:sp>
      <p:sp>
        <p:nvSpPr>
          <p:cNvPr id="113" name="Shape 113"/>
          <p:cNvSpPr/>
          <p:nvPr/>
        </p:nvSpPr>
        <p:spPr>
          <a:xfrm>
            <a:off x="10058400" y="2108200"/>
            <a:ext cx="1499526" cy="7922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ct val="17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1   5.0</a:t>
            </a:r>
          </a:p>
          <a:p>
            <a:pPr>
              <a:lnSpc>
                <a:spcPct val="17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4   9.0</a:t>
            </a:r>
          </a:p>
          <a:p>
            <a:pPr>
              <a:lnSpc>
                <a:spcPct val="17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7   8.0</a:t>
            </a:r>
          </a:p>
          <a:p>
            <a:pPr>
              <a:lnSpc>
                <a:spcPct val="17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2  12.0</a:t>
            </a:r>
          </a:p>
          <a:p>
            <a:pPr>
              <a:lnSpc>
                <a:spcPct val="17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3  15.0</a:t>
            </a:r>
          </a:p>
          <a:p>
            <a:pPr>
              <a:lnSpc>
                <a:spcPct val="17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7   4.0</a:t>
            </a:r>
          </a:p>
          <a:p>
            <a:pPr>
              <a:lnSpc>
                <a:spcPct val="17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3   3.0</a:t>
            </a:r>
          </a:p>
          <a:p>
            <a:pPr>
              <a:lnSpc>
                <a:spcPct val="17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6  11.0</a:t>
            </a:r>
          </a:p>
          <a:p>
            <a:pPr>
              <a:lnSpc>
                <a:spcPct val="17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6   9.0</a:t>
            </a:r>
          </a:p>
          <a:p>
            <a:pPr>
              <a:lnSpc>
                <a:spcPct val="17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5   4.0</a:t>
            </a:r>
          </a:p>
          <a:p>
            <a:pPr>
              <a:lnSpc>
                <a:spcPct val="17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6  20.0</a:t>
            </a:r>
          </a:p>
          <a:p>
            <a:pPr>
              <a:lnSpc>
                <a:spcPct val="17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7   5.0</a:t>
            </a:r>
          </a:p>
          <a:p>
            <a:pPr>
              <a:lnSpc>
                <a:spcPct val="17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2   1.0</a:t>
            </a:r>
          </a:p>
          <a:p>
            <a:pPr>
              <a:lnSpc>
                <a:spcPct val="17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6  13.0</a:t>
            </a:r>
          </a:p>
          <a:p>
            <a:pPr>
              <a:lnSpc>
                <a:spcPct val="17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5   6.0</a:t>
            </a:r>
          </a:p>
          <a:p>
            <a:pPr>
              <a:lnSpc>
                <a:spcPct val="17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2   7.0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Shape 74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743" name="Shape 7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744" name="Shape 744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745" name="Shape 745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46" name="Shape 746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47" name="Shape 747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48" name="Shape 748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49" name="Shape 749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50" name="Shape 750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51" name="Shape 751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52" name="Shape 752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53" name="Shape 753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54" name="Shape 754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55" name="Shape 755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56" name="Shape 756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57" name="Shape 757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58" name="Shape 758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59" name="Shape 759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60" name="Shape 760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61" name="Shape 761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762" name="Shape 762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763" name="Shape 763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764" name="Shape 764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765" name="Shape 765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766" name="Shape 766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767" name="Shape 767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768" name="Shape 768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769" name="Shape 769"/>
          <p:cNvSpPr/>
          <p:nvPr/>
        </p:nvSpPr>
        <p:spPr>
          <a:xfrm>
            <a:off x="1016000" y="8483600"/>
            <a:ext cx="9435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pass 0</a:t>
            </a:r>
          </a:p>
        </p:txBody>
      </p:sp>
      <p:sp>
        <p:nvSpPr>
          <p:cNvPr id="770" name="Shape 770"/>
          <p:cNvSpPr/>
          <p:nvPr/>
        </p:nvSpPr>
        <p:spPr>
          <a:xfrm>
            <a:off x="1244600" y="8966200"/>
            <a:ext cx="10947400" cy="46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1   0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4   0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6   3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</a:t>
            </a:r>
          </a:p>
        </p:txBody>
      </p:sp>
      <p:sp>
        <p:nvSpPr>
          <p:cNvPr id="771" name="Shape 771"/>
          <p:cNvSpPr/>
          <p:nvPr/>
        </p:nvSpPr>
        <p:spPr>
          <a:xfrm>
            <a:off x="7607300" y="9295373"/>
            <a:ext cx="1" cy="255028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72" name="Shape 772"/>
          <p:cNvSpPr/>
          <p:nvPr/>
        </p:nvSpPr>
        <p:spPr>
          <a:xfrm>
            <a:off x="1054100" y="78994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773" name="Shape 773"/>
          <p:cNvSpPr/>
          <p:nvPr/>
        </p:nvSpPr>
        <p:spPr>
          <a:xfrm>
            <a:off x="9867900" y="6019800"/>
            <a:ext cx="952500" cy="355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74" name="Shape 774"/>
          <p:cNvSpPr/>
          <p:nvPr/>
        </p:nvSpPr>
        <p:spPr>
          <a:xfrm>
            <a:off x="4229100" y="6807200"/>
            <a:ext cx="459497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∞</a:t>
            </a:r>
          </a:p>
        </p:txBody>
      </p:sp>
      <p:sp>
        <p:nvSpPr>
          <p:cNvPr id="775" name="Shape 775"/>
          <p:cNvSpPr/>
          <p:nvPr/>
        </p:nvSpPr>
        <p:spPr>
          <a:xfrm flipV="1">
            <a:off x="4305300" y="7073900"/>
            <a:ext cx="413018" cy="6"/>
          </a:xfrm>
          <a:prstGeom prst="line">
            <a:avLst/>
          </a:prstGeom>
          <a:ln w="12700">
            <a:solidFill>
              <a:srgbClr val="000000"/>
            </a:solidFill>
            <a:custDash>
              <a:ds d="200000" sp="200000"/>
            </a:custDash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76" name="Shape 776"/>
          <p:cNvSpPr/>
          <p:nvPr/>
        </p:nvSpPr>
        <p:spPr>
          <a:xfrm>
            <a:off x="4787900" y="69215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r>
              <a:t>13</a:t>
            </a:r>
          </a:p>
        </p:txBody>
      </p:sp>
      <p:sp>
        <p:nvSpPr>
          <p:cNvPr id="777" name="Shape 777"/>
          <p:cNvSpPr/>
          <p:nvPr/>
        </p:nvSpPr>
        <p:spPr>
          <a:xfrm>
            <a:off x="2997200" y="6756400"/>
            <a:ext cx="4699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778" name="Shape 778"/>
          <p:cNvSpPr/>
          <p:nvPr/>
        </p:nvSpPr>
        <p:spPr>
          <a:xfrm>
            <a:off x="9271000" y="3378200"/>
            <a:ext cx="3390900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2    17.0       1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3    20.0       1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6    28.0       2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779" name="Shape 779"/>
          <p:cNvSpPr/>
          <p:nvPr/>
        </p:nvSpPr>
        <p:spPr>
          <a:xfrm>
            <a:off x="9262030" y="3924300"/>
            <a:ext cx="320982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Shape 78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782" name="Shape 7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783" name="Shape 783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784" name="Shape 784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85" name="Shape 785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86" name="Shape 786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87" name="Shape 787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88" name="Shape 788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89" name="Shape 789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90" name="Shape 790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91" name="Shape 791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92" name="Shape 792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93" name="Shape 793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94" name="Shape 794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95" name="Shape 795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96" name="Shape 796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97" name="Shape 797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98" name="Shape 798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99" name="Shape 799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00" name="Shape 800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801" name="Shape 801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802" name="Shape 802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803" name="Shape 803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804" name="Shape 804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805" name="Shape 805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806" name="Shape 806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807" name="Shape 807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808" name="Shape 808"/>
          <p:cNvSpPr/>
          <p:nvPr/>
        </p:nvSpPr>
        <p:spPr>
          <a:xfrm>
            <a:off x="1016000" y="8483600"/>
            <a:ext cx="9435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pass 0</a:t>
            </a:r>
          </a:p>
        </p:txBody>
      </p:sp>
      <p:sp>
        <p:nvSpPr>
          <p:cNvPr id="809" name="Shape 809"/>
          <p:cNvSpPr/>
          <p:nvPr/>
        </p:nvSpPr>
        <p:spPr>
          <a:xfrm>
            <a:off x="1244600" y="8966200"/>
            <a:ext cx="10947400" cy="46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1   0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4   0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6   3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</a:t>
            </a:r>
          </a:p>
        </p:txBody>
      </p:sp>
      <p:sp>
        <p:nvSpPr>
          <p:cNvPr id="810" name="Shape 810"/>
          <p:cNvSpPr/>
          <p:nvPr/>
        </p:nvSpPr>
        <p:spPr>
          <a:xfrm>
            <a:off x="8267700" y="9295373"/>
            <a:ext cx="1" cy="255028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11" name="Shape 811"/>
          <p:cNvSpPr/>
          <p:nvPr/>
        </p:nvSpPr>
        <p:spPr>
          <a:xfrm>
            <a:off x="1054100" y="78994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812" name="Shape 812"/>
          <p:cNvSpPr/>
          <p:nvPr/>
        </p:nvSpPr>
        <p:spPr>
          <a:xfrm>
            <a:off x="8407400" y="78994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28</a:t>
            </a:r>
          </a:p>
        </p:txBody>
      </p:sp>
      <p:sp>
        <p:nvSpPr>
          <p:cNvPr id="813" name="Shape 813"/>
          <p:cNvSpPr/>
          <p:nvPr/>
        </p:nvSpPr>
        <p:spPr>
          <a:xfrm>
            <a:off x="4533900" y="7442200"/>
            <a:ext cx="6223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20</a:t>
            </a:r>
          </a:p>
        </p:txBody>
      </p:sp>
      <p:sp>
        <p:nvSpPr>
          <p:cNvPr id="814" name="Shape 814"/>
          <p:cNvSpPr/>
          <p:nvPr/>
        </p:nvSpPr>
        <p:spPr>
          <a:xfrm>
            <a:off x="9271000" y="3378200"/>
            <a:ext cx="3390900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2    17.0       1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3    20.0       1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6    28.0       2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815" name="Shape 815"/>
          <p:cNvSpPr/>
          <p:nvPr/>
        </p:nvSpPr>
        <p:spPr>
          <a:xfrm>
            <a:off x="9262030" y="3924300"/>
            <a:ext cx="320982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Shape 8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818" name="Shape 8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819" name="Shape 819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820" name="Shape 820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21" name="Shape 821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22" name="Shape 822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23" name="Shape 823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24" name="Shape 824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25" name="Shape 825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26" name="Shape 826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27" name="Shape 827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28" name="Shape 828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29" name="Shape 829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30" name="Shape 830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31" name="Shape 831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32" name="Shape 832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33" name="Shape 833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34" name="Shape 834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35" name="Shape 835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36" name="Shape 836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837" name="Shape 837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838" name="Shape 838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839" name="Shape 839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840" name="Shape 840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841" name="Shape 841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842" name="Shape 842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843" name="Shape 843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844" name="Shape 844"/>
          <p:cNvSpPr/>
          <p:nvPr/>
        </p:nvSpPr>
        <p:spPr>
          <a:xfrm>
            <a:off x="1016000" y="8483600"/>
            <a:ext cx="9435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pass 0</a:t>
            </a:r>
          </a:p>
        </p:txBody>
      </p:sp>
      <p:sp>
        <p:nvSpPr>
          <p:cNvPr id="845" name="Shape 845"/>
          <p:cNvSpPr/>
          <p:nvPr/>
        </p:nvSpPr>
        <p:spPr>
          <a:xfrm>
            <a:off x="1244600" y="8966200"/>
            <a:ext cx="10947400" cy="46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1   0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4   0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6   3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</a:t>
            </a:r>
          </a:p>
        </p:txBody>
      </p:sp>
      <p:sp>
        <p:nvSpPr>
          <p:cNvPr id="846" name="Shape 846"/>
          <p:cNvSpPr/>
          <p:nvPr/>
        </p:nvSpPr>
        <p:spPr>
          <a:xfrm>
            <a:off x="8928100" y="9295373"/>
            <a:ext cx="1" cy="255028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47" name="Shape 847"/>
          <p:cNvSpPr/>
          <p:nvPr/>
        </p:nvSpPr>
        <p:spPr>
          <a:xfrm>
            <a:off x="1054100" y="78994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848" name="Shape 848"/>
          <p:cNvSpPr/>
          <p:nvPr/>
        </p:nvSpPr>
        <p:spPr>
          <a:xfrm>
            <a:off x="4038600" y="48260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849" name="Shape 849"/>
          <p:cNvSpPr/>
          <p:nvPr/>
        </p:nvSpPr>
        <p:spPr>
          <a:xfrm>
            <a:off x="2260600" y="6159500"/>
            <a:ext cx="4572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850" name="Shape 850"/>
          <p:cNvSpPr/>
          <p:nvPr/>
        </p:nvSpPr>
        <p:spPr>
          <a:xfrm>
            <a:off x="9271000" y="3378200"/>
            <a:ext cx="3390900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2    17.0       1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3    20.0       1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6    28.0       2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851" name="Shape 851"/>
          <p:cNvSpPr/>
          <p:nvPr/>
        </p:nvSpPr>
        <p:spPr>
          <a:xfrm>
            <a:off x="9262030" y="3924300"/>
            <a:ext cx="320982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Shape 85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854" name="Shape 8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855" name="Shape 855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856" name="Shape 856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57" name="Shape 857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58" name="Shape 858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59" name="Shape 859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60" name="Shape 860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61" name="Shape 861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62" name="Shape 862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63" name="Shape 863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64" name="Shape 864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65" name="Shape 865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66" name="Shape 866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67" name="Shape 867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68" name="Shape 868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69" name="Shape 869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70" name="Shape 870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71" name="Shape 871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72" name="Shape 872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873" name="Shape 873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874" name="Shape 874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875" name="Shape 875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876" name="Shape 876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877" name="Shape 877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878" name="Shape 878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879" name="Shape 879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880" name="Shape 880"/>
          <p:cNvSpPr/>
          <p:nvPr/>
        </p:nvSpPr>
        <p:spPr>
          <a:xfrm>
            <a:off x="1016000" y="8483600"/>
            <a:ext cx="9435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pass 0</a:t>
            </a:r>
          </a:p>
        </p:txBody>
      </p:sp>
      <p:sp>
        <p:nvSpPr>
          <p:cNvPr id="881" name="Shape 881"/>
          <p:cNvSpPr/>
          <p:nvPr/>
        </p:nvSpPr>
        <p:spPr>
          <a:xfrm>
            <a:off x="1244600" y="8966200"/>
            <a:ext cx="10947400" cy="46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1   0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4   0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6   3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</a:t>
            </a:r>
          </a:p>
        </p:txBody>
      </p:sp>
      <p:sp>
        <p:nvSpPr>
          <p:cNvPr id="882" name="Shape 882"/>
          <p:cNvSpPr/>
          <p:nvPr/>
        </p:nvSpPr>
        <p:spPr>
          <a:xfrm>
            <a:off x="9588500" y="9295373"/>
            <a:ext cx="1" cy="255028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83" name="Shape 883"/>
          <p:cNvSpPr/>
          <p:nvPr/>
        </p:nvSpPr>
        <p:spPr>
          <a:xfrm>
            <a:off x="9271000" y="3378200"/>
            <a:ext cx="3390900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2    17.0       1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3    20.0       1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6    28.0       2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884" name="Shape 884"/>
          <p:cNvSpPr/>
          <p:nvPr/>
        </p:nvSpPr>
        <p:spPr>
          <a:xfrm>
            <a:off x="6438900" y="51308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17</a:t>
            </a:r>
          </a:p>
        </p:txBody>
      </p:sp>
      <p:sp>
        <p:nvSpPr>
          <p:cNvPr id="885" name="Shape 885"/>
          <p:cNvSpPr/>
          <p:nvPr/>
        </p:nvSpPr>
        <p:spPr>
          <a:xfrm>
            <a:off x="4229100" y="69215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886" name="Shape 886"/>
          <p:cNvSpPr/>
          <p:nvPr/>
        </p:nvSpPr>
        <p:spPr>
          <a:xfrm>
            <a:off x="5003800" y="5791200"/>
            <a:ext cx="4953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887" name="Shape 887"/>
          <p:cNvSpPr/>
          <p:nvPr/>
        </p:nvSpPr>
        <p:spPr>
          <a:xfrm>
            <a:off x="9262030" y="3924300"/>
            <a:ext cx="320982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Shape 88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890" name="Shape 8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891" name="Shape 891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892" name="Shape 892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93" name="Shape 893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94" name="Shape 894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95" name="Shape 895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96" name="Shape 896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97" name="Shape 897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98" name="Shape 898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99" name="Shape 899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00" name="Shape 900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01" name="Shape 901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02" name="Shape 902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03" name="Shape 903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04" name="Shape 904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05" name="Shape 905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06" name="Shape 906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07" name="Shape 907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08" name="Shape 908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909" name="Shape 909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910" name="Shape 910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911" name="Shape 911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912" name="Shape 912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913" name="Shape 913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914" name="Shape 914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915" name="Shape 915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916" name="Shape 916"/>
          <p:cNvSpPr/>
          <p:nvPr/>
        </p:nvSpPr>
        <p:spPr>
          <a:xfrm>
            <a:off x="1016000" y="8483600"/>
            <a:ext cx="9435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pass 0</a:t>
            </a:r>
          </a:p>
        </p:txBody>
      </p:sp>
      <p:sp>
        <p:nvSpPr>
          <p:cNvPr id="917" name="Shape 917"/>
          <p:cNvSpPr/>
          <p:nvPr/>
        </p:nvSpPr>
        <p:spPr>
          <a:xfrm>
            <a:off x="1244600" y="8966200"/>
            <a:ext cx="10947400" cy="46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1   0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4   0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6   3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</a:t>
            </a:r>
          </a:p>
        </p:txBody>
      </p:sp>
      <p:sp>
        <p:nvSpPr>
          <p:cNvPr id="918" name="Shape 918"/>
          <p:cNvSpPr/>
          <p:nvPr/>
        </p:nvSpPr>
        <p:spPr>
          <a:xfrm>
            <a:off x="9588500" y="9295373"/>
            <a:ext cx="1" cy="255028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19" name="Shape 919"/>
          <p:cNvSpPr/>
          <p:nvPr/>
        </p:nvSpPr>
        <p:spPr>
          <a:xfrm>
            <a:off x="6438900" y="51308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17</a:t>
            </a:r>
          </a:p>
        </p:txBody>
      </p:sp>
      <p:sp>
        <p:nvSpPr>
          <p:cNvPr id="920" name="Shape 920"/>
          <p:cNvSpPr/>
          <p:nvPr/>
        </p:nvSpPr>
        <p:spPr>
          <a:xfrm>
            <a:off x="4229100" y="69215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921" name="Shape 921"/>
          <p:cNvSpPr/>
          <p:nvPr/>
        </p:nvSpPr>
        <p:spPr>
          <a:xfrm>
            <a:off x="5003800" y="5791200"/>
            <a:ext cx="4953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922" name="Shape 922"/>
          <p:cNvSpPr/>
          <p:nvPr/>
        </p:nvSpPr>
        <p:spPr>
          <a:xfrm flipV="1">
            <a:off x="6477000" y="5283200"/>
            <a:ext cx="413018" cy="6"/>
          </a:xfrm>
          <a:prstGeom prst="line">
            <a:avLst/>
          </a:prstGeom>
          <a:ln w="12700">
            <a:solidFill>
              <a:srgbClr val="000000"/>
            </a:solidFill>
            <a:custDash>
              <a:ds d="200000" sp="200000"/>
            </a:custDash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23" name="Shape 923"/>
          <p:cNvSpPr/>
          <p:nvPr/>
        </p:nvSpPr>
        <p:spPr>
          <a:xfrm>
            <a:off x="6908800" y="51308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r>
              <a:t>14</a:t>
            </a:r>
          </a:p>
        </p:txBody>
      </p:sp>
      <p:sp>
        <p:nvSpPr>
          <p:cNvPr id="924" name="Shape 924"/>
          <p:cNvSpPr/>
          <p:nvPr/>
        </p:nvSpPr>
        <p:spPr>
          <a:xfrm>
            <a:off x="9867900" y="4775200"/>
            <a:ext cx="952500" cy="355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25" name="Shape 925"/>
          <p:cNvSpPr/>
          <p:nvPr/>
        </p:nvSpPr>
        <p:spPr>
          <a:xfrm>
            <a:off x="9262030" y="3924300"/>
            <a:ext cx="320982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26" name="Shape 926"/>
          <p:cNvSpPr/>
          <p:nvPr/>
        </p:nvSpPr>
        <p:spPr>
          <a:xfrm>
            <a:off x="9271000" y="3378200"/>
            <a:ext cx="3390900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2    14.0       5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3    20.0       1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6    28.0       2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Shape 9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929" name="Shape 9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930" name="Shape 930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sp>
        <p:nvSpPr>
          <p:cNvPr id="931" name="Shape 931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38100">
            <a:solidFill>
              <a:srgbClr val="8D3124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32" name="Shape 932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33" name="Shape 933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34" name="Shape 934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35" name="Shape 935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36" name="Shape 936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37" name="Shape 937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38" name="Shape 938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39" name="Shape 939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40" name="Shape 940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41" name="Shape 941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42" name="Shape 942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43" name="Shape 943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44" name="Shape 944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45" name="Shape 945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46" name="Shape 946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47" name="Shape 947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948" name="Shape 948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949" name="Shape 949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950" name="Shape 950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951" name="Shape 951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952" name="Shape 952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953" name="Shape 953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954" name="Shape 954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955" name="Shape 955"/>
          <p:cNvSpPr/>
          <p:nvPr/>
        </p:nvSpPr>
        <p:spPr>
          <a:xfrm>
            <a:off x="1016000" y="8483600"/>
            <a:ext cx="9435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pass 0</a:t>
            </a:r>
          </a:p>
        </p:txBody>
      </p:sp>
      <p:sp>
        <p:nvSpPr>
          <p:cNvPr id="956" name="Shape 956"/>
          <p:cNvSpPr/>
          <p:nvPr/>
        </p:nvSpPr>
        <p:spPr>
          <a:xfrm>
            <a:off x="1244600" y="8966200"/>
            <a:ext cx="10947400" cy="46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1   0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4   0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6   3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</a:t>
            </a:r>
          </a:p>
        </p:txBody>
      </p:sp>
      <p:sp>
        <p:nvSpPr>
          <p:cNvPr id="957" name="Shape 957"/>
          <p:cNvSpPr/>
          <p:nvPr/>
        </p:nvSpPr>
        <p:spPr>
          <a:xfrm>
            <a:off x="10274300" y="9295373"/>
            <a:ext cx="1" cy="255028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58" name="Shape 958"/>
          <p:cNvSpPr/>
          <p:nvPr/>
        </p:nvSpPr>
        <p:spPr>
          <a:xfrm>
            <a:off x="9271000" y="3378200"/>
            <a:ext cx="3390900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2    14.0       5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3    20.0       1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6    28.0       2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959" name="Shape 959"/>
          <p:cNvSpPr/>
          <p:nvPr/>
        </p:nvSpPr>
        <p:spPr>
          <a:xfrm>
            <a:off x="9029700" y="73660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28</a:t>
            </a:r>
          </a:p>
        </p:txBody>
      </p:sp>
      <p:sp>
        <p:nvSpPr>
          <p:cNvPr id="960" name="Shape 960"/>
          <p:cNvSpPr/>
          <p:nvPr/>
        </p:nvSpPr>
        <p:spPr>
          <a:xfrm>
            <a:off x="4229100" y="69215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961" name="Shape 961"/>
          <p:cNvSpPr/>
          <p:nvPr/>
        </p:nvSpPr>
        <p:spPr>
          <a:xfrm>
            <a:off x="5765800" y="6794500"/>
            <a:ext cx="6223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962" name="Shape 962"/>
          <p:cNvSpPr/>
          <p:nvPr/>
        </p:nvSpPr>
        <p:spPr>
          <a:xfrm>
            <a:off x="9262030" y="3924300"/>
            <a:ext cx="320982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Shape 96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965" name="Shape 9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966" name="Shape 966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sp>
        <p:nvSpPr>
          <p:cNvPr id="967" name="Shape 967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38100">
            <a:solidFill>
              <a:srgbClr val="8D3124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68" name="Shape 968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69" name="Shape 969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70" name="Shape 970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71" name="Shape 971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72" name="Shape 972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73" name="Shape 973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74" name="Shape 974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75" name="Shape 975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76" name="Shape 976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77" name="Shape 977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78" name="Shape 978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79" name="Shape 979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80" name="Shape 980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81" name="Shape 981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82" name="Shape 982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83" name="Shape 983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984" name="Shape 984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985" name="Shape 985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986" name="Shape 986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987" name="Shape 987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988" name="Shape 988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989" name="Shape 989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990" name="Shape 990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991" name="Shape 991"/>
          <p:cNvSpPr/>
          <p:nvPr/>
        </p:nvSpPr>
        <p:spPr>
          <a:xfrm>
            <a:off x="1016000" y="8483600"/>
            <a:ext cx="9435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pass 0</a:t>
            </a:r>
          </a:p>
        </p:txBody>
      </p:sp>
      <p:sp>
        <p:nvSpPr>
          <p:cNvPr id="992" name="Shape 992"/>
          <p:cNvSpPr/>
          <p:nvPr/>
        </p:nvSpPr>
        <p:spPr>
          <a:xfrm>
            <a:off x="1244600" y="8966200"/>
            <a:ext cx="10947400" cy="46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1   0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4   0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6   3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</a:t>
            </a:r>
          </a:p>
        </p:txBody>
      </p:sp>
      <p:sp>
        <p:nvSpPr>
          <p:cNvPr id="993" name="Shape 993"/>
          <p:cNvSpPr/>
          <p:nvPr/>
        </p:nvSpPr>
        <p:spPr>
          <a:xfrm>
            <a:off x="10274300" y="9295373"/>
            <a:ext cx="1" cy="255028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94" name="Shape 994"/>
          <p:cNvSpPr/>
          <p:nvPr/>
        </p:nvSpPr>
        <p:spPr>
          <a:xfrm>
            <a:off x="9271000" y="3378200"/>
            <a:ext cx="3390900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2    14.0       5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3    20.0       1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6    26.0       5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995" name="Shape 995"/>
          <p:cNvSpPr/>
          <p:nvPr/>
        </p:nvSpPr>
        <p:spPr>
          <a:xfrm>
            <a:off x="9029700" y="73660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28</a:t>
            </a:r>
          </a:p>
        </p:txBody>
      </p:sp>
      <p:sp>
        <p:nvSpPr>
          <p:cNvPr id="996" name="Shape 996"/>
          <p:cNvSpPr/>
          <p:nvPr/>
        </p:nvSpPr>
        <p:spPr>
          <a:xfrm>
            <a:off x="4229100" y="69215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997" name="Shape 997"/>
          <p:cNvSpPr/>
          <p:nvPr/>
        </p:nvSpPr>
        <p:spPr>
          <a:xfrm>
            <a:off x="5765800" y="6794500"/>
            <a:ext cx="6223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998" name="Shape 998"/>
          <p:cNvSpPr/>
          <p:nvPr/>
        </p:nvSpPr>
        <p:spPr>
          <a:xfrm flipV="1">
            <a:off x="9093200" y="7518400"/>
            <a:ext cx="413018" cy="6"/>
          </a:xfrm>
          <a:prstGeom prst="line">
            <a:avLst/>
          </a:prstGeom>
          <a:ln w="12700">
            <a:solidFill>
              <a:srgbClr val="000000"/>
            </a:solidFill>
            <a:custDash>
              <a:ds d="200000" sp="200000"/>
            </a:custDash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99" name="Shape 999"/>
          <p:cNvSpPr/>
          <p:nvPr/>
        </p:nvSpPr>
        <p:spPr>
          <a:xfrm>
            <a:off x="9525000" y="73787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r>
              <a:t>26</a:t>
            </a:r>
          </a:p>
        </p:txBody>
      </p:sp>
      <p:sp>
        <p:nvSpPr>
          <p:cNvPr id="1000" name="Shape 1000"/>
          <p:cNvSpPr/>
          <p:nvPr/>
        </p:nvSpPr>
        <p:spPr>
          <a:xfrm>
            <a:off x="9867900" y="6438900"/>
            <a:ext cx="952500" cy="355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01" name="Shape 1001"/>
          <p:cNvSpPr/>
          <p:nvPr/>
        </p:nvSpPr>
        <p:spPr>
          <a:xfrm>
            <a:off x="9262030" y="3924300"/>
            <a:ext cx="320982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Shape 100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1004" name="Shape 10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1005" name="Shape 1005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sp>
        <p:nvSpPr>
          <p:cNvPr id="1006" name="Shape 1006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B5B5B5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07" name="Shape 1007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08" name="Shape 1008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09" name="Shape 1009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10" name="Shape 1010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11" name="Shape 1011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12" name="Shape 1012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13" name="Shape 1013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14" name="Shape 1014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15" name="Shape 1015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16" name="Shape 1016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17" name="Shape 1017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18" name="Shape 1018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19" name="Shape 1019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38100">
            <a:solidFill>
              <a:srgbClr val="8D3124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20" name="Shape 1020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21" name="Shape 1021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22" name="Shape 1022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023" name="Shape 1023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024" name="Shape 1024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025" name="Shape 1025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026" name="Shape 1026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027" name="Shape 1027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028" name="Shape 1028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029" name="Shape 1029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030" name="Shape 1030"/>
          <p:cNvSpPr/>
          <p:nvPr/>
        </p:nvSpPr>
        <p:spPr>
          <a:xfrm>
            <a:off x="1016000" y="8483600"/>
            <a:ext cx="9435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pass 0</a:t>
            </a:r>
          </a:p>
        </p:txBody>
      </p:sp>
      <p:sp>
        <p:nvSpPr>
          <p:cNvPr id="1031" name="Shape 1031"/>
          <p:cNvSpPr/>
          <p:nvPr/>
        </p:nvSpPr>
        <p:spPr>
          <a:xfrm>
            <a:off x="1244600" y="8966200"/>
            <a:ext cx="10947400" cy="46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1   0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4   0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6   3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</a:t>
            </a:r>
          </a:p>
        </p:txBody>
      </p:sp>
      <p:sp>
        <p:nvSpPr>
          <p:cNvPr id="1032" name="Shape 1032"/>
          <p:cNvSpPr/>
          <p:nvPr/>
        </p:nvSpPr>
        <p:spPr>
          <a:xfrm>
            <a:off x="10922000" y="9295373"/>
            <a:ext cx="1" cy="255028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33" name="Shape 1033"/>
          <p:cNvSpPr/>
          <p:nvPr/>
        </p:nvSpPr>
        <p:spPr>
          <a:xfrm>
            <a:off x="3949700" y="47117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034" name="Shape 1034"/>
          <p:cNvSpPr/>
          <p:nvPr/>
        </p:nvSpPr>
        <p:spPr>
          <a:xfrm>
            <a:off x="4229100" y="69215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1035" name="Shape 1035"/>
          <p:cNvSpPr/>
          <p:nvPr/>
        </p:nvSpPr>
        <p:spPr>
          <a:xfrm>
            <a:off x="3733800" y="5715000"/>
            <a:ext cx="7620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036" name="Shape 1036"/>
          <p:cNvSpPr/>
          <p:nvPr/>
        </p:nvSpPr>
        <p:spPr>
          <a:xfrm>
            <a:off x="9271000" y="3378200"/>
            <a:ext cx="3390900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2    14.0       5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3    20.0       1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6    26.0       5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1037" name="Shape 1037"/>
          <p:cNvSpPr/>
          <p:nvPr/>
        </p:nvSpPr>
        <p:spPr>
          <a:xfrm>
            <a:off x="9262030" y="3924300"/>
            <a:ext cx="320982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Shape 103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1040" name="Shape 10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1041" name="Shape 1041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  <p:sp>
        <p:nvSpPr>
          <p:cNvPr id="1042" name="Shape 1042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B5B5B5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43" name="Shape 1043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44" name="Shape 1044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45" name="Shape 1045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46" name="Shape 1046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47" name="Shape 1047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48" name="Shape 1048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49" name="Shape 1049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50" name="Shape 1050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51" name="Shape 1051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52" name="Shape 1052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53" name="Shape 1053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54" name="Shape 1054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55" name="Shape 1055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B5B5B5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56" name="Shape 1056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57" name="Shape 1057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58" name="Shape 1058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059" name="Shape 1059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060" name="Shape 1060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061" name="Shape 1061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062" name="Shape 1062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063" name="Shape 1063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064" name="Shape 1064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065" name="Shape 1065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066" name="Shape 1066"/>
          <p:cNvSpPr/>
          <p:nvPr/>
        </p:nvSpPr>
        <p:spPr>
          <a:xfrm>
            <a:off x="1016000" y="8483600"/>
            <a:ext cx="9435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pass 0</a:t>
            </a:r>
          </a:p>
        </p:txBody>
      </p:sp>
      <p:sp>
        <p:nvSpPr>
          <p:cNvPr id="1067" name="Shape 1067"/>
          <p:cNvSpPr/>
          <p:nvPr/>
        </p:nvSpPr>
        <p:spPr>
          <a:xfrm>
            <a:off x="1244600" y="8966200"/>
            <a:ext cx="10947396" cy="46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1   0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4   0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6   3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</a:t>
            </a:r>
          </a:p>
        </p:txBody>
      </p:sp>
      <p:sp>
        <p:nvSpPr>
          <p:cNvPr id="1068" name="Shape 1068"/>
          <p:cNvSpPr/>
          <p:nvPr/>
        </p:nvSpPr>
        <p:spPr>
          <a:xfrm>
            <a:off x="11595100" y="9295373"/>
            <a:ext cx="1" cy="255028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69" name="Shape 1069"/>
          <p:cNvSpPr/>
          <p:nvPr/>
        </p:nvSpPr>
        <p:spPr>
          <a:xfrm>
            <a:off x="3949700" y="47117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070" name="Shape 1070"/>
          <p:cNvSpPr/>
          <p:nvPr/>
        </p:nvSpPr>
        <p:spPr>
          <a:xfrm>
            <a:off x="6451600" y="50927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1071" name="Shape 1071"/>
          <p:cNvSpPr/>
          <p:nvPr/>
        </p:nvSpPr>
        <p:spPr>
          <a:xfrm>
            <a:off x="4597400" y="5130800"/>
            <a:ext cx="5080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072" name="Shape 1072"/>
          <p:cNvSpPr/>
          <p:nvPr/>
        </p:nvSpPr>
        <p:spPr>
          <a:xfrm>
            <a:off x="9271000" y="3378200"/>
            <a:ext cx="3390900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2    14.0       5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3    20.0       1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6    26.0       5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1073" name="Shape 1073"/>
          <p:cNvSpPr/>
          <p:nvPr/>
        </p:nvSpPr>
        <p:spPr>
          <a:xfrm>
            <a:off x="9262030" y="3924300"/>
            <a:ext cx="320982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Shape 107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1076" name="Shape 10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1077" name="Shape 1077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  <p:sp>
        <p:nvSpPr>
          <p:cNvPr id="1078" name="Shape 1078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79" name="Shape 1079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80" name="Shape 1080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81" name="Shape 1081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82" name="Shape 1082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83" name="Shape 1083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84" name="Shape 1084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85" name="Shape 1085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86" name="Shape 1086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87" name="Shape 1087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88" name="Shape 1088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89" name="Shape 1089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90" name="Shape 1090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91" name="Shape 1091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92" name="Shape 1092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93" name="Shape 1093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94" name="Shape 1094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095" name="Shape 1095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096" name="Shape 1096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097" name="Shape 1097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098" name="Shape 1098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099" name="Shape 1099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100" name="Shape 1100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101" name="Shape 1101"/>
          <p:cNvSpPr/>
          <p:nvPr/>
        </p:nvSpPr>
        <p:spPr>
          <a:xfrm>
            <a:off x="1016000" y="8483600"/>
            <a:ext cx="9435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pass 1</a:t>
            </a:r>
          </a:p>
        </p:txBody>
      </p:sp>
      <p:sp>
        <p:nvSpPr>
          <p:cNvPr id="1102" name="Shape 1102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103" name="Shape 1103"/>
          <p:cNvSpPr/>
          <p:nvPr/>
        </p:nvSpPr>
        <p:spPr>
          <a:xfrm>
            <a:off x="1054100" y="39116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104" name="Shape 1104"/>
          <p:cNvSpPr/>
          <p:nvPr/>
        </p:nvSpPr>
        <p:spPr>
          <a:xfrm>
            <a:off x="2247900" y="3898900"/>
            <a:ext cx="4826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105" name="Shape 1105"/>
          <p:cNvSpPr/>
          <p:nvPr/>
        </p:nvSpPr>
        <p:spPr>
          <a:xfrm>
            <a:off x="1244600" y="8966200"/>
            <a:ext cx="10947400" cy="46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1   0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4   0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6   3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</a:t>
            </a:r>
          </a:p>
        </p:txBody>
      </p:sp>
      <p:sp>
        <p:nvSpPr>
          <p:cNvPr id="1106" name="Shape 1106"/>
          <p:cNvSpPr/>
          <p:nvPr/>
        </p:nvSpPr>
        <p:spPr>
          <a:xfrm>
            <a:off x="1574800" y="9295373"/>
            <a:ext cx="0" cy="255028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07" name="Shape 1107"/>
          <p:cNvSpPr/>
          <p:nvPr/>
        </p:nvSpPr>
        <p:spPr>
          <a:xfrm>
            <a:off x="3568700" y="28702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108" name="Shape 1108"/>
          <p:cNvSpPr/>
          <p:nvPr/>
        </p:nvSpPr>
        <p:spPr>
          <a:xfrm>
            <a:off x="9271000" y="3378200"/>
            <a:ext cx="3390900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2    14.0       5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3    20.0       1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6    26.0       5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1109" name="Shape 1109"/>
          <p:cNvSpPr/>
          <p:nvPr/>
        </p:nvSpPr>
        <p:spPr>
          <a:xfrm>
            <a:off x="9262030" y="3924300"/>
            <a:ext cx="320982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18" name="Shape 118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9" name="Shape 119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0" name="Shape 120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1" name="Shape 121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2" name="Shape 122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4" name="Shape 124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5" name="Shape 125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6" name="Shape 126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7" name="Shape 127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8" name="Shape 128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9" name="Shape 129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0" name="Shape 130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1" name="Shape 131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3" name="Shape 133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35" name="Shape 135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36" name="Shape 136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37" name="Shape 137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38" name="Shape 138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39" name="Shape 139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40" name="Shape 140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41" name="Shape 141"/>
          <p:cNvSpPr/>
          <p:nvPr/>
        </p:nvSpPr>
        <p:spPr>
          <a:xfrm>
            <a:off x="1016000" y="8483600"/>
            <a:ext cx="1190875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initialize</a:t>
            </a:r>
          </a:p>
        </p:txBody>
      </p:sp>
      <p:sp>
        <p:nvSpPr>
          <p:cNvPr id="142" name="Shape 142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43" name="Shape 143"/>
          <p:cNvSpPr/>
          <p:nvPr/>
        </p:nvSpPr>
        <p:spPr>
          <a:xfrm>
            <a:off x="9271000" y="3378200"/>
            <a:ext cx="3390900" cy="3842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</a:t>
            </a:r>
          </a:p>
        </p:txBody>
      </p:sp>
      <p:sp>
        <p:nvSpPr>
          <p:cNvPr id="144" name="Shape 144"/>
          <p:cNvSpPr/>
          <p:nvPr/>
        </p:nvSpPr>
        <p:spPr>
          <a:xfrm>
            <a:off x="9262030" y="3924300"/>
            <a:ext cx="320982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Shape 11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1112" name="Shape 11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1113" name="Shape 1113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  <p:sp>
        <p:nvSpPr>
          <p:cNvPr id="1114" name="Shape 1114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15" name="Shape 1115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16" name="Shape 1116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17" name="Shape 1117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18" name="Shape 1118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19" name="Shape 1119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20" name="Shape 1120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21" name="Shape 1121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22" name="Shape 1122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23" name="Shape 1123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24" name="Shape 1124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25" name="Shape 1125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26" name="Shape 1126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27" name="Shape 1127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28" name="Shape 1128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29" name="Shape 1129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30" name="Shape 1130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131" name="Shape 1131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132" name="Shape 1132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133" name="Shape 1133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134" name="Shape 1134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135" name="Shape 1135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136" name="Shape 1136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137" name="Shape 1137"/>
          <p:cNvSpPr/>
          <p:nvPr/>
        </p:nvSpPr>
        <p:spPr>
          <a:xfrm>
            <a:off x="1016000" y="8483600"/>
            <a:ext cx="9435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pass 1</a:t>
            </a:r>
          </a:p>
        </p:txBody>
      </p:sp>
      <p:sp>
        <p:nvSpPr>
          <p:cNvPr id="1138" name="Shape 1138"/>
          <p:cNvSpPr/>
          <p:nvPr/>
        </p:nvSpPr>
        <p:spPr>
          <a:xfrm>
            <a:off x="1244600" y="8966200"/>
            <a:ext cx="10947400" cy="46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1   0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4   0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6   3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</a:t>
            </a:r>
          </a:p>
        </p:txBody>
      </p:sp>
      <p:sp>
        <p:nvSpPr>
          <p:cNvPr id="1139" name="Shape 1139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140" name="Shape 1140"/>
          <p:cNvSpPr/>
          <p:nvPr/>
        </p:nvSpPr>
        <p:spPr>
          <a:xfrm>
            <a:off x="1054100" y="39116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141" name="Shape 1141"/>
          <p:cNvSpPr/>
          <p:nvPr/>
        </p:nvSpPr>
        <p:spPr>
          <a:xfrm>
            <a:off x="2247900" y="9295373"/>
            <a:ext cx="0" cy="255028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42" name="Shape 1142"/>
          <p:cNvSpPr/>
          <p:nvPr/>
        </p:nvSpPr>
        <p:spPr>
          <a:xfrm>
            <a:off x="952500" y="5613400"/>
            <a:ext cx="6223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143" name="Shape 1143"/>
          <p:cNvSpPr/>
          <p:nvPr/>
        </p:nvSpPr>
        <p:spPr>
          <a:xfrm>
            <a:off x="1079500" y="79375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144" name="Shape 1144"/>
          <p:cNvSpPr/>
          <p:nvPr/>
        </p:nvSpPr>
        <p:spPr>
          <a:xfrm>
            <a:off x="9271000" y="3378200"/>
            <a:ext cx="3390900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2    14.0       5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3    20.0       1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6    26.0       5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1145" name="Shape 1145"/>
          <p:cNvSpPr/>
          <p:nvPr/>
        </p:nvSpPr>
        <p:spPr>
          <a:xfrm>
            <a:off x="9262030" y="3924300"/>
            <a:ext cx="320982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Shape 114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1148" name="Shape 11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1149" name="Shape 1149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/>
          </a:p>
        </p:txBody>
      </p:sp>
      <p:sp>
        <p:nvSpPr>
          <p:cNvPr id="1150" name="Shape 1150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51" name="Shape 1151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52" name="Shape 1152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53" name="Shape 1153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54" name="Shape 1154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55" name="Shape 1155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56" name="Shape 1156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57" name="Shape 1157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58" name="Shape 1158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59" name="Shape 1159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60" name="Shape 1160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61" name="Shape 1161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62" name="Shape 1162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63" name="Shape 1163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64" name="Shape 1164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65" name="Shape 1165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66" name="Shape 1166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167" name="Shape 1167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168" name="Shape 1168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169" name="Shape 1169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170" name="Shape 1170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171" name="Shape 1171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172" name="Shape 1172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173" name="Shape 1173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174" name="Shape 1174"/>
          <p:cNvSpPr/>
          <p:nvPr/>
        </p:nvSpPr>
        <p:spPr>
          <a:xfrm>
            <a:off x="1016000" y="8483600"/>
            <a:ext cx="9435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pass 1</a:t>
            </a:r>
          </a:p>
        </p:txBody>
      </p:sp>
      <p:sp>
        <p:nvSpPr>
          <p:cNvPr id="1175" name="Shape 1175"/>
          <p:cNvSpPr/>
          <p:nvPr/>
        </p:nvSpPr>
        <p:spPr>
          <a:xfrm>
            <a:off x="1244600" y="8966200"/>
            <a:ext cx="10947400" cy="46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1   0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4   0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6   3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</a:t>
            </a:r>
          </a:p>
        </p:txBody>
      </p:sp>
      <p:sp>
        <p:nvSpPr>
          <p:cNvPr id="1176" name="Shape 1176"/>
          <p:cNvSpPr/>
          <p:nvPr/>
        </p:nvSpPr>
        <p:spPr>
          <a:xfrm>
            <a:off x="2895600" y="9295373"/>
            <a:ext cx="0" cy="255028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77" name="Shape 1177"/>
          <p:cNvSpPr/>
          <p:nvPr/>
        </p:nvSpPr>
        <p:spPr>
          <a:xfrm>
            <a:off x="1054100" y="39116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178" name="Shape 1178"/>
          <p:cNvSpPr/>
          <p:nvPr/>
        </p:nvSpPr>
        <p:spPr>
          <a:xfrm>
            <a:off x="2298700" y="4749800"/>
            <a:ext cx="3810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179" name="Shape 1179"/>
          <p:cNvSpPr/>
          <p:nvPr/>
        </p:nvSpPr>
        <p:spPr>
          <a:xfrm>
            <a:off x="3975100" y="47371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180" name="Shape 1180"/>
          <p:cNvSpPr/>
          <p:nvPr/>
        </p:nvSpPr>
        <p:spPr>
          <a:xfrm>
            <a:off x="9271000" y="3378200"/>
            <a:ext cx="3390900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2    14.0       5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3    20.0       1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6    26.0       5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1181" name="Shape 1181"/>
          <p:cNvSpPr/>
          <p:nvPr/>
        </p:nvSpPr>
        <p:spPr>
          <a:xfrm>
            <a:off x="9262030" y="3924300"/>
            <a:ext cx="320982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Shape 118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1184" name="Shape 11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1185" name="Shape 1185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  <p:sp>
        <p:nvSpPr>
          <p:cNvPr id="1186" name="Shape 1186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87" name="Shape 1187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88" name="Shape 1188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89" name="Shape 1189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90" name="Shape 1190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91" name="Shape 1191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92" name="Shape 1192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93" name="Shape 1193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94" name="Shape 1194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95" name="Shape 1195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96" name="Shape 1196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97" name="Shape 1197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98" name="Shape 1198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99" name="Shape 1199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00" name="Shape 1200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01" name="Shape 1201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02" name="Shape 1202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203" name="Shape 1203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204" name="Shape 1204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205" name="Shape 1205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206" name="Shape 1206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207" name="Shape 1207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208" name="Shape 1208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209" name="Shape 1209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210" name="Shape 1210"/>
          <p:cNvSpPr/>
          <p:nvPr/>
        </p:nvSpPr>
        <p:spPr>
          <a:xfrm>
            <a:off x="1016000" y="8483600"/>
            <a:ext cx="9435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pass 1</a:t>
            </a:r>
          </a:p>
        </p:txBody>
      </p:sp>
      <p:sp>
        <p:nvSpPr>
          <p:cNvPr id="1211" name="Shape 1211"/>
          <p:cNvSpPr/>
          <p:nvPr/>
        </p:nvSpPr>
        <p:spPr>
          <a:xfrm>
            <a:off x="1244600" y="8966200"/>
            <a:ext cx="10947400" cy="46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1   0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4   0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6   3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</a:t>
            </a:r>
          </a:p>
        </p:txBody>
      </p:sp>
      <p:sp>
        <p:nvSpPr>
          <p:cNvPr id="1212" name="Shape 1212"/>
          <p:cNvSpPr/>
          <p:nvPr/>
        </p:nvSpPr>
        <p:spPr>
          <a:xfrm>
            <a:off x="3556000" y="9295373"/>
            <a:ext cx="1" cy="255028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13" name="Shape 1213"/>
          <p:cNvSpPr/>
          <p:nvPr/>
        </p:nvSpPr>
        <p:spPr>
          <a:xfrm>
            <a:off x="3581400" y="28956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214" name="Shape 1214"/>
          <p:cNvSpPr/>
          <p:nvPr/>
        </p:nvSpPr>
        <p:spPr>
          <a:xfrm>
            <a:off x="4610100" y="4229100"/>
            <a:ext cx="4826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215" name="Shape 1215"/>
          <p:cNvSpPr/>
          <p:nvPr/>
        </p:nvSpPr>
        <p:spPr>
          <a:xfrm>
            <a:off x="6527800" y="50927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1216" name="Shape 1216"/>
          <p:cNvSpPr/>
          <p:nvPr/>
        </p:nvSpPr>
        <p:spPr>
          <a:xfrm>
            <a:off x="9271000" y="3378200"/>
            <a:ext cx="3390900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2    14.0       5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3    20.0       1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6    26.0       5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1217" name="Shape 1217"/>
          <p:cNvSpPr/>
          <p:nvPr/>
        </p:nvSpPr>
        <p:spPr>
          <a:xfrm>
            <a:off x="9262030" y="3924300"/>
            <a:ext cx="320982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Shape 12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1220" name="Shape 12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1221" name="Shape 1221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  <p:sp>
        <p:nvSpPr>
          <p:cNvPr id="1222" name="Shape 1222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23" name="Shape 1223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24" name="Shape 1224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25" name="Shape 1225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26" name="Shape 1226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27" name="Shape 1227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28" name="Shape 1228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29" name="Shape 1229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30" name="Shape 1230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31" name="Shape 1231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32" name="Shape 1232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33" name="Shape 1233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34" name="Shape 1234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35" name="Shape 1235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36" name="Shape 1236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37" name="Shape 1237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38" name="Shape 1238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239" name="Shape 1239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240" name="Shape 1240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241" name="Shape 1241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242" name="Shape 1242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243" name="Shape 1243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244" name="Shape 1244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245" name="Shape 1245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246" name="Shape 1246"/>
          <p:cNvSpPr/>
          <p:nvPr/>
        </p:nvSpPr>
        <p:spPr>
          <a:xfrm>
            <a:off x="1016000" y="8483600"/>
            <a:ext cx="9435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pass 1</a:t>
            </a:r>
          </a:p>
        </p:txBody>
      </p:sp>
      <p:sp>
        <p:nvSpPr>
          <p:cNvPr id="1247" name="Shape 1247"/>
          <p:cNvSpPr/>
          <p:nvPr/>
        </p:nvSpPr>
        <p:spPr>
          <a:xfrm>
            <a:off x="1244600" y="8966200"/>
            <a:ext cx="10947400" cy="46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1   0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4   0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6   3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</a:t>
            </a:r>
          </a:p>
        </p:txBody>
      </p:sp>
      <p:sp>
        <p:nvSpPr>
          <p:cNvPr id="1248" name="Shape 1248"/>
          <p:cNvSpPr/>
          <p:nvPr/>
        </p:nvSpPr>
        <p:spPr>
          <a:xfrm>
            <a:off x="4241800" y="9295373"/>
            <a:ext cx="1" cy="255028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49" name="Shape 1249"/>
          <p:cNvSpPr/>
          <p:nvPr/>
        </p:nvSpPr>
        <p:spPr>
          <a:xfrm>
            <a:off x="3581400" y="28956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250" name="Shape 1250"/>
          <p:cNvSpPr/>
          <p:nvPr/>
        </p:nvSpPr>
        <p:spPr>
          <a:xfrm>
            <a:off x="4610100" y="3390900"/>
            <a:ext cx="4826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1251" name="Shape 1251"/>
          <p:cNvSpPr/>
          <p:nvPr/>
        </p:nvSpPr>
        <p:spPr>
          <a:xfrm>
            <a:off x="6985000" y="28956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20</a:t>
            </a:r>
          </a:p>
        </p:txBody>
      </p:sp>
      <p:sp>
        <p:nvSpPr>
          <p:cNvPr id="1252" name="Shape 1252"/>
          <p:cNvSpPr/>
          <p:nvPr/>
        </p:nvSpPr>
        <p:spPr>
          <a:xfrm>
            <a:off x="9271000" y="3378200"/>
            <a:ext cx="3390900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2    14.0       5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3    20.0       1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6    26.0       5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1253" name="Shape 1253"/>
          <p:cNvSpPr/>
          <p:nvPr/>
        </p:nvSpPr>
        <p:spPr>
          <a:xfrm>
            <a:off x="9262030" y="3924300"/>
            <a:ext cx="320982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Shape 125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1256" name="Shape 12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1257" name="Shape 1257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  <p:sp>
        <p:nvSpPr>
          <p:cNvPr id="1258" name="Shape 1258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59" name="Shape 1259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60" name="Shape 1260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61" name="Shape 1261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62" name="Shape 1262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63" name="Shape 1263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64" name="Shape 1264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65" name="Shape 1265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66" name="Shape 1266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67" name="Shape 1267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68" name="Shape 1268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69" name="Shape 1269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70" name="Shape 1270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71" name="Shape 1271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72" name="Shape 1272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73" name="Shape 1273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74" name="Shape 1274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275" name="Shape 1275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276" name="Shape 1276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277" name="Shape 1277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278" name="Shape 1278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279" name="Shape 1279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280" name="Shape 1280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281" name="Shape 1281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282" name="Shape 1282"/>
          <p:cNvSpPr/>
          <p:nvPr/>
        </p:nvSpPr>
        <p:spPr>
          <a:xfrm>
            <a:off x="1016000" y="8483600"/>
            <a:ext cx="9435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pass 1</a:t>
            </a:r>
          </a:p>
        </p:txBody>
      </p:sp>
      <p:sp>
        <p:nvSpPr>
          <p:cNvPr id="1283" name="Shape 1283"/>
          <p:cNvSpPr/>
          <p:nvPr/>
        </p:nvSpPr>
        <p:spPr>
          <a:xfrm>
            <a:off x="1244600" y="8966200"/>
            <a:ext cx="10947400" cy="46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1   0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4   0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6   3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</a:t>
            </a:r>
          </a:p>
        </p:txBody>
      </p:sp>
      <p:sp>
        <p:nvSpPr>
          <p:cNvPr id="1284" name="Shape 1284"/>
          <p:cNvSpPr/>
          <p:nvPr/>
        </p:nvSpPr>
        <p:spPr>
          <a:xfrm>
            <a:off x="4889500" y="9295373"/>
            <a:ext cx="1" cy="255028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85" name="Shape 1285"/>
          <p:cNvSpPr/>
          <p:nvPr/>
        </p:nvSpPr>
        <p:spPr>
          <a:xfrm>
            <a:off x="3581400" y="28956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286" name="Shape 1286"/>
          <p:cNvSpPr/>
          <p:nvPr/>
        </p:nvSpPr>
        <p:spPr>
          <a:xfrm>
            <a:off x="4000500" y="47879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287" name="Shape 1287"/>
          <p:cNvSpPr/>
          <p:nvPr/>
        </p:nvSpPr>
        <p:spPr>
          <a:xfrm>
            <a:off x="3505200" y="4051300"/>
            <a:ext cx="4826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288" name="Shape 1288"/>
          <p:cNvSpPr/>
          <p:nvPr/>
        </p:nvSpPr>
        <p:spPr>
          <a:xfrm>
            <a:off x="9271000" y="3378200"/>
            <a:ext cx="3390900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2    14.0       5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3    20.0       1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6    26.0       5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1289" name="Shape 1289"/>
          <p:cNvSpPr/>
          <p:nvPr/>
        </p:nvSpPr>
        <p:spPr>
          <a:xfrm>
            <a:off x="9262030" y="3924300"/>
            <a:ext cx="320982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Shape 129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1292" name="Shape 12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1293" name="Shape 1293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35</a:t>
            </a:fld>
            <a:endParaRPr/>
          </a:p>
        </p:txBody>
      </p:sp>
      <p:sp>
        <p:nvSpPr>
          <p:cNvPr id="1294" name="Shape 1294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95" name="Shape 1295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96" name="Shape 1296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97" name="Shape 1297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98" name="Shape 1298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99" name="Shape 1299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00" name="Shape 1300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01" name="Shape 1301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02" name="Shape 1302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03" name="Shape 1303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04" name="Shape 1304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05" name="Shape 1305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06" name="Shape 1306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07" name="Shape 1307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08" name="Shape 1308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09" name="Shape 1309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10" name="Shape 1310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311" name="Shape 1311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312" name="Shape 1312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313" name="Shape 1313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314" name="Shape 1314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315" name="Shape 1315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316" name="Shape 1316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317" name="Shape 1317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318" name="Shape 1318"/>
          <p:cNvSpPr/>
          <p:nvPr/>
        </p:nvSpPr>
        <p:spPr>
          <a:xfrm>
            <a:off x="1016000" y="8483600"/>
            <a:ext cx="9435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pass 1</a:t>
            </a:r>
          </a:p>
        </p:txBody>
      </p:sp>
      <p:sp>
        <p:nvSpPr>
          <p:cNvPr id="1319" name="Shape 1319"/>
          <p:cNvSpPr/>
          <p:nvPr/>
        </p:nvSpPr>
        <p:spPr>
          <a:xfrm>
            <a:off x="1244600" y="8966200"/>
            <a:ext cx="10947400" cy="46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1   0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4   0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6   3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</a:t>
            </a:r>
          </a:p>
        </p:txBody>
      </p:sp>
      <p:sp>
        <p:nvSpPr>
          <p:cNvPr id="1320" name="Shape 1320"/>
          <p:cNvSpPr/>
          <p:nvPr/>
        </p:nvSpPr>
        <p:spPr>
          <a:xfrm>
            <a:off x="5562600" y="9295373"/>
            <a:ext cx="1" cy="255028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21" name="Shape 1321"/>
          <p:cNvSpPr/>
          <p:nvPr/>
        </p:nvSpPr>
        <p:spPr>
          <a:xfrm>
            <a:off x="6515100" y="51308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1322" name="Shape 1322"/>
          <p:cNvSpPr/>
          <p:nvPr/>
        </p:nvSpPr>
        <p:spPr>
          <a:xfrm>
            <a:off x="6946900" y="28956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20</a:t>
            </a:r>
          </a:p>
        </p:txBody>
      </p:sp>
      <p:sp>
        <p:nvSpPr>
          <p:cNvPr id="1323" name="Shape 1323"/>
          <p:cNvSpPr/>
          <p:nvPr/>
        </p:nvSpPr>
        <p:spPr>
          <a:xfrm>
            <a:off x="6311900" y="4356100"/>
            <a:ext cx="4826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324" name="Shape 1324"/>
          <p:cNvSpPr/>
          <p:nvPr/>
        </p:nvSpPr>
        <p:spPr>
          <a:xfrm>
            <a:off x="9271000" y="3378200"/>
            <a:ext cx="3390900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2    14.0       5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3    20.0       1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6    26.0       5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1325" name="Shape 1325"/>
          <p:cNvSpPr/>
          <p:nvPr/>
        </p:nvSpPr>
        <p:spPr>
          <a:xfrm>
            <a:off x="9262030" y="3924300"/>
            <a:ext cx="320982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Shape 13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1328" name="Shape 13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1329" name="Shape 1329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36</a:t>
            </a:fld>
            <a:endParaRPr/>
          </a:p>
        </p:txBody>
      </p:sp>
      <p:sp>
        <p:nvSpPr>
          <p:cNvPr id="1330" name="Shape 1330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31" name="Shape 1331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32" name="Shape 1332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33" name="Shape 1333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34" name="Shape 1334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35" name="Shape 1335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36" name="Shape 1336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37" name="Shape 1337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38" name="Shape 1338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39" name="Shape 1339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40" name="Shape 1340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41" name="Shape 1341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42" name="Shape 1342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43" name="Shape 1343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44" name="Shape 1344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45" name="Shape 1345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46" name="Shape 1346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347" name="Shape 1347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348" name="Shape 1348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349" name="Shape 1349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350" name="Shape 1350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351" name="Shape 1351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352" name="Shape 1352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353" name="Shape 1353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354" name="Shape 1354"/>
          <p:cNvSpPr/>
          <p:nvPr/>
        </p:nvSpPr>
        <p:spPr>
          <a:xfrm>
            <a:off x="1016000" y="8483600"/>
            <a:ext cx="9435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pass 1</a:t>
            </a:r>
          </a:p>
        </p:txBody>
      </p:sp>
      <p:sp>
        <p:nvSpPr>
          <p:cNvPr id="1355" name="Shape 1355"/>
          <p:cNvSpPr/>
          <p:nvPr/>
        </p:nvSpPr>
        <p:spPr>
          <a:xfrm>
            <a:off x="1244600" y="8966200"/>
            <a:ext cx="10947400" cy="46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1   0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4   0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6   3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</a:t>
            </a:r>
          </a:p>
        </p:txBody>
      </p:sp>
      <p:sp>
        <p:nvSpPr>
          <p:cNvPr id="1356" name="Shape 1356"/>
          <p:cNvSpPr/>
          <p:nvPr/>
        </p:nvSpPr>
        <p:spPr>
          <a:xfrm>
            <a:off x="5562600" y="9295373"/>
            <a:ext cx="1" cy="255028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57" name="Shape 1357"/>
          <p:cNvSpPr/>
          <p:nvPr/>
        </p:nvSpPr>
        <p:spPr>
          <a:xfrm>
            <a:off x="6515100" y="51308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1358" name="Shape 1358"/>
          <p:cNvSpPr/>
          <p:nvPr/>
        </p:nvSpPr>
        <p:spPr>
          <a:xfrm>
            <a:off x="6946900" y="28956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20</a:t>
            </a:r>
          </a:p>
        </p:txBody>
      </p:sp>
      <p:sp>
        <p:nvSpPr>
          <p:cNvPr id="1359" name="Shape 1359"/>
          <p:cNvSpPr/>
          <p:nvPr/>
        </p:nvSpPr>
        <p:spPr>
          <a:xfrm>
            <a:off x="6311900" y="4356100"/>
            <a:ext cx="4826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360" name="Shape 1360"/>
          <p:cNvSpPr/>
          <p:nvPr/>
        </p:nvSpPr>
        <p:spPr>
          <a:xfrm>
            <a:off x="9271000" y="3378200"/>
            <a:ext cx="3390900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2    14.0       5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3    17.0       2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6    26.0       5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1361" name="Shape 1361"/>
          <p:cNvSpPr/>
          <p:nvPr/>
        </p:nvSpPr>
        <p:spPr>
          <a:xfrm flipV="1">
            <a:off x="6985000" y="3048000"/>
            <a:ext cx="413018" cy="6"/>
          </a:xfrm>
          <a:prstGeom prst="line">
            <a:avLst/>
          </a:prstGeom>
          <a:ln w="12700">
            <a:solidFill>
              <a:srgbClr val="000000"/>
            </a:solidFill>
            <a:custDash>
              <a:ds d="200000" sp="200000"/>
            </a:custDash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62" name="Shape 1362"/>
          <p:cNvSpPr/>
          <p:nvPr/>
        </p:nvSpPr>
        <p:spPr>
          <a:xfrm>
            <a:off x="7416800" y="28956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r>
              <a:t>17</a:t>
            </a:r>
          </a:p>
        </p:txBody>
      </p:sp>
      <p:sp>
        <p:nvSpPr>
          <p:cNvPr id="1363" name="Shape 1363"/>
          <p:cNvSpPr/>
          <p:nvPr/>
        </p:nvSpPr>
        <p:spPr>
          <a:xfrm>
            <a:off x="9867900" y="5181600"/>
            <a:ext cx="952500" cy="355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64" name="Shape 1364"/>
          <p:cNvSpPr/>
          <p:nvPr/>
        </p:nvSpPr>
        <p:spPr>
          <a:xfrm>
            <a:off x="8394700" y="1943100"/>
            <a:ext cx="2616075" cy="704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r>
              <a:t>2-3 successfully relaxed</a:t>
            </a:r>
          </a:p>
          <a:p>
            <a:r>
              <a:t>in pass 1, but not pass 0</a:t>
            </a:r>
          </a:p>
        </p:txBody>
      </p:sp>
      <p:sp>
        <p:nvSpPr>
          <p:cNvPr id="1365" name="Shape 1365"/>
          <p:cNvSpPr/>
          <p:nvPr/>
        </p:nvSpPr>
        <p:spPr>
          <a:xfrm flipV="1">
            <a:off x="7810500" y="2397302"/>
            <a:ext cx="499806" cy="422098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66" name="Shape 1366"/>
          <p:cNvSpPr/>
          <p:nvPr/>
        </p:nvSpPr>
        <p:spPr>
          <a:xfrm>
            <a:off x="9262030" y="3924300"/>
            <a:ext cx="320982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Shape 136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1369" name="Shape 13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1370" name="Shape 1370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37</a:t>
            </a:fld>
            <a:endParaRPr/>
          </a:p>
        </p:txBody>
      </p:sp>
      <p:sp>
        <p:nvSpPr>
          <p:cNvPr id="1371" name="Shape 1371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72" name="Shape 1372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73" name="Shape 1373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74" name="Shape 1374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75" name="Shape 1375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76" name="Shape 1376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77" name="Shape 1377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78" name="Shape 1378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79" name="Shape 1379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80" name="Shape 1380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81" name="Shape 1381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82" name="Shape 1382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83" name="Shape 1383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84" name="Shape 1384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85" name="Shape 1385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86" name="Shape 1386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87" name="Shape 1387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388" name="Shape 1388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389" name="Shape 1389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390" name="Shape 1390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391" name="Shape 1391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392" name="Shape 1392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393" name="Shape 1393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394" name="Shape 1394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395" name="Shape 1395"/>
          <p:cNvSpPr/>
          <p:nvPr/>
        </p:nvSpPr>
        <p:spPr>
          <a:xfrm>
            <a:off x="1244600" y="8966200"/>
            <a:ext cx="10947400" cy="46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1   0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4   0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6   3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</a:t>
            </a:r>
          </a:p>
        </p:txBody>
      </p:sp>
      <p:sp>
        <p:nvSpPr>
          <p:cNvPr id="1396" name="Shape 1396"/>
          <p:cNvSpPr/>
          <p:nvPr/>
        </p:nvSpPr>
        <p:spPr>
          <a:xfrm>
            <a:off x="6235700" y="9295373"/>
            <a:ext cx="1" cy="255028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97" name="Shape 1397"/>
          <p:cNvSpPr/>
          <p:nvPr/>
        </p:nvSpPr>
        <p:spPr>
          <a:xfrm>
            <a:off x="6515100" y="51308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1398" name="Shape 1398"/>
          <p:cNvSpPr/>
          <p:nvPr/>
        </p:nvSpPr>
        <p:spPr>
          <a:xfrm>
            <a:off x="6731000" y="5918200"/>
            <a:ext cx="6223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399" name="Shape 1399"/>
          <p:cNvSpPr/>
          <p:nvPr/>
        </p:nvSpPr>
        <p:spPr>
          <a:xfrm>
            <a:off x="9271000" y="3378200"/>
            <a:ext cx="3390900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2    14.0       5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3    17.0       2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6    26.0       5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1400" name="Shape 1400"/>
          <p:cNvSpPr/>
          <p:nvPr/>
        </p:nvSpPr>
        <p:spPr>
          <a:xfrm>
            <a:off x="8978900" y="73660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26</a:t>
            </a:r>
          </a:p>
        </p:txBody>
      </p:sp>
      <p:sp>
        <p:nvSpPr>
          <p:cNvPr id="1401" name="Shape 1401"/>
          <p:cNvSpPr/>
          <p:nvPr/>
        </p:nvSpPr>
        <p:spPr>
          <a:xfrm>
            <a:off x="1016000" y="8483600"/>
            <a:ext cx="9435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pass 1</a:t>
            </a:r>
          </a:p>
        </p:txBody>
      </p:sp>
      <p:sp>
        <p:nvSpPr>
          <p:cNvPr id="1402" name="Shape 1402"/>
          <p:cNvSpPr/>
          <p:nvPr/>
        </p:nvSpPr>
        <p:spPr>
          <a:xfrm>
            <a:off x="9262030" y="3924300"/>
            <a:ext cx="320982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Shape 140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1405" name="Shape 1405"/>
          <p:cNvSpPr/>
          <p:nvPr/>
        </p:nvSpPr>
        <p:spPr>
          <a:xfrm>
            <a:off x="8978900" y="73660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26</a:t>
            </a:r>
          </a:p>
        </p:txBody>
      </p:sp>
      <p:sp>
        <p:nvSpPr>
          <p:cNvPr id="1406" name="Shape 14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1407" name="Shape 1407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38</a:t>
            </a:fld>
            <a:endParaRPr/>
          </a:p>
        </p:txBody>
      </p:sp>
      <p:sp>
        <p:nvSpPr>
          <p:cNvPr id="1408" name="Shape 1408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09" name="Shape 1409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10" name="Shape 1410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11" name="Shape 1411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12" name="Shape 1412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13" name="Shape 1413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14" name="Shape 1414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15" name="Shape 1415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16" name="Shape 1416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17" name="Shape 1417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18" name="Shape 1418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19" name="Shape 1419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20" name="Shape 1420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21" name="Shape 1421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22" name="Shape 1422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23" name="Shape 1423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24" name="Shape 1424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425" name="Shape 1425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426" name="Shape 1426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427" name="Shape 1427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428" name="Shape 1428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429" name="Shape 1429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430" name="Shape 1430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431" name="Shape 1431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432" name="Shape 1432"/>
          <p:cNvSpPr/>
          <p:nvPr/>
        </p:nvSpPr>
        <p:spPr>
          <a:xfrm>
            <a:off x="1244600" y="8966200"/>
            <a:ext cx="10947400" cy="46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1   0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4   0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6   3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</a:t>
            </a:r>
          </a:p>
        </p:txBody>
      </p:sp>
      <p:sp>
        <p:nvSpPr>
          <p:cNvPr id="1433" name="Shape 1433"/>
          <p:cNvSpPr/>
          <p:nvPr/>
        </p:nvSpPr>
        <p:spPr>
          <a:xfrm>
            <a:off x="6235700" y="9295373"/>
            <a:ext cx="1" cy="255028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34" name="Shape 1434"/>
          <p:cNvSpPr/>
          <p:nvPr/>
        </p:nvSpPr>
        <p:spPr>
          <a:xfrm>
            <a:off x="6515100" y="51308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1435" name="Shape 1435"/>
          <p:cNvSpPr/>
          <p:nvPr/>
        </p:nvSpPr>
        <p:spPr>
          <a:xfrm flipV="1">
            <a:off x="8991600" y="7505700"/>
            <a:ext cx="413018" cy="6"/>
          </a:xfrm>
          <a:prstGeom prst="line">
            <a:avLst/>
          </a:prstGeom>
          <a:ln w="12700">
            <a:solidFill>
              <a:srgbClr val="000000"/>
            </a:solidFill>
            <a:custDash>
              <a:ds d="200000" sp="200000"/>
            </a:custDash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36" name="Shape 1436"/>
          <p:cNvSpPr/>
          <p:nvPr/>
        </p:nvSpPr>
        <p:spPr>
          <a:xfrm>
            <a:off x="9474200" y="73660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r>
              <a:t>25</a:t>
            </a:r>
          </a:p>
        </p:txBody>
      </p:sp>
      <p:sp>
        <p:nvSpPr>
          <p:cNvPr id="1437" name="Shape 1437"/>
          <p:cNvSpPr/>
          <p:nvPr/>
        </p:nvSpPr>
        <p:spPr>
          <a:xfrm>
            <a:off x="6731000" y="5918200"/>
            <a:ext cx="6223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438" name="Shape 1438"/>
          <p:cNvSpPr/>
          <p:nvPr/>
        </p:nvSpPr>
        <p:spPr>
          <a:xfrm>
            <a:off x="9867900" y="6451600"/>
            <a:ext cx="952500" cy="355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39" name="Shape 1439"/>
          <p:cNvSpPr/>
          <p:nvPr/>
        </p:nvSpPr>
        <p:spPr>
          <a:xfrm>
            <a:off x="9271000" y="3378200"/>
            <a:ext cx="3390900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2    14.0       5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3    17.0       2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6    25.0       2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1440" name="Shape 1440"/>
          <p:cNvSpPr/>
          <p:nvPr/>
        </p:nvSpPr>
        <p:spPr>
          <a:xfrm>
            <a:off x="8394700" y="1943100"/>
            <a:ext cx="2547596" cy="704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r>
              <a:t>2-6 successfully relaxed</a:t>
            </a:r>
          </a:p>
          <a:p>
            <a:r>
              <a:t>in pass 0 and pass 1</a:t>
            </a:r>
          </a:p>
        </p:txBody>
      </p:sp>
      <p:sp>
        <p:nvSpPr>
          <p:cNvPr id="1441" name="Shape 1441"/>
          <p:cNvSpPr/>
          <p:nvPr/>
        </p:nvSpPr>
        <p:spPr>
          <a:xfrm flipV="1">
            <a:off x="7317586" y="2600503"/>
            <a:ext cx="1526121" cy="3190698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42" name="Shape 1442"/>
          <p:cNvSpPr/>
          <p:nvPr/>
        </p:nvSpPr>
        <p:spPr>
          <a:xfrm>
            <a:off x="1016000" y="8483600"/>
            <a:ext cx="9435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pass 1</a:t>
            </a:r>
          </a:p>
        </p:txBody>
      </p:sp>
      <p:sp>
        <p:nvSpPr>
          <p:cNvPr id="1443" name="Shape 1443"/>
          <p:cNvSpPr/>
          <p:nvPr/>
        </p:nvSpPr>
        <p:spPr>
          <a:xfrm>
            <a:off x="9262030" y="3924300"/>
            <a:ext cx="320982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Shape 144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1446" name="Shape 14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1447" name="Shape 1447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39</a:t>
            </a:fld>
            <a:endParaRPr/>
          </a:p>
        </p:txBody>
      </p:sp>
      <p:sp>
        <p:nvSpPr>
          <p:cNvPr id="1448" name="Shape 1448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49" name="Shape 1449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50" name="Shape 1450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51" name="Shape 1451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52" name="Shape 1452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53" name="Shape 1453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54" name="Shape 1454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55" name="Shape 1455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56" name="Shape 1456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57" name="Shape 1457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58" name="Shape 1458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59" name="Shape 1459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60" name="Shape 1460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61" name="Shape 1461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62" name="Shape 1462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63" name="Shape 1463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64" name="Shape 1464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465" name="Shape 1465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466" name="Shape 1466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467" name="Shape 1467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468" name="Shape 1468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469" name="Shape 1469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470" name="Shape 1470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471" name="Shape 1471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472" name="Shape 1472"/>
          <p:cNvSpPr/>
          <p:nvPr/>
        </p:nvSpPr>
        <p:spPr>
          <a:xfrm>
            <a:off x="1244600" y="8966200"/>
            <a:ext cx="10947400" cy="46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1   0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4   0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6   3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</a:t>
            </a:r>
          </a:p>
        </p:txBody>
      </p:sp>
      <p:sp>
        <p:nvSpPr>
          <p:cNvPr id="1473" name="Shape 1473"/>
          <p:cNvSpPr/>
          <p:nvPr/>
        </p:nvSpPr>
        <p:spPr>
          <a:xfrm>
            <a:off x="6908800" y="9295373"/>
            <a:ext cx="1" cy="255028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74" name="Shape 1474"/>
          <p:cNvSpPr/>
          <p:nvPr/>
        </p:nvSpPr>
        <p:spPr>
          <a:xfrm>
            <a:off x="6934200" y="28829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17</a:t>
            </a:r>
          </a:p>
        </p:txBody>
      </p:sp>
      <p:sp>
        <p:nvSpPr>
          <p:cNvPr id="1475" name="Shape 1475"/>
          <p:cNvSpPr/>
          <p:nvPr/>
        </p:nvSpPr>
        <p:spPr>
          <a:xfrm>
            <a:off x="7442200" y="5016500"/>
            <a:ext cx="6223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476" name="Shape 1476"/>
          <p:cNvSpPr/>
          <p:nvPr/>
        </p:nvSpPr>
        <p:spPr>
          <a:xfrm>
            <a:off x="8978900" y="73660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25</a:t>
            </a:r>
          </a:p>
        </p:txBody>
      </p:sp>
      <p:sp>
        <p:nvSpPr>
          <p:cNvPr id="1477" name="Shape 1477"/>
          <p:cNvSpPr/>
          <p:nvPr/>
        </p:nvSpPr>
        <p:spPr>
          <a:xfrm>
            <a:off x="1016000" y="8483600"/>
            <a:ext cx="9435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pass 1</a:t>
            </a:r>
          </a:p>
        </p:txBody>
      </p:sp>
      <p:sp>
        <p:nvSpPr>
          <p:cNvPr id="1478" name="Shape 1478"/>
          <p:cNvSpPr/>
          <p:nvPr/>
        </p:nvSpPr>
        <p:spPr>
          <a:xfrm>
            <a:off x="9271000" y="3378200"/>
            <a:ext cx="3200581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2    14.0       5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3    17.0       2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6    25.0       2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1479" name="Shape 1479"/>
          <p:cNvSpPr/>
          <p:nvPr/>
        </p:nvSpPr>
        <p:spPr>
          <a:xfrm>
            <a:off x="9262030" y="3924300"/>
            <a:ext cx="320982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49" name="Shape 149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0" name="Shape 150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1" name="Shape 151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2" name="Shape 152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3" name="Shape 153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4" name="Shape 154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5" name="Shape 155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6" name="Shape 156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7" name="Shape 157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8" name="Shape 158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9" name="Shape 159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0" name="Shape 160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1" name="Shape 161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2" name="Shape 162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3" name="Shape 163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4" name="Shape 164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66" name="Shape 166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67" name="Shape 167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68" name="Shape 168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69" name="Shape 169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70" name="Shape 170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71" name="Shape 171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72" name="Shape 172"/>
          <p:cNvSpPr/>
          <p:nvPr/>
        </p:nvSpPr>
        <p:spPr>
          <a:xfrm>
            <a:off x="1016000" y="8483600"/>
            <a:ext cx="9435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pass 0</a:t>
            </a:r>
          </a:p>
        </p:txBody>
      </p:sp>
      <p:sp>
        <p:nvSpPr>
          <p:cNvPr id="173" name="Shape 173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74" name="Shape 174"/>
          <p:cNvSpPr/>
          <p:nvPr/>
        </p:nvSpPr>
        <p:spPr>
          <a:xfrm>
            <a:off x="1054100" y="39116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75" name="Shape 175"/>
          <p:cNvSpPr/>
          <p:nvPr/>
        </p:nvSpPr>
        <p:spPr>
          <a:xfrm>
            <a:off x="2247900" y="3898900"/>
            <a:ext cx="4826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76" name="Shape 176"/>
          <p:cNvSpPr/>
          <p:nvPr/>
        </p:nvSpPr>
        <p:spPr>
          <a:xfrm>
            <a:off x="3505200" y="2806700"/>
            <a:ext cx="459497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∞</a:t>
            </a:r>
          </a:p>
        </p:txBody>
      </p:sp>
      <p:sp>
        <p:nvSpPr>
          <p:cNvPr id="177" name="Shape 177"/>
          <p:cNvSpPr/>
          <p:nvPr/>
        </p:nvSpPr>
        <p:spPr>
          <a:xfrm>
            <a:off x="1244600" y="8966200"/>
            <a:ext cx="10947400" cy="46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0</a:t>
            </a:r>
            <a:r>
              <a:rPr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1 </a:t>
            </a:r>
            <a:r>
              <a:rPr lang="en-US" dirty="0"/>
              <a:t>  </a:t>
            </a:r>
            <a:r>
              <a:rPr dirty="0"/>
              <a:t>0</a:t>
            </a:r>
            <a:r>
              <a:rPr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4 </a:t>
            </a:r>
            <a:r>
              <a:rPr lang="en-US" dirty="0"/>
              <a:t>  </a:t>
            </a:r>
            <a:r>
              <a:rPr dirty="0"/>
              <a:t>0</a:t>
            </a:r>
            <a:r>
              <a:rPr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7 </a:t>
            </a:r>
            <a:r>
              <a:rPr lang="en-US" dirty="0"/>
              <a:t>  </a:t>
            </a:r>
            <a:r>
              <a:rPr dirty="0"/>
              <a:t>1</a:t>
            </a:r>
            <a:r>
              <a:rPr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2 </a:t>
            </a:r>
            <a:r>
              <a:rPr lang="en-US" dirty="0"/>
              <a:t>  </a:t>
            </a:r>
            <a:r>
              <a:rPr dirty="0"/>
              <a:t>1</a:t>
            </a:r>
            <a:r>
              <a:rPr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3 </a:t>
            </a:r>
            <a:r>
              <a:rPr lang="en-US" dirty="0"/>
              <a:t>  </a:t>
            </a:r>
            <a:r>
              <a:rPr dirty="0"/>
              <a:t>1</a:t>
            </a:r>
            <a:r>
              <a:rPr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7 </a:t>
            </a:r>
            <a:r>
              <a:rPr lang="en-US" dirty="0"/>
              <a:t>  </a:t>
            </a:r>
            <a:r>
              <a:rPr dirty="0"/>
              <a:t>2</a:t>
            </a:r>
            <a:r>
              <a:rPr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3 </a:t>
            </a:r>
            <a:r>
              <a:rPr lang="en-US" dirty="0"/>
              <a:t>  </a:t>
            </a:r>
            <a:r>
              <a:rPr dirty="0"/>
              <a:t>2</a:t>
            </a:r>
            <a:r>
              <a:rPr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6 </a:t>
            </a:r>
            <a:r>
              <a:rPr lang="en-US" dirty="0"/>
              <a:t>  </a:t>
            </a:r>
            <a:r>
              <a:rPr dirty="0"/>
              <a:t>3</a:t>
            </a:r>
            <a:r>
              <a:rPr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6 </a:t>
            </a:r>
            <a:r>
              <a:rPr lang="en-US" dirty="0"/>
              <a:t>  </a:t>
            </a:r>
            <a:r>
              <a:rPr dirty="0"/>
              <a:t>4</a:t>
            </a:r>
            <a:r>
              <a:rPr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5 </a:t>
            </a:r>
            <a:r>
              <a:rPr lang="en-US" dirty="0"/>
              <a:t>  </a:t>
            </a:r>
            <a:r>
              <a:rPr dirty="0"/>
              <a:t>4</a:t>
            </a:r>
            <a:r>
              <a:rPr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6 </a:t>
            </a:r>
            <a:r>
              <a:rPr lang="en-US" dirty="0"/>
              <a:t>  </a:t>
            </a:r>
            <a:r>
              <a:rPr dirty="0"/>
              <a:t>4</a:t>
            </a:r>
            <a:r>
              <a:rPr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7 </a:t>
            </a:r>
            <a:r>
              <a:rPr lang="en-US" dirty="0"/>
              <a:t>  </a:t>
            </a:r>
            <a:r>
              <a:rPr dirty="0"/>
              <a:t>5</a:t>
            </a:r>
            <a:r>
              <a:rPr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2 </a:t>
            </a:r>
            <a:r>
              <a:rPr lang="en-US" dirty="0"/>
              <a:t>  </a:t>
            </a:r>
            <a:r>
              <a:rPr dirty="0"/>
              <a:t>5</a:t>
            </a:r>
            <a:r>
              <a:rPr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6 </a:t>
            </a:r>
            <a:r>
              <a:rPr lang="en-US" dirty="0"/>
              <a:t>  </a:t>
            </a:r>
            <a:r>
              <a:rPr dirty="0"/>
              <a:t>7</a:t>
            </a:r>
            <a:r>
              <a:rPr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5</a:t>
            </a:r>
            <a:r>
              <a:rPr lang="en-US" dirty="0"/>
              <a:t>  </a:t>
            </a:r>
            <a:r>
              <a:rPr dirty="0"/>
              <a:t> 7</a:t>
            </a:r>
            <a:r>
              <a:rPr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2</a:t>
            </a:r>
          </a:p>
        </p:txBody>
      </p:sp>
      <p:sp>
        <p:nvSpPr>
          <p:cNvPr id="178" name="Shape 178"/>
          <p:cNvSpPr/>
          <p:nvPr/>
        </p:nvSpPr>
        <p:spPr>
          <a:xfrm>
            <a:off x="1574800" y="9295373"/>
            <a:ext cx="0" cy="255028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3162300" y="2590800"/>
            <a:ext cx="1273939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distTo[1]</a:t>
            </a:r>
          </a:p>
        </p:txBody>
      </p:sp>
      <p:sp>
        <p:nvSpPr>
          <p:cNvPr id="180" name="Shape 180"/>
          <p:cNvSpPr/>
          <p:nvPr/>
        </p:nvSpPr>
        <p:spPr>
          <a:xfrm>
            <a:off x="558800" y="3556000"/>
            <a:ext cx="1273939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distTo[0]</a:t>
            </a:r>
          </a:p>
        </p:txBody>
      </p:sp>
      <p:sp>
        <p:nvSpPr>
          <p:cNvPr id="181" name="Shape 181"/>
          <p:cNvSpPr/>
          <p:nvPr/>
        </p:nvSpPr>
        <p:spPr>
          <a:xfrm>
            <a:off x="9271000" y="3378200"/>
            <a:ext cx="3390900" cy="3842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</a:t>
            </a:r>
          </a:p>
        </p:txBody>
      </p:sp>
      <p:sp>
        <p:nvSpPr>
          <p:cNvPr id="182" name="Shape 182"/>
          <p:cNvSpPr/>
          <p:nvPr/>
        </p:nvSpPr>
        <p:spPr>
          <a:xfrm>
            <a:off x="9262030" y="3924300"/>
            <a:ext cx="320982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Shape 148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1482" name="Shape 14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1483" name="Shape 1483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40</a:t>
            </a:fld>
            <a:endParaRPr/>
          </a:p>
        </p:txBody>
      </p:sp>
      <p:sp>
        <p:nvSpPr>
          <p:cNvPr id="1484" name="Shape 1484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85" name="Shape 1485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86" name="Shape 1486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87" name="Shape 1487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88" name="Shape 1488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89" name="Shape 1489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90" name="Shape 1490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91" name="Shape 1491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92" name="Shape 1492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93" name="Shape 1493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94" name="Shape 1494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95" name="Shape 1495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96" name="Shape 1496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97" name="Shape 1497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98" name="Shape 1498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99" name="Shape 1499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00" name="Shape 1500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501" name="Shape 1501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502" name="Shape 1502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503" name="Shape 1503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504" name="Shape 1504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505" name="Shape 1505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506" name="Shape 1506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507" name="Shape 1507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508" name="Shape 1508"/>
          <p:cNvSpPr/>
          <p:nvPr/>
        </p:nvSpPr>
        <p:spPr>
          <a:xfrm>
            <a:off x="1244600" y="8966200"/>
            <a:ext cx="10947400" cy="46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1   0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4   0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6   3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</a:t>
            </a:r>
          </a:p>
        </p:txBody>
      </p:sp>
      <p:sp>
        <p:nvSpPr>
          <p:cNvPr id="1509" name="Shape 1509"/>
          <p:cNvSpPr/>
          <p:nvPr/>
        </p:nvSpPr>
        <p:spPr>
          <a:xfrm>
            <a:off x="7581900" y="9295373"/>
            <a:ext cx="1" cy="255028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10" name="Shape 1510"/>
          <p:cNvSpPr/>
          <p:nvPr/>
        </p:nvSpPr>
        <p:spPr>
          <a:xfrm>
            <a:off x="1054100" y="78994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511" name="Shape 1511"/>
          <p:cNvSpPr/>
          <p:nvPr/>
        </p:nvSpPr>
        <p:spPr>
          <a:xfrm>
            <a:off x="2997200" y="6756400"/>
            <a:ext cx="4699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512" name="Shape 1512"/>
          <p:cNvSpPr/>
          <p:nvPr/>
        </p:nvSpPr>
        <p:spPr>
          <a:xfrm>
            <a:off x="1016000" y="8483600"/>
            <a:ext cx="9435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pass 1</a:t>
            </a:r>
          </a:p>
        </p:txBody>
      </p:sp>
      <p:sp>
        <p:nvSpPr>
          <p:cNvPr id="1513" name="Shape 1513"/>
          <p:cNvSpPr/>
          <p:nvPr/>
        </p:nvSpPr>
        <p:spPr>
          <a:xfrm>
            <a:off x="4229100" y="69215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1514" name="Shape 1514"/>
          <p:cNvSpPr/>
          <p:nvPr/>
        </p:nvSpPr>
        <p:spPr>
          <a:xfrm>
            <a:off x="9271000" y="3378200"/>
            <a:ext cx="3200581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2    14.0       5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3    17.0       2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6    25.0       2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1515" name="Shape 1515"/>
          <p:cNvSpPr/>
          <p:nvPr/>
        </p:nvSpPr>
        <p:spPr>
          <a:xfrm>
            <a:off x="9262030" y="3924300"/>
            <a:ext cx="320982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Shape 15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1518" name="Shape 15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1519" name="Shape 1519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41</a:t>
            </a:fld>
            <a:endParaRPr/>
          </a:p>
        </p:txBody>
      </p:sp>
      <p:sp>
        <p:nvSpPr>
          <p:cNvPr id="1520" name="Shape 1520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21" name="Shape 1521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22" name="Shape 1522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23" name="Shape 1523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24" name="Shape 1524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25" name="Shape 1525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26" name="Shape 1526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27" name="Shape 1527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28" name="Shape 1528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29" name="Shape 1529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30" name="Shape 1530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31" name="Shape 1531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32" name="Shape 1532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33" name="Shape 1533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34" name="Shape 1534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35" name="Shape 1535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36" name="Shape 1536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537" name="Shape 1537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538" name="Shape 1538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539" name="Shape 1539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540" name="Shape 1540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541" name="Shape 1541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542" name="Shape 1542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543" name="Shape 1543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544" name="Shape 1544"/>
          <p:cNvSpPr/>
          <p:nvPr/>
        </p:nvSpPr>
        <p:spPr>
          <a:xfrm>
            <a:off x="1244600" y="8966200"/>
            <a:ext cx="10947400" cy="46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1   0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4   0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6   3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</a:t>
            </a:r>
          </a:p>
        </p:txBody>
      </p:sp>
      <p:sp>
        <p:nvSpPr>
          <p:cNvPr id="1545" name="Shape 1545"/>
          <p:cNvSpPr/>
          <p:nvPr/>
        </p:nvSpPr>
        <p:spPr>
          <a:xfrm>
            <a:off x="8255000" y="9295373"/>
            <a:ext cx="1" cy="255028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46" name="Shape 1546"/>
          <p:cNvSpPr/>
          <p:nvPr/>
        </p:nvSpPr>
        <p:spPr>
          <a:xfrm>
            <a:off x="1054100" y="78994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547" name="Shape 1547"/>
          <p:cNvSpPr/>
          <p:nvPr/>
        </p:nvSpPr>
        <p:spPr>
          <a:xfrm>
            <a:off x="8407400" y="78994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25</a:t>
            </a:r>
          </a:p>
        </p:txBody>
      </p:sp>
      <p:sp>
        <p:nvSpPr>
          <p:cNvPr id="1548" name="Shape 1548"/>
          <p:cNvSpPr/>
          <p:nvPr/>
        </p:nvSpPr>
        <p:spPr>
          <a:xfrm>
            <a:off x="4533900" y="7442200"/>
            <a:ext cx="6223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20</a:t>
            </a:r>
          </a:p>
        </p:txBody>
      </p:sp>
      <p:sp>
        <p:nvSpPr>
          <p:cNvPr id="1549" name="Shape 1549"/>
          <p:cNvSpPr/>
          <p:nvPr/>
        </p:nvSpPr>
        <p:spPr>
          <a:xfrm>
            <a:off x="1016000" y="8483600"/>
            <a:ext cx="9435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pass 1</a:t>
            </a:r>
          </a:p>
        </p:txBody>
      </p:sp>
      <p:sp>
        <p:nvSpPr>
          <p:cNvPr id="1550" name="Shape 1550"/>
          <p:cNvSpPr/>
          <p:nvPr/>
        </p:nvSpPr>
        <p:spPr>
          <a:xfrm>
            <a:off x="9271000" y="3378200"/>
            <a:ext cx="3200581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2    14.0       5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3    17.0       2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6    25.0       2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1551" name="Shape 1551"/>
          <p:cNvSpPr/>
          <p:nvPr/>
        </p:nvSpPr>
        <p:spPr>
          <a:xfrm>
            <a:off x="9262030" y="3924300"/>
            <a:ext cx="320982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Shape 155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1554" name="Shape 15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1555" name="Shape 1555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42</a:t>
            </a:fld>
            <a:endParaRPr/>
          </a:p>
        </p:txBody>
      </p:sp>
      <p:sp>
        <p:nvSpPr>
          <p:cNvPr id="1556" name="Shape 1556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57" name="Shape 1557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58" name="Shape 1558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59" name="Shape 1559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60" name="Shape 1560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61" name="Shape 1561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62" name="Shape 1562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63" name="Shape 1563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64" name="Shape 1564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65" name="Shape 1565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66" name="Shape 1566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67" name="Shape 1567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68" name="Shape 1568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69" name="Shape 1569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70" name="Shape 1570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71" name="Shape 1571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72" name="Shape 1572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573" name="Shape 1573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574" name="Shape 1574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575" name="Shape 1575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576" name="Shape 1576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577" name="Shape 1577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578" name="Shape 1578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579" name="Shape 1579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580" name="Shape 1580"/>
          <p:cNvSpPr/>
          <p:nvPr/>
        </p:nvSpPr>
        <p:spPr>
          <a:xfrm>
            <a:off x="1244600" y="8966200"/>
            <a:ext cx="10947400" cy="46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1   0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4   0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6   3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</a:t>
            </a:r>
          </a:p>
        </p:txBody>
      </p:sp>
      <p:sp>
        <p:nvSpPr>
          <p:cNvPr id="1581" name="Shape 1581"/>
          <p:cNvSpPr/>
          <p:nvPr/>
        </p:nvSpPr>
        <p:spPr>
          <a:xfrm>
            <a:off x="8928100" y="9295373"/>
            <a:ext cx="1" cy="255028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82" name="Shape 1582"/>
          <p:cNvSpPr/>
          <p:nvPr/>
        </p:nvSpPr>
        <p:spPr>
          <a:xfrm>
            <a:off x="1054100" y="78994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583" name="Shape 1583"/>
          <p:cNvSpPr/>
          <p:nvPr/>
        </p:nvSpPr>
        <p:spPr>
          <a:xfrm>
            <a:off x="4038600" y="48260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584" name="Shape 1584"/>
          <p:cNvSpPr/>
          <p:nvPr/>
        </p:nvSpPr>
        <p:spPr>
          <a:xfrm>
            <a:off x="2260600" y="6159500"/>
            <a:ext cx="4572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585" name="Shape 1585"/>
          <p:cNvSpPr/>
          <p:nvPr/>
        </p:nvSpPr>
        <p:spPr>
          <a:xfrm>
            <a:off x="1016000" y="8483600"/>
            <a:ext cx="9435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pass 1</a:t>
            </a:r>
          </a:p>
        </p:txBody>
      </p:sp>
      <p:sp>
        <p:nvSpPr>
          <p:cNvPr id="1586" name="Shape 1586"/>
          <p:cNvSpPr/>
          <p:nvPr/>
        </p:nvSpPr>
        <p:spPr>
          <a:xfrm>
            <a:off x="9271000" y="3378200"/>
            <a:ext cx="3200581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2    14.0       5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3    17.0       2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6    25.0       2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1587" name="Shape 1587"/>
          <p:cNvSpPr/>
          <p:nvPr/>
        </p:nvSpPr>
        <p:spPr>
          <a:xfrm>
            <a:off x="9262030" y="3924300"/>
            <a:ext cx="320982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Shape 158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1590" name="Shape 15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1591" name="Shape 1591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43</a:t>
            </a:fld>
            <a:endParaRPr/>
          </a:p>
        </p:txBody>
      </p:sp>
      <p:sp>
        <p:nvSpPr>
          <p:cNvPr id="1592" name="Shape 1592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93" name="Shape 1593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94" name="Shape 1594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95" name="Shape 1595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96" name="Shape 1596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97" name="Shape 1597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98" name="Shape 1598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99" name="Shape 1599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00" name="Shape 1600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01" name="Shape 1601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02" name="Shape 1602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03" name="Shape 1603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04" name="Shape 1604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05" name="Shape 1605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06" name="Shape 1606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07" name="Shape 1607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08" name="Shape 1608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609" name="Shape 1609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610" name="Shape 1610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611" name="Shape 1611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612" name="Shape 1612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613" name="Shape 1613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614" name="Shape 1614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615" name="Shape 1615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616" name="Shape 1616"/>
          <p:cNvSpPr/>
          <p:nvPr/>
        </p:nvSpPr>
        <p:spPr>
          <a:xfrm>
            <a:off x="1244600" y="8966200"/>
            <a:ext cx="10947400" cy="46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1   0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4   0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6   3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</a:t>
            </a:r>
          </a:p>
        </p:txBody>
      </p:sp>
      <p:sp>
        <p:nvSpPr>
          <p:cNvPr id="1617" name="Shape 1617"/>
          <p:cNvSpPr/>
          <p:nvPr/>
        </p:nvSpPr>
        <p:spPr>
          <a:xfrm>
            <a:off x="9601200" y="9295373"/>
            <a:ext cx="1" cy="255028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18" name="Shape 1618"/>
          <p:cNvSpPr/>
          <p:nvPr/>
        </p:nvSpPr>
        <p:spPr>
          <a:xfrm>
            <a:off x="6438900" y="51308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1619" name="Shape 1619"/>
          <p:cNvSpPr/>
          <p:nvPr/>
        </p:nvSpPr>
        <p:spPr>
          <a:xfrm>
            <a:off x="4229100" y="69215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1620" name="Shape 1620"/>
          <p:cNvSpPr/>
          <p:nvPr/>
        </p:nvSpPr>
        <p:spPr>
          <a:xfrm>
            <a:off x="5003800" y="5791200"/>
            <a:ext cx="4953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621" name="Shape 1621"/>
          <p:cNvSpPr/>
          <p:nvPr/>
        </p:nvSpPr>
        <p:spPr>
          <a:xfrm>
            <a:off x="1016000" y="8483600"/>
            <a:ext cx="9435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pass 1</a:t>
            </a:r>
          </a:p>
        </p:txBody>
      </p:sp>
      <p:sp>
        <p:nvSpPr>
          <p:cNvPr id="1622" name="Shape 1622"/>
          <p:cNvSpPr/>
          <p:nvPr/>
        </p:nvSpPr>
        <p:spPr>
          <a:xfrm>
            <a:off x="9271000" y="3378200"/>
            <a:ext cx="3200581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2    14.0       5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3    17.0       2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6    25.0       2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1623" name="Shape 1623"/>
          <p:cNvSpPr/>
          <p:nvPr/>
        </p:nvSpPr>
        <p:spPr>
          <a:xfrm>
            <a:off x="9262030" y="3924300"/>
            <a:ext cx="320982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Shape 16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1626" name="Shape 16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1627" name="Shape 1627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44</a:t>
            </a:fld>
            <a:endParaRPr/>
          </a:p>
        </p:txBody>
      </p:sp>
      <p:sp>
        <p:nvSpPr>
          <p:cNvPr id="1628" name="Shape 1628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38100">
            <a:solidFill>
              <a:srgbClr val="8D3124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29" name="Shape 1629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30" name="Shape 1630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31" name="Shape 1631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32" name="Shape 1632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33" name="Shape 1633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34" name="Shape 1634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35" name="Shape 1635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36" name="Shape 1636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37" name="Shape 1637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38" name="Shape 1638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39" name="Shape 1639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40" name="Shape 1640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41" name="Shape 1641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42" name="Shape 1642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43" name="Shape 1643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44" name="Shape 1644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645" name="Shape 1645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646" name="Shape 1646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647" name="Shape 1647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648" name="Shape 1648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649" name="Shape 1649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650" name="Shape 1650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651" name="Shape 1651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652" name="Shape 1652"/>
          <p:cNvSpPr/>
          <p:nvPr/>
        </p:nvSpPr>
        <p:spPr>
          <a:xfrm>
            <a:off x="1016000" y="8483600"/>
            <a:ext cx="9435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pass 1</a:t>
            </a:r>
          </a:p>
        </p:txBody>
      </p:sp>
      <p:sp>
        <p:nvSpPr>
          <p:cNvPr id="1653" name="Shape 1653"/>
          <p:cNvSpPr/>
          <p:nvPr/>
        </p:nvSpPr>
        <p:spPr>
          <a:xfrm>
            <a:off x="1244600" y="8966200"/>
            <a:ext cx="10947400" cy="46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1   0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4   0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6   3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</a:t>
            </a:r>
          </a:p>
        </p:txBody>
      </p:sp>
      <p:sp>
        <p:nvSpPr>
          <p:cNvPr id="1654" name="Shape 1654"/>
          <p:cNvSpPr/>
          <p:nvPr/>
        </p:nvSpPr>
        <p:spPr>
          <a:xfrm>
            <a:off x="10274300" y="9295373"/>
            <a:ext cx="1" cy="255028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55" name="Shape 1655"/>
          <p:cNvSpPr/>
          <p:nvPr/>
        </p:nvSpPr>
        <p:spPr>
          <a:xfrm>
            <a:off x="9029700" y="73660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25</a:t>
            </a:r>
          </a:p>
        </p:txBody>
      </p:sp>
      <p:sp>
        <p:nvSpPr>
          <p:cNvPr id="1656" name="Shape 1656"/>
          <p:cNvSpPr/>
          <p:nvPr/>
        </p:nvSpPr>
        <p:spPr>
          <a:xfrm>
            <a:off x="4229100" y="69215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1657" name="Shape 1657"/>
          <p:cNvSpPr/>
          <p:nvPr/>
        </p:nvSpPr>
        <p:spPr>
          <a:xfrm>
            <a:off x="5765800" y="6794500"/>
            <a:ext cx="6223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1658" name="Shape 1658"/>
          <p:cNvSpPr/>
          <p:nvPr/>
        </p:nvSpPr>
        <p:spPr>
          <a:xfrm>
            <a:off x="9271000" y="3378200"/>
            <a:ext cx="3200581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2    14.0       5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3    17.0       2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6    25.0       2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1659" name="Shape 1659"/>
          <p:cNvSpPr/>
          <p:nvPr/>
        </p:nvSpPr>
        <p:spPr>
          <a:xfrm>
            <a:off x="9262030" y="3924300"/>
            <a:ext cx="320982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Shape 166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1662" name="Shape 16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1663" name="Shape 1663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45</a:t>
            </a:fld>
            <a:endParaRPr/>
          </a:p>
        </p:txBody>
      </p:sp>
      <p:sp>
        <p:nvSpPr>
          <p:cNvPr id="1664" name="Shape 1664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B5B5B5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65" name="Shape 1665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66" name="Shape 1666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67" name="Shape 1667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68" name="Shape 1668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69" name="Shape 1669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70" name="Shape 1670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71" name="Shape 1671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72" name="Shape 1672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73" name="Shape 1673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74" name="Shape 1674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75" name="Shape 1675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76" name="Shape 1676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77" name="Shape 1677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38100">
            <a:solidFill>
              <a:srgbClr val="8D3124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78" name="Shape 1678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79" name="Shape 1679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80" name="Shape 1680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681" name="Shape 1681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682" name="Shape 1682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683" name="Shape 1683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684" name="Shape 1684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685" name="Shape 1685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686" name="Shape 1686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687" name="Shape 1687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688" name="Shape 1688"/>
          <p:cNvSpPr/>
          <p:nvPr/>
        </p:nvSpPr>
        <p:spPr>
          <a:xfrm>
            <a:off x="1244600" y="8966200"/>
            <a:ext cx="10947400" cy="46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1   0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4   0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6   3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</a:t>
            </a:r>
          </a:p>
        </p:txBody>
      </p:sp>
      <p:sp>
        <p:nvSpPr>
          <p:cNvPr id="1689" name="Shape 1689"/>
          <p:cNvSpPr/>
          <p:nvPr/>
        </p:nvSpPr>
        <p:spPr>
          <a:xfrm>
            <a:off x="10922000" y="9295373"/>
            <a:ext cx="1" cy="255028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90" name="Shape 1690"/>
          <p:cNvSpPr/>
          <p:nvPr/>
        </p:nvSpPr>
        <p:spPr>
          <a:xfrm>
            <a:off x="3949700" y="47117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691" name="Shape 1691"/>
          <p:cNvSpPr/>
          <p:nvPr/>
        </p:nvSpPr>
        <p:spPr>
          <a:xfrm>
            <a:off x="4229100" y="69215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1692" name="Shape 1692"/>
          <p:cNvSpPr/>
          <p:nvPr/>
        </p:nvSpPr>
        <p:spPr>
          <a:xfrm>
            <a:off x="3733800" y="5715000"/>
            <a:ext cx="7620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693" name="Shape 1693"/>
          <p:cNvSpPr/>
          <p:nvPr/>
        </p:nvSpPr>
        <p:spPr>
          <a:xfrm>
            <a:off x="1016000" y="8483600"/>
            <a:ext cx="9435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pass 1</a:t>
            </a:r>
          </a:p>
        </p:txBody>
      </p:sp>
      <p:sp>
        <p:nvSpPr>
          <p:cNvPr id="1694" name="Shape 1694"/>
          <p:cNvSpPr/>
          <p:nvPr/>
        </p:nvSpPr>
        <p:spPr>
          <a:xfrm>
            <a:off x="9271000" y="3378200"/>
            <a:ext cx="3200581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2    14.0       5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3    17.0       2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6    25.0       2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1695" name="Shape 1695"/>
          <p:cNvSpPr/>
          <p:nvPr/>
        </p:nvSpPr>
        <p:spPr>
          <a:xfrm>
            <a:off x="9262030" y="3924300"/>
            <a:ext cx="320982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Shape 169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1698" name="Shape 16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1699" name="Shape 1699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46</a:t>
            </a:fld>
            <a:endParaRPr/>
          </a:p>
        </p:txBody>
      </p:sp>
      <p:sp>
        <p:nvSpPr>
          <p:cNvPr id="1700" name="Shape 1700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B5B5B5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01" name="Shape 1701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02" name="Shape 1702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03" name="Shape 1703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04" name="Shape 1704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05" name="Shape 1705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06" name="Shape 1706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07" name="Shape 1707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08" name="Shape 1708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09" name="Shape 1709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10" name="Shape 1710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11" name="Shape 1711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12" name="Shape 1712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13" name="Shape 1713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B5B5B5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14" name="Shape 1714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15" name="Shape 1715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16" name="Shape 1716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717" name="Shape 1717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718" name="Shape 1718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719" name="Shape 1719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720" name="Shape 1720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721" name="Shape 1721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722" name="Shape 1722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723" name="Shape 1723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724" name="Shape 1724"/>
          <p:cNvSpPr/>
          <p:nvPr/>
        </p:nvSpPr>
        <p:spPr>
          <a:xfrm>
            <a:off x="1244600" y="8966200"/>
            <a:ext cx="10947400" cy="46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1   0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4   0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6   3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</a:t>
            </a:r>
          </a:p>
        </p:txBody>
      </p:sp>
      <p:sp>
        <p:nvSpPr>
          <p:cNvPr id="1725" name="Shape 1725"/>
          <p:cNvSpPr/>
          <p:nvPr/>
        </p:nvSpPr>
        <p:spPr>
          <a:xfrm>
            <a:off x="11595100" y="9295373"/>
            <a:ext cx="1" cy="255028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26" name="Shape 1726"/>
          <p:cNvSpPr/>
          <p:nvPr/>
        </p:nvSpPr>
        <p:spPr>
          <a:xfrm>
            <a:off x="3949700" y="47117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727" name="Shape 1727"/>
          <p:cNvSpPr/>
          <p:nvPr/>
        </p:nvSpPr>
        <p:spPr>
          <a:xfrm>
            <a:off x="6451600" y="50927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1728" name="Shape 1728"/>
          <p:cNvSpPr/>
          <p:nvPr/>
        </p:nvSpPr>
        <p:spPr>
          <a:xfrm>
            <a:off x="4597400" y="5130800"/>
            <a:ext cx="5080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729" name="Shape 1729"/>
          <p:cNvSpPr/>
          <p:nvPr/>
        </p:nvSpPr>
        <p:spPr>
          <a:xfrm>
            <a:off x="1016000" y="8483600"/>
            <a:ext cx="9435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pass 1</a:t>
            </a:r>
          </a:p>
        </p:txBody>
      </p:sp>
      <p:sp>
        <p:nvSpPr>
          <p:cNvPr id="1730" name="Shape 1730"/>
          <p:cNvSpPr/>
          <p:nvPr/>
        </p:nvSpPr>
        <p:spPr>
          <a:xfrm>
            <a:off x="9271000" y="3378200"/>
            <a:ext cx="3200581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2    14.0       5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3    17.0       2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6    25.0       2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1731" name="Shape 1731"/>
          <p:cNvSpPr/>
          <p:nvPr/>
        </p:nvSpPr>
        <p:spPr>
          <a:xfrm>
            <a:off x="9262030" y="3924300"/>
            <a:ext cx="320982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Shape 173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1734" name="Shape 17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1735" name="Shape 1735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47</a:t>
            </a:fld>
            <a:endParaRPr/>
          </a:p>
        </p:txBody>
      </p:sp>
      <p:sp>
        <p:nvSpPr>
          <p:cNvPr id="1736" name="Shape 1736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37" name="Shape 1737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38" name="Shape 1738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39" name="Shape 1739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40" name="Shape 1740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41" name="Shape 1741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42" name="Shape 1742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43" name="Shape 1743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44" name="Shape 1744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45" name="Shape 1745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46" name="Shape 1746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47" name="Shape 1747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48" name="Shape 1748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49" name="Shape 1749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50" name="Shape 1750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51" name="Shape 1751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52" name="Shape 1752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753" name="Shape 1753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754" name="Shape 1754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755" name="Shape 1755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756" name="Shape 1756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757" name="Shape 1757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758" name="Shape 1758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759" name="Shape 1759"/>
          <p:cNvSpPr/>
          <p:nvPr/>
        </p:nvSpPr>
        <p:spPr>
          <a:xfrm>
            <a:off x="1016000" y="8483600"/>
            <a:ext cx="492337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pass 2, 3, 4, 5, 6, 7  (no further changes)</a:t>
            </a:r>
          </a:p>
        </p:txBody>
      </p:sp>
      <p:sp>
        <p:nvSpPr>
          <p:cNvPr id="1760" name="Shape 1760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761" name="Shape 1761"/>
          <p:cNvSpPr/>
          <p:nvPr/>
        </p:nvSpPr>
        <p:spPr>
          <a:xfrm>
            <a:off x="1244600" y="8966200"/>
            <a:ext cx="10947400" cy="46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1   0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4   0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6   3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</a:t>
            </a:r>
          </a:p>
        </p:txBody>
      </p:sp>
      <p:sp>
        <p:nvSpPr>
          <p:cNvPr id="1762" name="Shape 1762"/>
          <p:cNvSpPr/>
          <p:nvPr/>
        </p:nvSpPr>
        <p:spPr>
          <a:xfrm>
            <a:off x="1574800" y="9295373"/>
            <a:ext cx="0" cy="255028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63" name="Shape 1763"/>
          <p:cNvSpPr/>
          <p:nvPr/>
        </p:nvSpPr>
        <p:spPr>
          <a:xfrm>
            <a:off x="9271000" y="3378200"/>
            <a:ext cx="3200581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2    14.0       5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3    17.0       2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6    25.0       2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1764" name="Shape 1764"/>
          <p:cNvSpPr/>
          <p:nvPr/>
        </p:nvSpPr>
        <p:spPr>
          <a:xfrm>
            <a:off x="9262030" y="3924300"/>
            <a:ext cx="320982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Shape 176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1767" name="Shape 17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1768" name="Shape 1768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48</a:t>
            </a:fld>
            <a:endParaRPr/>
          </a:p>
        </p:txBody>
      </p:sp>
      <p:sp>
        <p:nvSpPr>
          <p:cNvPr id="1769" name="Shape 1769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BABABA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70" name="Shape 1770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71" name="Shape 1771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72" name="Shape 1772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73" name="Shape 1773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74" name="Shape 1774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889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75" name="Shape 1775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889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76" name="Shape 1776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77" name="Shape 1777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889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78" name="Shape 1778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889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79" name="Shape 1779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889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80" name="Shape 1780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81" name="Shape 1781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82" name="Shape 1782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BABABA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83" name="Shape 1783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889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84" name="Shape 1784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889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85" name="Shape 1785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786" name="Shape 1786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787" name="Shape 1787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788" name="Shape 1788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789" name="Shape 1789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790" name="Shape 1790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791" name="Shape 1791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792" name="Shape 1792"/>
          <p:cNvSpPr/>
          <p:nvPr/>
        </p:nvSpPr>
        <p:spPr>
          <a:xfrm>
            <a:off x="9271000" y="3378200"/>
            <a:ext cx="3200581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2    14.0       5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3    17.0       2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6    25.0       2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1793" name="Shape 1793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794" name="Shape 1794"/>
          <p:cNvSpPr/>
          <p:nvPr/>
        </p:nvSpPr>
        <p:spPr>
          <a:xfrm>
            <a:off x="1016000" y="8483600"/>
            <a:ext cx="415129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shortest-paths tree from vertex s</a:t>
            </a:r>
          </a:p>
        </p:txBody>
      </p:sp>
      <p:sp>
        <p:nvSpPr>
          <p:cNvPr id="1795" name="Shape 1795"/>
          <p:cNvSpPr/>
          <p:nvPr/>
        </p:nvSpPr>
        <p:spPr>
          <a:xfrm>
            <a:off x="558800" y="4343400"/>
            <a:ext cx="30226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s</a:t>
            </a:r>
          </a:p>
        </p:txBody>
      </p:sp>
      <p:sp>
        <p:nvSpPr>
          <p:cNvPr id="1796" name="Shape 1796"/>
          <p:cNvSpPr/>
          <p:nvPr/>
        </p:nvSpPr>
        <p:spPr>
          <a:xfrm>
            <a:off x="9262030" y="3924300"/>
            <a:ext cx="320982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87" name="Shape 187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8" name="Shape 188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9" name="Shape 189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0" name="Shape 190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1" name="Shape 191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2" name="Shape 192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3" name="Shape 193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4" name="Shape 194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5" name="Shape 195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6" name="Shape 196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7" name="Shape 197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8" name="Shape 198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9" name="Shape 199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0" name="Shape 200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1" name="Shape 201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2" name="Shape 202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04" name="Shape 204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05" name="Shape 205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06" name="Shape 206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07" name="Shape 207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08" name="Shape 208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09" name="Shape 209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10" name="Shape 210"/>
          <p:cNvSpPr/>
          <p:nvPr/>
        </p:nvSpPr>
        <p:spPr>
          <a:xfrm>
            <a:off x="1016000" y="8483600"/>
            <a:ext cx="9435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pass 0</a:t>
            </a:r>
          </a:p>
        </p:txBody>
      </p:sp>
      <p:sp>
        <p:nvSpPr>
          <p:cNvPr id="211" name="Shape 211"/>
          <p:cNvSpPr/>
          <p:nvPr/>
        </p:nvSpPr>
        <p:spPr>
          <a:xfrm>
            <a:off x="1244600" y="8966200"/>
            <a:ext cx="10947400" cy="46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1   0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4   0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6   3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</a:t>
            </a:r>
          </a:p>
        </p:txBody>
      </p:sp>
      <p:sp>
        <p:nvSpPr>
          <p:cNvPr id="212" name="Shape 212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13" name="Shape 213"/>
          <p:cNvSpPr/>
          <p:nvPr/>
        </p:nvSpPr>
        <p:spPr>
          <a:xfrm>
            <a:off x="1054100" y="39116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14" name="Shape 214"/>
          <p:cNvSpPr/>
          <p:nvPr/>
        </p:nvSpPr>
        <p:spPr>
          <a:xfrm>
            <a:off x="2247900" y="3898900"/>
            <a:ext cx="4826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15" name="Shape 215"/>
          <p:cNvSpPr/>
          <p:nvPr/>
        </p:nvSpPr>
        <p:spPr>
          <a:xfrm>
            <a:off x="3505200" y="2806700"/>
            <a:ext cx="459497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∞</a:t>
            </a:r>
          </a:p>
        </p:txBody>
      </p:sp>
      <p:sp>
        <p:nvSpPr>
          <p:cNvPr id="216" name="Shape 216"/>
          <p:cNvSpPr/>
          <p:nvPr/>
        </p:nvSpPr>
        <p:spPr>
          <a:xfrm flipV="1">
            <a:off x="3550604" y="3073394"/>
            <a:ext cx="413019" cy="6"/>
          </a:xfrm>
          <a:prstGeom prst="line">
            <a:avLst/>
          </a:prstGeom>
          <a:ln w="12700">
            <a:solidFill>
              <a:srgbClr val="000000"/>
            </a:solidFill>
            <a:custDash>
              <a:ds d="200000" sp="200000"/>
            </a:custDash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4051300" y="28956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r>
              <a:t>5</a:t>
            </a:r>
          </a:p>
        </p:txBody>
      </p:sp>
      <p:sp>
        <p:nvSpPr>
          <p:cNvPr id="218" name="Shape 218"/>
          <p:cNvSpPr/>
          <p:nvPr/>
        </p:nvSpPr>
        <p:spPr>
          <a:xfrm>
            <a:off x="1574800" y="9295373"/>
            <a:ext cx="0" cy="255028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9867900" y="4343400"/>
            <a:ext cx="952500" cy="355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9271000" y="3378200"/>
            <a:ext cx="3390900" cy="3842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</a:t>
            </a:r>
          </a:p>
        </p:txBody>
      </p:sp>
      <p:sp>
        <p:nvSpPr>
          <p:cNvPr id="221" name="Shape 221"/>
          <p:cNvSpPr/>
          <p:nvPr/>
        </p:nvSpPr>
        <p:spPr>
          <a:xfrm>
            <a:off x="9262030" y="3924300"/>
            <a:ext cx="320982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226" name="Shape 226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7" name="Shape 227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8" name="Shape 228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9" name="Shape 229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0" name="Shape 230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1" name="Shape 231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2" name="Shape 232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3" name="Shape 233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4" name="Shape 234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5" name="Shape 235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6" name="Shape 236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7" name="Shape 237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8" name="Shape 238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9" name="Shape 239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0" name="Shape 240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1" name="Shape 241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43" name="Shape 243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44" name="Shape 244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45" name="Shape 245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46" name="Shape 246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47" name="Shape 247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48" name="Shape 248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49" name="Shape 249"/>
          <p:cNvSpPr/>
          <p:nvPr/>
        </p:nvSpPr>
        <p:spPr>
          <a:xfrm>
            <a:off x="1016000" y="8483600"/>
            <a:ext cx="9435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pass 0</a:t>
            </a:r>
          </a:p>
        </p:txBody>
      </p:sp>
      <p:sp>
        <p:nvSpPr>
          <p:cNvPr id="250" name="Shape 250"/>
          <p:cNvSpPr/>
          <p:nvPr/>
        </p:nvSpPr>
        <p:spPr>
          <a:xfrm>
            <a:off x="1244600" y="8966200"/>
            <a:ext cx="10947400" cy="46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1   0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4   0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6   3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</a:t>
            </a:r>
          </a:p>
        </p:txBody>
      </p:sp>
      <p:sp>
        <p:nvSpPr>
          <p:cNvPr id="251" name="Shape 251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52" name="Shape 252"/>
          <p:cNvSpPr/>
          <p:nvPr/>
        </p:nvSpPr>
        <p:spPr>
          <a:xfrm>
            <a:off x="1054100" y="39116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53" name="Shape 253"/>
          <p:cNvSpPr/>
          <p:nvPr/>
        </p:nvSpPr>
        <p:spPr>
          <a:xfrm>
            <a:off x="2247900" y="9295373"/>
            <a:ext cx="0" cy="255028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990600" y="7759700"/>
            <a:ext cx="459497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∞</a:t>
            </a:r>
          </a:p>
        </p:txBody>
      </p:sp>
      <p:sp>
        <p:nvSpPr>
          <p:cNvPr id="255" name="Shape 255"/>
          <p:cNvSpPr/>
          <p:nvPr/>
        </p:nvSpPr>
        <p:spPr>
          <a:xfrm>
            <a:off x="952500" y="5613400"/>
            <a:ext cx="6223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56" name="Shape 256"/>
          <p:cNvSpPr/>
          <p:nvPr/>
        </p:nvSpPr>
        <p:spPr>
          <a:xfrm>
            <a:off x="9271000" y="3378200"/>
            <a:ext cx="3390900" cy="3842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</a:t>
            </a:r>
          </a:p>
        </p:txBody>
      </p:sp>
      <p:sp>
        <p:nvSpPr>
          <p:cNvPr id="257" name="Shape 257"/>
          <p:cNvSpPr/>
          <p:nvPr/>
        </p:nvSpPr>
        <p:spPr>
          <a:xfrm>
            <a:off x="9262030" y="3924300"/>
            <a:ext cx="320982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262" name="Shape 262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3" name="Shape 263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4" name="Shape 264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5" name="Shape 265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6" name="Shape 266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7" name="Shape 267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8" name="Shape 268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9" name="Shape 269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0" name="Shape 270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1" name="Shape 271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2" name="Shape 272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3" name="Shape 273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4" name="Shape 274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5" name="Shape 275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6" name="Shape 276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7" name="Shape 277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79" name="Shape 279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80" name="Shape 280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81" name="Shape 281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82" name="Shape 282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83" name="Shape 283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84" name="Shape 284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85" name="Shape 285"/>
          <p:cNvSpPr/>
          <p:nvPr/>
        </p:nvSpPr>
        <p:spPr>
          <a:xfrm>
            <a:off x="1016000" y="8483600"/>
            <a:ext cx="9435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pass 0</a:t>
            </a:r>
          </a:p>
        </p:txBody>
      </p:sp>
      <p:sp>
        <p:nvSpPr>
          <p:cNvPr id="286" name="Shape 286"/>
          <p:cNvSpPr/>
          <p:nvPr/>
        </p:nvSpPr>
        <p:spPr>
          <a:xfrm>
            <a:off x="1244600" y="8966200"/>
            <a:ext cx="10947400" cy="46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1   0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4   0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6   3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</a:t>
            </a:r>
          </a:p>
        </p:txBody>
      </p:sp>
      <p:sp>
        <p:nvSpPr>
          <p:cNvPr id="287" name="Shape 287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88" name="Shape 288"/>
          <p:cNvSpPr/>
          <p:nvPr/>
        </p:nvSpPr>
        <p:spPr>
          <a:xfrm>
            <a:off x="1054100" y="39116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89" name="Shape 289"/>
          <p:cNvSpPr/>
          <p:nvPr/>
        </p:nvSpPr>
        <p:spPr>
          <a:xfrm>
            <a:off x="2247900" y="9295373"/>
            <a:ext cx="0" cy="255028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9867900" y="5613400"/>
            <a:ext cx="952500" cy="355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990600" y="7759700"/>
            <a:ext cx="459497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∞</a:t>
            </a:r>
          </a:p>
        </p:txBody>
      </p:sp>
      <p:sp>
        <p:nvSpPr>
          <p:cNvPr id="292" name="Shape 292"/>
          <p:cNvSpPr/>
          <p:nvPr/>
        </p:nvSpPr>
        <p:spPr>
          <a:xfrm flipV="1">
            <a:off x="1041400" y="8026400"/>
            <a:ext cx="413018" cy="6"/>
          </a:xfrm>
          <a:prstGeom prst="line">
            <a:avLst/>
          </a:prstGeom>
          <a:ln w="12700">
            <a:solidFill>
              <a:srgbClr val="000000"/>
            </a:solidFill>
            <a:custDash>
              <a:ds d="200000" sp="200000"/>
            </a:custDash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3" name="Shape 293"/>
          <p:cNvSpPr/>
          <p:nvPr/>
        </p:nvSpPr>
        <p:spPr>
          <a:xfrm>
            <a:off x="1536700" y="78486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r>
              <a:t>9</a:t>
            </a:r>
          </a:p>
        </p:txBody>
      </p:sp>
      <p:sp>
        <p:nvSpPr>
          <p:cNvPr id="294" name="Shape 294"/>
          <p:cNvSpPr/>
          <p:nvPr/>
        </p:nvSpPr>
        <p:spPr>
          <a:xfrm>
            <a:off x="952500" y="5613400"/>
            <a:ext cx="6223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95" name="Shape 295"/>
          <p:cNvSpPr/>
          <p:nvPr/>
        </p:nvSpPr>
        <p:spPr>
          <a:xfrm>
            <a:off x="9271000" y="3378200"/>
            <a:ext cx="3390900" cy="3842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</a:t>
            </a:r>
          </a:p>
        </p:txBody>
      </p:sp>
      <p:sp>
        <p:nvSpPr>
          <p:cNvPr id="296" name="Shape 296"/>
          <p:cNvSpPr/>
          <p:nvPr/>
        </p:nvSpPr>
        <p:spPr>
          <a:xfrm>
            <a:off x="9262030" y="3924300"/>
            <a:ext cx="320982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301" name="Shape 301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2" name="Shape 302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3" name="Shape 303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4" name="Shape 304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5" name="Shape 305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6" name="Shape 306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7" name="Shape 307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8" name="Shape 308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9" name="Shape 309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0" name="Shape 310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1" name="Shape 311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2" name="Shape 312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3" name="Shape 313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4" name="Shape 314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5" name="Shape 315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6" name="Shape 316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7" name="Shape 317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318" name="Shape 318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319" name="Shape 319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320" name="Shape 320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321" name="Shape 321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322" name="Shape 322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323" name="Shape 323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324" name="Shape 324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325" name="Shape 325"/>
          <p:cNvSpPr/>
          <p:nvPr/>
        </p:nvSpPr>
        <p:spPr>
          <a:xfrm>
            <a:off x="1016000" y="8483600"/>
            <a:ext cx="9435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pass 0</a:t>
            </a:r>
          </a:p>
        </p:txBody>
      </p:sp>
      <p:sp>
        <p:nvSpPr>
          <p:cNvPr id="326" name="Shape 326"/>
          <p:cNvSpPr/>
          <p:nvPr/>
        </p:nvSpPr>
        <p:spPr>
          <a:xfrm>
            <a:off x="1244600" y="8966200"/>
            <a:ext cx="10947400" cy="46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1   0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4   0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6   3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</a:t>
            </a:r>
          </a:p>
        </p:txBody>
      </p:sp>
      <p:sp>
        <p:nvSpPr>
          <p:cNvPr id="327" name="Shape 327"/>
          <p:cNvSpPr/>
          <p:nvPr/>
        </p:nvSpPr>
        <p:spPr>
          <a:xfrm>
            <a:off x="2870200" y="9295373"/>
            <a:ext cx="0" cy="255028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1054100" y="39116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329" name="Shape 329"/>
          <p:cNvSpPr/>
          <p:nvPr/>
        </p:nvSpPr>
        <p:spPr>
          <a:xfrm>
            <a:off x="3975100" y="4660900"/>
            <a:ext cx="459497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∞</a:t>
            </a:r>
          </a:p>
        </p:txBody>
      </p:sp>
      <p:sp>
        <p:nvSpPr>
          <p:cNvPr id="330" name="Shape 330"/>
          <p:cNvSpPr/>
          <p:nvPr/>
        </p:nvSpPr>
        <p:spPr>
          <a:xfrm>
            <a:off x="2298700" y="4749800"/>
            <a:ext cx="3810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331" name="Shape 331"/>
          <p:cNvSpPr/>
          <p:nvPr/>
        </p:nvSpPr>
        <p:spPr>
          <a:xfrm>
            <a:off x="9271000" y="3378200"/>
            <a:ext cx="3390900" cy="3842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</a:t>
            </a:r>
          </a:p>
        </p:txBody>
      </p:sp>
      <p:sp>
        <p:nvSpPr>
          <p:cNvPr id="332" name="Shape 332"/>
          <p:cNvSpPr/>
          <p:nvPr/>
        </p:nvSpPr>
        <p:spPr>
          <a:xfrm>
            <a:off x="9262030" y="3924300"/>
            <a:ext cx="320982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t> times:  relax all </a:t>
            </a:r>
            <a:r>
              <a:rPr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edges.</a:t>
            </a:r>
          </a:p>
        </p:txBody>
      </p:sp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Bellman-Ford algorithm demo</a:t>
            </a:r>
          </a:p>
        </p:txBody>
      </p:sp>
      <p:sp>
        <p:nvSpPr>
          <p:cNvPr id="336" name="Shape 336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337" name="Shape 337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38" name="Shape 338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39" name="Shape 339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0" name="Shape 340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1" name="Shape 341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2" name="Shape 342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3" name="Shape 343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4" name="Shape 344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5" name="Shape 345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6" name="Shape 346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7" name="Shape 347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5B5B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8" name="Shape 348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9" name="Shape 349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50" name="Shape 350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51" name="Shape 351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52" name="Shape 352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53" name="Shape 353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354" name="Shape 354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355" name="Shape 355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356" name="Shape 356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357" name="Shape 357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358" name="Shape 358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359" name="Shape 359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360" name="Shape 360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361" name="Shape 361"/>
          <p:cNvSpPr/>
          <p:nvPr/>
        </p:nvSpPr>
        <p:spPr>
          <a:xfrm>
            <a:off x="1016000" y="8483600"/>
            <a:ext cx="9435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pass 0</a:t>
            </a:r>
          </a:p>
        </p:txBody>
      </p:sp>
      <p:sp>
        <p:nvSpPr>
          <p:cNvPr id="362" name="Shape 362"/>
          <p:cNvSpPr/>
          <p:nvPr/>
        </p:nvSpPr>
        <p:spPr>
          <a:xfrm>
            <a:off x="1244600" y="8966200"/>
            <a:ext cx="10947400" cy="46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1   0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4   0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3   1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3   2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6   3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6   4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7   5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2   5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6   7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5   7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lang="en-US" dirty="0"/>
              <a:t>2</a:t>
            </a:r>
          </a:p>
        </p:txBody>
      </p:sp>
      <p:sp>
        <p:nvSpPr>
          <p:cNvPr id="363" name="Shape 363"/>
          <p:cNvSpPr/>
          <p:nvPr/>
        </p:nvSpPr>
        <p:spPr>
          <a:xfrm>
            <a:off x="2870200" y="9295373"/>
            <a:ext cx="0" cy="255028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64" name="Shape 364"/>
          <p:cNvSpPr/>
          <p:nvPr/>
        </p:nvSpPr>
        <p:spPr>
          <a:xfrm>
            <a:off x="1054100" y="39116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365" name="Shape 365"/>
          <p:cNvSpPr/>
          <p:nvPr/>
        </p:nvSpPr>
        <p:spPr>
          <a:xfrm>
            <a:off x="3975100" y="4660900"/>
            <a:ext cx="459497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∞</a:t>
            </a:r>
          </a:p>
        </p:txBody>
      </p:sp>
      <p:sp>
        <p:nvSpPr>
          <p:cNvPr id="366" name="Shape 366"/>
          <p:cNvSpPr/>
          <p:nvPr/>
        </p:nvSpPr>
        <p:spPr>
          <a:xfrm flipV="1">
            <a:off x="4025900" y="4927600"/>
            <a:ext cx="413018" cy="6"/>
          </a:xfrm>
          <a:prstGeom prst="line">
            <a:avLst/>
          </a:prstGeom>
          <a:ln w="12700">
            <a:solidFill>
              <a:srgbClr val="000000"/>
            </a:solidFill>
            <a:custDash>
              <a:ds d="200000" sp="200000"/>
            </a:custDash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67" name="Shape 367"/>
          <p:cNvSpPr/>
          <p:nvPr/>
        </p:nvSpPr>
        <p:spPr>
          <a:xfrm>
            <a:off x="4508500" y="47752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r>
              <a:t>8</a:t>
            </a:r>
          </a:p>
        </p:txBody>
      </p:sp>
      <p:sp>
        <p:nvSpPr>
          <p:cNvPr id="368" name="Shape 368"/>
          <p:cNvSpPr/>
          <p:nvPr/>
        </p:nvSpPr>
        <p:spPr>
          <a:xfrm>
            <a:off x="2298700" y="4749800"/>
            <a:ext cx="3810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369" name="Shape 369"/>
          <p:cNvSpPr/>
          <p:nvPr/>
        </p:nvSpPr>
        <p:spPr>
          <a:xfrm>
            <a:off x="9867900" y="6870700"/>
            <a:ext cx="952500" cy="355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70" name="Shape 370"/>
          <p:cNvSpPr/>
          <p:nvPr/>
        </p:nvSpPr>
        <p:spPr>
          <a:xfrm>
            <a:off x="9271000" y="3378200"/>
            <a:ext cx="3390900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371" name="Shape 371"/>
          <p:cNvSpPr/>
          <p:nvPr/>
        </p:nvSpPr>
        <p:spPr>
          <a:xfrm>
            <a:off x="9262030" y="3924300"/>
            <a:ext cx="320982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F2F2F2"/>
      </a:dk1>
      <a:lt1>
        <a:srgbClr val="8D3124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Futura"/>
        <a:ea typeface="Futura"/>
        <a:cs typeface="Futu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round/>
        </a:ln>
        <a:effectLst>
          <a:outerShdw blurRad="127000" dist="76200" dir="2700000" rotWithShape="0">
            <a:srgbClr val="000000">
              <a:alpha val="75000"/>
            </a:srgbClr>
          </a:outerShdw>
        </a:effectLst>
        <a:sp3d/>
      </a:spPr>
      <a:bodyPr rot="0" spcFirstLastPara="1" vertOverflow="overflow" horzOverflow="overflow" vert="horz" wrap="square" lIns="203200" tIns="203200" rIns="203200" bIns="203200" numCol="1" spcCol="38100" rtlCol="0" anchor="t">
        <a:spAutoFit/>
      </a:bodyPr>
      <a:lstStyle>
        <a:defPPr marL="7224" marR="7224" indent="0" algn="l" defTabSz="12954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D3124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8702" marR="58702" indent="0" algn="l" defTabSz="1295400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8D3124"/>
            </a:solidFill>
            <a:effectLst/>
            <a:uFill>
              <a:solidFill>
                <a:srgbClr val="8D3124"/>
              </a:solidFill>
            </a:uFill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Futura"/>
        <a:ea typeface="Futura"/>
        <a:cs typeface="Futu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round/>
        </a:ln>
        <a:effectLst>
          <a:outerShdw blurRad="127000" dist="76200" dir="2700000" rotWithShape="0">
            <a:srgbClr val="000000">
              <a:alpha val="75000"/>
            </a:srgbClr>
          </a:outerShdw>
        </a:effectLst>
        <a:sp3d/>
      </a:spPr>
      <a:bodyPr rot="0" spcFirstLastPara="1" vertOverflow="overflow" horzOverflow="overflow" vert="horz" wrap="square" lIns="203200" tIns="203200" rIns="203200" bIns="203200" numCol="1" spcCol="38100" rtlCol="0" anchor="t">
        <a:spAutoFit/>
      </a:bodyPr>
      <a:lstStyle>
        <a:defPPr marL="7224" marR="7224" indent="0" algn="l" defTabSz="12954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D3124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8702" marR="58702" indent="0" algn="l" defTabSz="1295400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8D3124"/>
            </a:solidFill>
            <a:effectLst/>
            <a:uFill>
              <a:solidFill>
                <a:srgbClr val="8D3124"/>
              </a:solidFill>
            </a:uFill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3250</Words>
  <Application>Microsoft Office PowerPoint</Application>
  <PresentationFormat>Custom</PresentationFormat>
  <Paragraphs>1206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Futura</vt:lpstr>
      <vt:lpstr>Helvetica</vt:lpstr>
      <vt:lpstr>Lucida Grande</vt:lpstr>
      <vt:lpstr>Lucida Sans Regular</vt:lpstr>
      <vt:lpstr>Symbol</vt:lpstr>
      <vt:lpstr>Times New Roman</vt:lpstr>
      <vt:lpstr>Times Roman</vt:lpstr>
      <vt:lpstr>ヒラギノ角ゴ ProN W3</vt:lpstr>
      <vt:lpstr>White</vt:lpstr>
      <vt:lpstr>Bellman-Ford Demo</vt:lpstr>
      <vt:lpstr>Bellman-Ford algorithm demo</vt:lpstr>
      <vt:lpstr>Bellman-Ford algorithm demo</vt:lpstr>
      <vt:lpstr>Bellman-Ford algorithm demo</vt:lpstr>
      <vt:lpstr>Bellman-Ford algorithm demo</vt:lpstr>
      <vt:lpstr>Bellman-Ford algorithm demo</vt:lpstr>
      <vt:lpstr>Bellman-Ford algorithm demo</vt:lpstr>
      <vt:lpstr>Bellman-Ford algorithm demo</vt:lpstr>
      <vt:lpstr>Bellman-Ford algorithm demo</vt:lpstr>
      <vt:lpstr>Bellman-Ford algorithm demo</vt:lpstr>
      <vt:lpstr>Bellman-Ford algorithm demo</vt:lpstr>
      <vt:lpstr>Bellman-Ford algorithm demo</vt:lpstr>
      <vt:lpstr>Bellman-Ford algorithm demo</vt:lpstr>
      <vt:lpstr>Bellman-Ford algorithm demo</vt:lpstr>
      <vt:lpstr>Bellman-Ford algorithm demo</vt:lpstr>
      <vt:lpstr>Bellman-Ford algorithm demo</vt:lpstr>
      <vt:lpstr>Bellman-Ford algorithm demo</vt:lpstr>
      <vt:lpstr>Bellman-Ford algorithm demo</vt:lpstr>
      <vt:lpstr>Bellman-Ford algorithm demo</vt:lpstr>
      <vt:lpstr>Bellman-Ford algorithm demo</vt:lpstr>
      <vt:lpstr>Bellman-Ford algorithm demo</vt:lpstr>
      <vt:lpstr>Bellman-Ford algorithm demo</vt:lpstr>
      <vt:lpstr>Bellman-Ford algorithm demo</vt:lpstr>
      <vt:lpstr>Bellman-Ford algorithm demo</vt:lpstr>
      <vt:lpstr>Bellman-Ford algorithm demo</vt:lpstr>
      <vt:lpstr>Bellman-Ford algorithm demo</vt:lpstr>
      <vt:lpstr>Bellman-Ford algorithm demo</vt:lpstr>
      <vt:lpstr>Bellman-Ford algorithm demo</vt:lpstr>
      <vt:lpstr>Bellman-Ford algorithm demo</vt:lpstr>
      <vt:lpstr>Bellman-Ford algorithm demo</vt:lpstr>
      <vt:lpstr>Bellman-Ford algorithm demo</vt:lpstr>
      <vt:lpstr>Bellman-Ford algorithm demo</vt:lpstr>
      <vt:lpstr>Bellman-Ford algorithm demo</vt:lpstr>
      <vt:lpstr>Bellman-Ford algorithm demo</vt:lpstr>
      <vt:lpstr>Bellman-Ford algorithm demo</vt:lpstr>
      <vt:lpstr>Bellman-Ford algorithm demo</vt:lpstr>
      <vt:lpstr>Bellman-Ford algorithm demo</vt:lpstr>
      <vt:lpstr>Bellman-Ford algorithm demo</vt:lpstr>
      <vt:lpstr>Bellman-Ford algorithm demo</vt:lpstr>
      <vt:lpstr>Bellman-Ford algorithm demo</vt:lpstr>
      <vt:lpstr>Bellman-Ford algorithm demo</vt:lpstr>
      <vt:lpstr>Bellman-Ford algorithm demo</vt:lpstr>
      <vt:lpstr>Bellman-Ford algorithm demo</vt:lpstr>
      <vt:lpstr>Bellman-Ford algorithm demo</vt:lpstr>
      <vt:lpstr>Bellman-Ford algorithm demo</vt:lpstr>
      <vt:lpstr>Bellman-Ford algorithm demo</vt:lpstr>
      <vt:lpstr>Bellman-Ford algorithm demo</vt:lpstr>
      <vt:lpstr>Bellman-Ford algorithm 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Bellman-Ford Demo</dc:title>
  <cp:lastModifiedBy>Stucki, David</cp:lastModifiedBy>
  <cp:revision>2</cp:revision>
  <dcterms:modified xsi:type="dcterms:W3CDTF">2022-11-14T04:59:21Z</dcterms:modified>
</cp:coreProperties>
</file>