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58702" marR="58702" indent="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1pPr>
    <a:lvl2pPr marL="58702" marR="58702" indent="381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2pPr>
    <a:lvl3pPr marL="58702" marR="58702" indent="762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3pPr>
    <a:lvl4pPr marL="58702" marR="58702" indent="1143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4pPr>
    <a:lvl5pPr marL="58702" marR="58702" indent="1524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5pPr>
    <a:lvl6pPr marL="58702" marR="58702" indent="1905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6pPr>
    <a:lvl7pPr marL="58702" marR="58702" indent="2286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7pPr>
    <a:lvl8pPr marL="58702" marR="58702" indent="2667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8pPr>
    <a:lvl9pPr marL="58702" marR="58702" indent="3048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7700" latinLnBrk="0">
      <a:defRPr sz="1200">
        <a:latin typeface="Lucida Grande"/>
        <a:ea typeface="Lucida Grande"/>
        <a:cs typeface="Lucida Grande"/>
        <a:sym typeface="Lucida Grande"/>
      </a:defRPr>
    </a:lvl1pPr>
    <a:lvl2pPr indent="457200" defTabSz="647700" latinLnBrk="0">
      <a:defRPr sz="1200">
        <a:latin typeface="Lucida Grande"/>
        <a:ea typeface="Lucida Grande"/>
        <a:cs typeface="Lucida Grande"/>
        <a:sym typeface="Lucida Grande"/>
      </a:defRPr>
    </a:lvl2pPr>
    <a:lvl3pPr indent="914400" defTabSz="647700" latinLnBrk="0">
      <a:defRPr sz="1200">
        <a:latin typeface="Lucida Grande"/>
        <a:ea typeface="Lucida Grande"/>
        <a:cs typeface="Lucida Grande"/>
        <a:sym typeface="Lucida Grande"/>
      </a:defRPr>
    </a:lvl3pPr>
    <a:lvl4pPr indent="1371600" defTabSz="647700" latinLnBrk="0">
      <a:defRPr sz="1200">
        <a:latin typeface="Lucida Grande"/>
        <a:ea typeface="Lucida Grande"/>
        <a:cs typeface="Lucida Grande"/>
        <a:sym typeface="Lucida Grande"/>
      </a:defRPr>
    </a:lvl4pPr>
    <a:lvl5pPr indent="1828800" defTabSz="647700" latinLnBrk="0">
      <a:defRPr sz="1200">
        <a:latin typeface="Lucida Grande"/>
        <a:ea typeface="Lucida Grande"/>
        <a:cs typeface="Lucida Grande"/>
        <a:sym typeface="Lucida Grande"/>
      </a:defRPr>
    </a:lvl5pPr>
    <a:lvl6pPr indent="2286000" defTabSz="647700" latinLnBrk="0">
      <a:defRPr sz="1200">
        <a:latin typeface="Lucida Grande"/>
        <a:ea typeface="Lucida Grande"/>
        <a:cs typeface="Lucida Grande"/>
        <a:sym typeface="Lucida Grande"/>
      </a:defRPr>
    </a:lvl6pPr>
    <a:lvl7pPr indent="2743200" defTabSz="647700" latinLnBrk="0">
      <a:defRPr sz="1200">
        <a:latin typeface="Lucida Grande"/>
        <a:ea typeface="Lucida Grande"/>
        <a:cs typeface="Lucida Grande"/>
        <a:sym typeface="Lucida Grande"/>
      </a:defRPr>
    </a:lvl7pPr>
    <a:lvl8pPr indent="3200400" defTabSz="647700" latinLnBrk="0">
      <a:defRPr sz="1200">
        <a:latin typeface="Lucida Grande"/>
        <a:ea typeface="Lucida Grande"/>
        <a:cs typeface="Lucida Grande"/>
        <a:sym typeface="Lucida Grande"/>
      </a:defRPr>
    </a:lvl8pPr>
    <a:lvl9pPr indent="3657600" defTabSz="647700" latinLnBrk="0">
      <a:defRPr sz="1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ndpapers.png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13" name="cover2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14" name="Shape 14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3"/>
              </a:defRPr>
            </a:lvl1pPr>
          </a:lstStyle>
          <a:p>
            <a:r>
              <a:rPr>
                <a:hlinkClick r:id="rId3"/>
              </a:rPr>
              <a:t>http://algs4.cs.princeton.edu</a:t>
            </a:r>
          </a:p>
        </p:txBody>
      </p:sp>
      <p:sp>
        <p:nvSpPr>
          <p:cNvPr id="15" name="Shape 15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17" name="Shape 17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sp>
        <p:nvSpPr>
          <p:cNvPr id="28" name="Shape 28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http://algs4.cs.princeton.edu</a:t>
            </a:r>
          </a:p>
        </p:txBody>
      </p:sp>
      <p:sp>
        <p:nvSpPr>
          <p:cNvPr id="29" name="Shape 29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0" name="cover-gray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365500"/>
            <a:ext cx="3263900" cy="4093706"/>
          </a:xfrm>
          <a:prstGeom prst="rect">
            <a:avLst/>
          </a:prstGeom>
          <a:ln w="12700"/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Tx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492"/>
            <a:ext cx="11366500" cy="10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812800" y="1270000"/>
            <a:ext cx="11379200" cy="812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2pPr marL="635000" indent="-508000">
              <a:buClrTx/>
              <a:buSzPct val="166666"/>
              <a:buFont typeface="ヒラギノ角ゴ ProN W3"/>
              <a:buChar char="・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sldNum" sz="quarter" idx="2"/>
          </p:nvPr>
        </p:nvSpPr>
        <p:spPr>
          <a:xfrm>
            <a:off x="12629889" y="9382590"/>
            <a:ext cx="283816" cy="279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marL="0" marR="0" algn="ctr" defTabSz="647700">
              <a:lnSpc>
                <a:spcPct val="10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58702" marR="58702" indent="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1pPr>
      <a:lvl2pPr marL="58702" marR="58702" indent="457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2pPr>
      <a:lvl3pPr marL="58702" marR="58702" indent="914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3pPr>
      <a:lvl4pPr marL="58702" marR="58702" indent="1371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4pPr>
      <a:lvl5pPr marL="58702" marR="58702" indent="1828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5pPr>
      <a:lvl6pPr marL="58702" marR="58702" indent="22860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6pPr>
      <a:lvl7pPr marL="58702" marR="58702" indent="2743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7pPr>
      <a:lvl8pPr marL="58702" marR="58702" indent="3200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8pPr>
      <a:lvl9pPr marL="58702" marR="58702" indent="3657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9pPr>
    </p:titleStyle>
    <p:bodyStyle>
      <a:lvl1pPr marL="58702" marR="58702" indent="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1pPr>
      <a:lvl2pPr marL="58702" marR="58702" indent="127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2pPr>
      <a:lvl3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3pPr>
      <a:lvl4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4pPr>
      <a:lvl5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5pPr>
      <a:lvl6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6pPr>
      <a:lvl7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7pPr>
      <a:lvl8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8pPr>
      <a:lvl9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1pPr>
      <a:lvl2pPr marL="0" marR="0" indent="457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2pPr>
      <a:lvl3pPr marL="0" marR="0" indent="914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3pPr>
      <a:lvl4pPr marL="0" marR="0" indent="1371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4pPr>
      <a:lvl5pPr marL="0" marR="0" indent="18288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5pPr>
      <a:lvl6pPr marL="0" marR="0" indent="22860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6pPr>
      <a:lvl7pPr marL="0" marR="0" indent="2743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7pPr>
      <a:lvl8pPr marL="0" marR="0" indent="3200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8pPr>
      <a:lvl9pPr marL="0" marR="0" indent="3657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61" name="cover2.pdf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62" name="Shape 62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3"/>
              </a:defRPr>
            </a:lvl1pPr>
          </a:lstStyle>
          <a:p>
            <a:r>
              <a:rPr>
                <a:hlinkClick r:id="rId3"/>
              </a:rPr>
              <a:t>http://algs4.cs.princeton.edu</a:t>
            </a:r>
          </a:p>
        </p:txBody>
      </p:sp>
      <p:sp>
        <p:nvSpPr>
          <p:cNvPr id="63" name="Shape 63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65" name="Shape 65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1247398"/>
          </a:xfrm>
          <a:prstGeom prst="rect">
            <a:avLst/>
          </a:prstGeom>
        </p:spPr>
        <p:txBody>
          <a:bodyPr/>
          <a:lstStyle/>
          <a:p>
            <a:r>
              <a:rPr dirty="0"/>
              <a:t>4.2  Topological Sort demo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447" name="Shape 44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</a:t>
            </a:r>
          </a:p>
        </p:txBody>
      </p:sp>
      <p:grpSp>
        <p:nvGrpSpPr>
          <p:cNvPr id="467" name="Group 467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449" name="Shape 449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50" name="Shape 450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51" name="Shape 451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52" name="Shape 452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453" name="Shape 453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54" name="Shape 454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455" name="Shape 455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56" name="Shape 456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468" name="Shape 468"/>
          <p:cNvSpPr/>
          <p:nvPr/>
        </p:nvSpPr>
        <p:spPr>
          <a:xfrm>
            <a:off x="2019300" y="3060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69" name="Shape 469"/>
          <p:cNvSpPr/>
          <p:nvPr/>
        </p:nvSpPr>
        <p:spPr>
          <a:xfrm>
            <a:off x="46482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70" name="Shape 470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71" name="Shape 471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72" name="Shape 472"/>
          <p:cNvSpPr/>
          <p:nvPr/>
        </p:nvSpPr>
        <p:spPr>
          <a:xfrm flipH="1" flipV="1">
            <a:off x="3251200" y="5321300"/>
            <a:ext cx="660402" cy="109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3" name="Shape 473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2489200" y="3454400"/>
            <a:ext cx="2185154" cy="146233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5" name="Shape 475"/>
          <p:cNvSpPr/>
          <p:nvPr/>
        </p:nvSpPr>
        <p:spPr>
          <a:xfrm flipV="1">
            <a:off x="4279900" y="6629400"/>
            <a:ext cx="1231223" cy="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6" name="Shape 476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7" name="Shape 477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8" name="Shape 478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 flipV="1">
            <a:off x="3403600" y="5118100"/>
            <a:ext cx="1243286" cy="14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2 done</a:t>
            </a:r>
          </a:p>
        </p:txBody>
      </p:sp>
      <p:grpSp>
        <p:nvGrpSpPr>
          <p:cNvPr id="483" name="Group 483"/>
          <p:cNvGrpSpPr/>
          <p:nvPr/>
        </p:nvGrpSpPr>
        <p:grpSpPr>
          <a:xfrm>
            <a:off x="2349500" y="3543300"/>
            <a:ext cx="1054100" cy="1790700"/>
            <a:chOff x="0" y="0"/>
            <a:chExt cx="1054100" cy="1790700"/>
          </a:xfrm>
        </p:grpSpPr>
        <p:sp>
          <p:nvSpPr>
            <p:cNvPr id="481" name="Shape 481"/>
            <p:cNvSpPr/>
            <p:nvPr/>
          </p:nvSpPr>
          <p:spPr>
            <a:xfrm>
              <a:off x="546100" y="12827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82" name="Shape 482"/>
            <p:cNvSpPr/>
            <p:nvPr/>
          </p:nvSpPr>
          <p:spPr>
            <a:xfrm>
              <a:off x="0" y="0"/>
              <a:ext cx="714754" cy="1275960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484" name="Shape 484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485" name="Shape 485"/>
          <p:cNvSpPr/>
          <p:nvPr/>
        </p:nvSpPr>
        <p:spPr>
          <a:xfrm>
            <a:off x="2019300" y="3060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60606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86" name="Shape 486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487" name="Shape 487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488" name="Shape 488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489" name="Shape 489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6" dur="500" fill="hold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" grpId="1" animBg="1" advAuto="0"/>
      <p:bldP spid="485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493" name="Shape 4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494" name="Shape 49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495" name="Shape 495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</a:t>
            </a:r>
          </a:p>
        </p:txBody>
      </p:sp>
      <p:grpSp>
        <p:nvGrpSpPr>
          <p:cNvPr id="514" name="Group 514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496" name="Shape 496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97" name="Shape 497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98" name="Shape 498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99" name="Shape 499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00" name="Shape 500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01" name="Shape 501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02" name="Shape 502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03" name="Shape 503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515" name="Shape 515"/>
          <p:cNvSpPr/>
          <p:nvPr/>
        </p:nvSpPr>
        <p:spPr>
          <a:xfrm>
            <a:off x="2019300" y="3060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60606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16" name="Shape 516"/>
          <p:cNvSpPr/>
          <p:nvPr/>
        </p:nvSpPr>
        <p:spPr>
          <a:xfrm>
            <a:off x="46482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17" name="Shape 517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18" name="Shape 518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19" name="Shape 519"/>
          <p:cNvSpPr/>
          <p:nvPr/>
        </p:nvSpPr>
        <p:spPr>
          <a:xfrm flipH="1" flipV="1">
            <a:off x="3251200" y="5321300"/>
            <a:ext cx="660402" cy="109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0" name="Shape 520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1" name="Shape 521"/>
          <p:cNvSpPr/>
          <p:nvPr/>
        </p:nvSpPr>
        <p:spPr>
          <a:xfrm>
            <a:off x="2489200" y="3454400"/>
            <a:ext cx="2185154" cy="1462339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2" name="Shape 522"/>
          <p:cNvSpPr/>
          <p:nvPr/>
        </p:nvSpPr>
        <p:spPr>
          <a:xfrm flipV="1">
            <a:off x="4279900" y="6629400"/>
            <a:ext cx="1231223" cy="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3" name="Shape 523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4" name="Shape 524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5" name="Shape 525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6" name="Shape 526"/>
          <p:cNvSpPr/>
          <p:nvPr/>
        </p:nvSpPr>
        <p:spPr>
          <a:xfrm flipV="1">
            <a:off x="3403600" y="5118100"/>
            <a:ext cx="1243286" cy="14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7" name="Shape 527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528" name="Shape 528"/>
          <p:cNvSpPr/>
          <p:nvPr/>
        </p:nvSpPr>
        <p:spPr>
          <a:xfrm>
            <a:off x="1016000" y="8813800"/>
            <a:ext cx="450680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0: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1, check 2, and </a:t>
            </a:r>
            <a:r>
              <a:t>check 5</a:t>
            </a:r>
          </a:p>
        </p:txBody>
      </p:sp>
      <p:sp>
        <p:nvSpPr>
          <p:cNvPr id="529" name="Shape 529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530" name="Shape 530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531" name="Shape 531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532" name="Shape 532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536" name="Shape 5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537" name="Shape 53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</a:t>
            </a:r>
          </a:p>
        </p:txBody>
      </p:sp>
      <p:grpSp>
        <p:nvGrpSpPr>
          <p:cNvPr id="557" name="Group 557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539" name="Shape 539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40" name="Shape 540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41" name="Shape 541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42" name="Shape 542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43" name="Shape 543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44" name="Shape 544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45" name="Shape 545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46" name="Shape 546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558" name="Shape 558"/>
          <p:cNvSpPr/>
          <p:nvPr/>
        </p:nvSpPr>
        <p:spPr>
          <a:xfrm>
            <a:off x="2019300" y="3060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59" name="Shape 559"/>
          <p:cNvSpPr/>
          <p:nvPr/>
        </p:nvSpPr>
        <p:spPr>
          <a:xfrm>
            <a:off x="4648200" y="4826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60" name="Shape 560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61" name="Shape 561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62" name="Shape 562"/>
          <p:cNvSpPr/>
          <p:nvPr/>
        </p:nvSpPr>
        <p:spPr>
          <a:xfrm flipH="1" flipV="1">
            <a:off x="3251200" y="5321300"/>
            <a:ext cx="660402" cy="109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3" name="Shape 563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4" name="Shape 564"/>
          <p:cNvSpPr/>
          <p:nvPr/>
        </p:nvSpPr>
        <p:spPr>
          <a:xfrm flipV="1">
            <a:off x="4279900" y="6629400"/>
            <a:ext cx="1231223" cy="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5" name="Shape 565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6" name="Shape 566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7" name="Shape 567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8" name="Shape 568"/>
          <p:cNvSpPr/>
          <p:nvPr/>
        </p:nvSpPr>
        <p:spPr>
          <a:xfrm flipV="1">
            <a:off x="3403600" y="5118100"/>
            <a:ext cx="1243286" cy="14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1016000" y="8813800"/>
            <a:ext cx="193538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5: check 2</a:t>
            </a:r>
          </a:p>
        </p:txBody>
      </p:sp>
      <p:sp>
        <p:nvSpPr>
          <p:cNvPr id="570" name="Shape 570"/>
          <p:cNvSpPr/>
          <p:nvPr/>
        </p:nvSpPr>
        <p:spPr>
          <a:xfrm>
            <a:off x="2489200" y="3454400"/>
            <a:ext cx="2185154" cy="1462339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572" name="Shape 572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573" name="Shape 573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574" name="Shape 574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575" name="Shape 575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580" name="Shape 58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581" name="Shape 581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</a:t>
            </a:r>
          </a:p>
        </p:txBody>
      </p:sp>
      <p:grpSp>
        <p:nvGrpSpPr>
          <p:cNvPr id="600" name="Group 600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582" name="Shape 582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83" name="Shape 583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84" name="Shape 584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85" name="Shape 585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86" name="Shape 586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87" name="Shape 587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88" name="Shape 588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89" name="Shape 589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601" name="Shape 601"/>
          <p:cNvSpPr/>
          <p:nvPr/>
        </p:nvSpPr>
        <p:spPr>
          <a:xfrm>
            <a:off x="2019300" y="3060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02" name="Shape 602"/>
          <p:cNvSpPr/>
          <p:nvPr/>
        </p:nvSpPr>
        <p:spPr>
          <a:xfrm>
            <a:off x="4648200" y="4826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03" name="Shape 603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604" name="Shape 604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05" name="Shape 605"/>
          <p:cNvSpPr/>
          <p:nvPr/>
        </p:nvSpPr>
        <p:spPr>
          <a:xfrm flipH="1" flipV="1">
            <a:off x="3251200" y="5321300"/>
            <a:ext cx="660402" cy="109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6" name="Shape 606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7" name="Shape 607"/>
          <p:cNvSpPr/>
          <p:nvPr/>
        </p:nvSpPr>
        <p:spPr>
          <a:xfrm flipV="1">
            <a:off x="4279900" y="6629400"/>
            <a:ext cx="1231223" cy="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8" name="Shape 608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09" name="Shape 609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10" name="Shape 610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5</a:t>
            </a:r>
          </a:p>
        </p:txBody>
      </p:sp>
      <p:sp>
        <p:nvSpPr>
          <p:cNvPr id="612" name="Shape 612"/>
          <p:cNvSpPr/>
          <p:nvPr/>
        </p:nvSpPr>
        <p:spPr>
          <a:xfrm>
            <a:off x="2489200" y="3454400"/>
            <a:ext cx="2185154" cy="1462339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13" name="Shape 613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614" name="Shape 614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615" name="Shape 615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616" name="Shape 616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617" name="Shape 617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621" name="Shape 6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622" name="Shape 62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4   1   2   5</a:t>
            </a:r>
          </a:p>
        </p:txBody>
      </p:sp>
      <p:grpSp>
        <p:nvGrpSpPr>
          <p:cNvPr id="642" name="Group 642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624" name="Shape 624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625" name="Shape 625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626" name="Shape 626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627" name="Shape 627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628" name="Shape 628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29" name="Shape 629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630" name="Shape 630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31" name="Shape 631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643" name="Shape 643"/>
          <p:cNvSpPr/>
          <p:nvPr/>
        </p:nvSpPr>
        <p:spPr>
          <a:xfrm>
            <a:off x="2019300" y="3060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44" name="Shape 644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645" name="Shape 645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46" name="Shape 646"/>
          <p:cNvSpPr/>
          <p:nvPr/>
        </p:nvSpPr>
        <p:spPr>
          <a:xfrm flipH="1" flipV="1">
            <a:off x="3251200" y="5321300"/>
            <a:ext cx="660402" cy="109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47" name="Shape 647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48" name="Shape 648"/>
          <p:cNvSpPr/>
          <p:nvPr/>
        </p:nvSpPr>
        <p:spPr>
          <a:xfrm flipV="1">
            <a:off x="4279900" y="6629400"/>
            <a:ext cx="1231223" cy="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9" name="Shape 649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50" name="Shape 650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51" name="Shape 651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52" name="Shape 652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5 done</a:t>
            </a:r>
          </a:p>
        </p:txBody>
      </p:sp>
      <p:grpSp>
        <p:nvGrpSpPr>
          <p:cNvPr id="655" name="Group 655"/>
          <p:cNvGrpSpPr/>
          <p:nvPr/>
        </p:nvGrpSpPr>
        <p:grpSpPr>
          <a:xfrm>
            <a:off x="2489200" y="3454400"/>
            <a:ext cx="2667000" cy="1879600"/>
            <a:chOff x="0" y="0"/>
            <a:chExt cx="2667000" cy="1879600"/>
          </a:xfrm>
        </p:grpSpPr>
        <p:sp>
          <p:nvSpPr>
            <p:cNvPr id="653" name="Shape 653"/>
            <p:cNvSpPr/>
            <p:nvPr/>
          </p:nvSpPr>
          <p:spPr>
            <a:xfrm>
              <a:off x="2159000" y="13716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654" name="Shape 654"/>
            <p:cNvSpPr/>
            <p:nvPr/>
          </p:nvSpPr>
          <p:spPr>
            <a:xfrm>
              <a:off x="0" y="0"/>
              <a:ext cx="2185154" cy="1462339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656" name="Shape 656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657" name="Shape 657"/>
          <p:cNvSpPr/>
          <p:nvPr/>
        </p:nvSpPr>
        <p:spPr>
          <a:xfrm>
            <a:off x="2019300" y="3060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58" name="Shape 658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659" name="Shape 659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660" name="Shape 660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661" name="Shape 661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6" dur="500" fill="hold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" grpId="1" animBg="1" advAuto="0"/>
      <p:bldP spid="657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665" name="Shape 6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666" name="Shape 66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4   1   2   5   0</a:t>
            </a:r>
          </a:p>
        </p:txBody>
      </p:sp>
      <p:grpSp>
        <p:nvGrpSpPr>
          <p:cNvPr id="686" name="Group 686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668" name="Shape 668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669" name="Shape 669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670" name="Shape 670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671" name="Shape 671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672" name="Shape 672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73" name="Shape 673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674" name="Shape 674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75" name="Shape 675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687" name="Shape 687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688" name="Shape 688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89" name="Shape 689"/>
          <p:cNvSpPr/>
          <p:nvPr/>
        </p:nvSpPr>
        <p:spPr>
          <a:xfrm flipH="1" flipV="1">
            <a:off x="3251200" y="5321300"/>
            <a:ext cx="660402" cy="109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90" name="Shape 690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91" name="Shape 691"/>
          <p:cNvSpPr/>
          <p:nvPr/>
        </p:nvSpPr>
        <p:spPr>
          <a:xfrm flipV="1">
            <a:off x="4279900" y="6629400"/>
            <a:ext cx="1231223" cy="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2" name="Shape 692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93" name="Shape 693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94" name="Shape 694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95" name="Shape 695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0 done</a:t>
            </a:r>
          </a:p>
        </p:txBody>
      </p:sp>
      <p:sp>
        <p:nvSpPr>
          <p:cNvPr id="696" name="Shape 696"/>
          <p:cNvSpPr/>
          <p:nvPr/>
        </p:nvSpPr>
        <p:spPr>
          <a:xfrm>
            <a:off x="2019300" y="3060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97" name="Shape 697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698" name="Shape 698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699" name="Shape 699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700" name="Shape 700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701" name="Shape 701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2" name="Shape 702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705" name="Shape 7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706" name="Shape 70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707" name="Shape 707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4   1   2   5   0</a:t>
            </a:r>
          </a:p>
        </p:txBody>
      </p:sp>
      <p:grpSp>
        <p:nvGrpSpPr>
          <p:cNvPr id="726" name="Group 726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708" name="Shape 708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709" name="Shape 709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710" name="Shape 710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711" name="Shape 711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712" name="Shape 712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713" name="Shape 713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714" name="Shape 714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715" name="Shape 715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727" name="Shape 727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28" name="Shape 728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29" name="Shape 729"/>
          <p:cNvSpPr/>
          <p:nvPr/>
        </p:nvSpPr>
        <p:spPr>
          <a:xfrm flipH="1" flipV="1">
            <a:off x="3251200" y="5321300"/>
            <a:ext cx="660402" cy="109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30" name="Shape 730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31" name="Shape 731"/>
          <p:cNvSpPr/>
          <p:nvPr/>
        </p:nvSpPr>
        <p:spPr>
          <a:xfrm flipV="1">
            <a:off x="4279900" y="6629400"/>
            <a:ext cx="1231223" cy="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2" name="Shape 732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33" name="Shape 733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34" name="Shape 734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35" name="Shape 735"/>
          <p:cNvSpPr/>
          <p:nvPr/>
        </p:nvSpPr>
        <p:spPr>
          <a:xfrm>
            <a:off x="1016000" y="8813800"/>
            <a:ext cx="107121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check 1</a:t>
            </a:r>
          </a:p>
        </p:txBody>
      </p:sp>
      <p:sp>
        <p:nvSpPr>
          <p:cNvPr id="736" name="Shape 736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737" name="Shape 737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738" name="Shape 738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739" name="Shape 739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740" name="Shape 740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1" name="Shape 741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744" name="Shape 7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745" name="Shape 74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746" name="Shape 746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4   1   2   5   0</a:t>
            </a:r>
          </a:p>
        </p:txBody>
      </p:sp>
      <p:grpSp>
        <p:nvGrpSpPr>
          <p:cNvPr id="765" name="Group 765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747" name="Shape 747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748" name="Shape 748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749" name="Shape 749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750" name="Shape 750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751" name="Shape 751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752" name="Shape 752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753" name="Shape 753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754" name="Shape 754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766" name="Shape 766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67" name="Shape 767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68" name="Shape 768"/>
          <p:cNvSpPr/>
          <p:nvPr/>
        </p:nvSpPr>
        <p:spPr>
          <a:xfrm flipH="1" flipV="1">
            <a:off x="3251200" y="5321300"/>
            <a:ext cx="660402" cy="109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69" name="Shape 769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0" name="Shape 770"/>
          <p:cNvSpPr/>
          <p:nvPr/>
        </p:nvSpPr>
        <p:spPr>
          <a:xfrm flipV="1">
            <a:off x="4279900" y="6629400"/>
            <a:ext cx="1231223" cy="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1" name="Shape 771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2" name="Shape 772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3" name="Shape 773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4" name="Shape 774"/>
          <p:cNvSpPr/>
          <p:nvPr/>
        </p:nvSpPr>
        <p:spPr>
          <a:xfrm>
            <a:off x="1016000" y="8813800"/>
            <a:ext cx="107121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check 2</a:t>
            </a:r>
          </a:p>
        </p:txBody>
      </p:sp>
      <p:sp>
        <p:nvSpPr>
          <p:cNvPr id="775" name="Shape 775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776" name="Shape 776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777" name="Shape 777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778" name="Shape 778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779" name="Shape 779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0" name="Shape 780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783" name="Shape 7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784" name="Shape 78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785" name="Shape 785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4   1   2   5   0</a:t>
            </a:r>
          </a:p>
        </p:txBody>
      </p:sp>
      <p:grpSp>
        <p:nvGrpSpPr>
          <p:cNvPr id="804" name="Group 804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786" name="Shape 786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787" name="Shape 787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788" name="Shape 788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789" name="Shape 789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790" name="Shape 790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791" name="Shape 791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792" name="Shape 792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793" name="Shape 793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805" name="Shape 805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06" name="Shape 806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07" name="Shape 807"/>
          <p:cNvSpPr/>
          <p:nvPr/>
        </p:nvSpPr>
        <p:spPr>
          <a:xfrm flipH="1" flipV="1">
            <a:off x="3251200" y="5321300"/>
            <a:ext cx="660402" cy="1092200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08" name="Shape 808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09" name="Shape 809"/>
          <p:cNvSpPr/>
          <p:nvPr/>
        </p:nvSpPr>
        <p:spPr>
          <a:xfrm flipV="1">
            <a:off x="4279900" y="6629400"/>
            <a:ext cx="1231223" cy="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0" name="Shape 810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11" name="Shape 811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12" name="Shape 812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13" name="Shape 813"/>
          <p:cNvSpPr/>
          <p:nvPr/>
        </p:nvSpPr>
        <p:spPr>
          <a:xfrm>
            <a:off x="1016000" y="8813800"/>
            <a:ext cx="553684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3: check 2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, check 4, check 5, and check 6</a:t>
            </a:r>
          </a:p>
        </p:txBody>
      </p:sp>
      <p:sp>
        <p:nvSpPr>
          <p:cNvPr id="814" name="Shape 814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815" name="Shape 815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816" name="Shape 816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817" name="Shape 817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818" name="Shape 818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9" name="Shape 819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822" name="Shape 8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823" name="Shape 82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824" name="Shape 824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4   1   2   5   0</a:t>
            </a:r>
          </a:p>
        </p:txBody>
      </p:sp>
      <p:grpSp>
        <p:nvGrpSpPr>
          <p:cNvPr id="843" name="Group 843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825" name="Shape 825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826" name="Shape 826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827" name="Shape 827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828" name="Shape 828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829" name="Shape 829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830" name="Shape 830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831" name="Shape 831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832" name="Shape 832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41" name="Shape 841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42" name="Shape 842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844" name="Shape 844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45" name="Shape 845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46" name="Shape 846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47" name="Shape 847"/>
          <p:cNvSpPr/>
          <p:nvPr/>
        </p:nvSpPr>
        <p:spPr>
          <a:xfrm flipV="1">
            <a:off x="4279900" y="6629400"/>
            <a:ext cx="1231223" cy="7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8" name="Shape 848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49" name="Shape 849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50" name="Shape 850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51" name="Shape 851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852" name="Shape 852"/>
          <p:cNvSpPr/>
          <p:nvPr/>
        </p:nvSpPr>
        <p:spPr>
          <a:xfrm>
            <a:off x="1016000" y="8813800"/>
            <a:ext cx="553684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3: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2, </a:t>
            </a:r>
            <a:r>
              <a:t>check 4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, check 5, and check 6</a:t>
            </a:r>
          </a:p>
        </p:txBody>
      </p:sp>
      <p:sp>
        <p:nvSpPr>
          <p:cNvPr id="853" name="Shape 853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854" name="Shape 854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855" name="Shape 855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856" name="Shape 856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7" name="Shape 857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grpSp>
        <p:nvGrpSpPr>
          <p:cNvPr id="87" name="Group 87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69" name="Shape 69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70" name="Shape 70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71" name="Shape 71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72" name="Shape 72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73" name="Shape 73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74" name="Shape 74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75" name="Shape 75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76" name="Shape 76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90" name="Shape 90"/>
          <p:cNvSpPr/>
          <p:nvPr/>
        </p:nvSpPr>
        <p:spPr>
          <a:xfrm>
            <a:off x="1016000" y="8813800"/>
            <a:ext cx="296888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 directed acyclic graph</a:t>
            </a:r>
          </a:p>
        </p:txBody>
      </p:sp>
      <p:sp>
        <p:nvSpPr>
          <p:cNvPr id="91" name="Shape 91"/>
          <p:cNvSpPr/>
          <p:nvPr/>
        </p:nvSpPr>
        <p:spPr>
          <a:xfrm>
            <a:off x="9258300" y="3416300"/>
            <a:ext cx="1600200" cy="5100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7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11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0  5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0  2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0  1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3  6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3  5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3  4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5  2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6  4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6  0</a:t>
            </a:r>
          </a:p>
          <a:p>
            <a:pPr>
              <a:lnSpc>
                <a:spcPct val="140000"/>
              </a:lnSpc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3  2</a:t>
            </a:r>
          </a:p>
        </p:txBody>
      </p:sp>
      <p:sp>
        <p:nvSpPr>
          <p:cNvPr id="92" name="Shape 92"/>
          <p:cNvSpPr/>
          <p:nvPr/>
        </p:nvSpPr>
        <p:spPr>
          <a:xfrm>
            <a:off x="62611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3" name="Shape 93"/>
          <p:cNvSpPr/>
          <p:nvPr/>
        </p:nvSpPr>
        <p:spPr>
          <a:xfrm>
            <a:off x="55245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4" name="Shape 94"/>
          <p:cNvSpPr/>
          <p:nvPr/>
        </p:nvSpPr>
        <p:spPr>
          <a:xfrm>
            <a:off x="46482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5" name="Shape 95"/>
          <p:cNvSpPr/>
          <p:nvPr/>
        </p:nvSpPr>
        <p:spPr>
          <a:xfrm>
            <a:off x="28956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6" name="Shape 96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7" name="Shape 97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8" name="Shape 98"/>
          <p:cNvSpPr/>
          <p:nvPr/>
        </p:nvSpPr>
        <p:spPr>
          <a:xfrm flipH="1" flipV="1">
            <a:off x="3251200" y="5321300"/>
            <a:ext cx="660402" cy="109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9" name="Shape 99"/>
          <p:cNvSpPr/>
          <p:nvPr/>
        </p:nvSpPr>
        <p:spPr>
          <a:xfrm flipH="1">
            <a:off x="5867400" y="5308600"/>
            <a:ext cx="544595" cy="108393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2489200" y="3454400"/>
            <a:ext cx="2185154" cy="146233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349500" y="3543300"/>
            <a:ext cx="714754" cy="12759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 flipV="1">
            <a:off x="4279900" y="6629400"/>
            <a:ext cx="1231223" cy="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2527300" y="3327400"/>
            <a:ext cx="3746501" cy="1600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6" name="Shape 106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 flipV="1">
            <a:off x="3403600" y="5118100"/>
            <a:ext cx="1243286" cy="14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2019300" y="3060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0" name="Shape 110"/>
          <p:cNvSpPr/>
          <p:nvPr/>
        </p:nvSpPr>
        <p:spPr>
          <a:xfrm>
            <a:off x="8724900" y="2959100"/>
            <a:ext cx="1504618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tinyDAG7.txt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hape 8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860" name="Shape 8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861" name="Shape 86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862" name="Shape 862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4   1   2   5   0</a:t>
            </a:r>
          </a:p>
        </p:txBody>
      </p:sp>
      <p:grpSp>
        <p:nvGrpSpPr>
          <p:cNvPr id="881" name="Group 881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863" name="Shape 863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864" name="Shape 864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865" name="Shape 865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866" name="Shape 866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867" name="Shape 867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868" name="Shape 868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869" name="Shape 869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870" name="Shape 870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882" name="Shape 882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83" name="Shape 883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84" name="Shape 884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85" name="Shape 885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86" name="Shape 886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87" name="Shape 887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88" name="Shape 888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889" name="Shape 889"/>
          <p:cNvSpPr/>
          <p:nvPr/>
        </p:nvSpPr>
        <p:spPr>
          <a:xfrm>
            <a:off x="1016000" y="8813800"/>
            <a:ext cx="553684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3: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2, check 4, </a:t>
            </a:r>
            <a:r>
              <a:t>check 5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, and check 6</a:t>
            </a:r>
          </a:p>
        </p:txBody>
      </p:sp>
      <p:sp>
        <p:nvSpPr>
          <p:cNvPr id="890" name="Shape 890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891" name="Shape 891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892" name="Shape 892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893" name="Shape 893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4" name="Shape 894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hape 8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897" name="Shape 8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898" name="Shape 898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899" name="Shape 899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4   1   2   5   0</a:t>
            </a:r>
          </a:p>
        </p:txBody>
      </p:sp>
      <p:grpSp>
        <p:nvGrpSpPr>
          <p:cNvPr id="918" name="Group 918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900" name="Shape 900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901" name="Shape 901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902" name="Shape 902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903" name="Shape 903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904" name="Shape 904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905" name="Shape 905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906" name="Shape 906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907" name="Shape 907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08" name="Shape 908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0" name="Shape 910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919" name="Shape 919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20" name="Shape 920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21" name="Shape 921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22" name="Shape 922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23" name="Shape 923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24" name="Shape 924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925" name="Shape 925"/>
          <p:cNvSpPr/>
          <p:nvPr/>
        </p:nvSpPr>
        <p:spPr>
          <a:xfrm>
            <a:off x="1016000" y="8813800"/>
            <a:ext cx="553684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3: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2, check 4, check 5, and </a:t>
            </a:r>
            <a:r>
              <a:t>check 6</a:t>
            </a:r>
          </a:p>
        </p:txBody>
      </p:sp>
      <p:sp>
        <p:nvSpPr>
          <p:cNvPr id="926" name="Shape 926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927" name="Shape 927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928" name="Shape 928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929" name="Shape 929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0" name="Shape 930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933" name="Shape 9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934" name="Shape 93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935" name="Shape 935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4   1   2   5   0</a:t>
            </a:r>
          </a:p>
        </p:txBody>
      </p:sp>
      <p:grpSp>
        <p:nvGrpSpPr>
          <p:cNvPr id="954" name="Group 954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936" name="Shape 936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937" name="Shape 937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938" name="Shape 938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939" name="Shape 939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940" name="Shape 940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941" name="Shape 941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942" name="Shape 942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943" name="Shape 943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955" name="Shape 955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56" name="Shape 956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57" name="Shape 957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58" name="Shape 958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59" name="Shape 959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6: check 0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and check 4</a:t>
            </a:r>
          </a:p>
        </p:txBody>
      </p:sp>
      <p:sp>
        <p:nvSpPr>
          <p:cNvPr id="960" name="Shape 960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61" name="Shape 961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962" name="Shape 962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</p:txBody>
      </p:sp>
      <p:sp>
        <p:nvSpPr>
          <p:cNvPr id="963" name="Shape 963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964" name="Shape 964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965" name="Shape 965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6" name="Shape 966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Shape 9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969" name="Shape 9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970" name="Shape 97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971" name="Shape 971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4   1   2   5   0</a:t>
            </a:r>
          </a:p>
        </p:txBody>
      </p:sp>
      <p:grpSp>
        <p:nvGrpSpPr>
          <p:cNvPr id="990" name="Group 990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972" name="Shape 972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973" name="Shape 973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974" name="Shape 974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975" name="Shape 975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976" name="Shape 976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977" name="Shape 977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978" name="Shape 978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979" name="Shape 979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80" name="Shape 980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81" name="Shape 981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82" name="Shape 982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85" name="Shape 985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86" name="Shape 986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87" name="Shape 987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88" name="Shape 988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991" name="Shape 991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92" name="Shape 992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93" name="Shape 993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94" name="Shape 994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95" name="Shape 995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996" name="Shape 996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6: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0 and </a:t>
            </a:r>
            <a:r>
              <a:t>check 4</a:t>
            </a:r>
          </a:p>
        </p:txBody>
      </p:sp>
      <p:sp>
        <p:nvSpPr>
          <p:cNvPr id="997" name="Shape 997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998" name="Shape 998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999" name="Shape 999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1000" name="Shape 1000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1" name="Shape 1001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Shape 100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1004" name="Shape 1004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005" name="Shape 10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1006" name="Shape 100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1007" name="Shape 1007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4   1   2   5   0   6</a:t>
            </a:r>
          </a:p>
        </p:txBody>
      </p:sp>
      <p:grpSp>
        <p:nvGrpSpPr>
          <p:cNvPr id="1025" name="Group 1025"/>
          <p:cNvGrpSpPr/>
          <p:nvPr/>
        </p:nvGrpSpPr>
        <p:grpSpPr>
          <a:xfrm>
            <a:off x="2019300" y="3060699"/>
            <a:ext cx="4749800" cy="4893809"/>
            <a:chOff x="0" y="0"/>
            <a:chExt cx="4749800" cy="4893807"/>
          </a:xfrm>
        </p:grpSpPr>
        <p:sp>
          <p:nvSpPr>
            <p:cNvPr id="1008" name="Shape 1008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009" name="Shape 1009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010" name="Shape 1010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011" name="Shape 1011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012" name="Shape 1012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013" name="Shape 1013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014" name="Shape 1014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15" name="Shape 1015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17" name="Shape 1017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18" name="Shape 1018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19" name="Shape 1019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20" name="Shape 1020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21" name="Shape 1021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22" name="Shape 1022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23" name="Shape 1023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24" name="Shape 1024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026" name="Shape 1026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27" name="Shape 1027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6 done</a:t>
            </a:r>
          </a:p>
        </p:txBody>
      </p:sp>
      <p:sp>
        <p:nvSpPr>
          <p:cNvPr id="1028" name="Shape 1028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1029" name="Shape 1029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grpSp>
        <p:nvGrpSpPr>
          <p:cNvPr id="1032" name="Group 1032"/>
          <p:cNvGrpSpPr/>
          <p:nvPr/>
        </p:nvGrpSpPr>
        <p:grpSpPr>
          <a:xfrm>
            <a:off x="2019300" y="6794500"/>
            <a:ext cx="1789976" cy="1409700"/>
            <a:chOff x="0" y="0"/>
            <a:chExt cx="1789975" cy="1409700"/>
          </a:xfrm>
        </p:grpSpPr>
        <p:sp>
          <p:nvSpPr>
            <p:cNvPr id="1030" name="Shape 1030"/>
            <p:cNvSpPr/>
            <p:nvPr/>
          </p:nvSpPr>
          <p:spPr>
            <a:xfrm>
              <a:off x="0" y="9017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031" name="Shape 1031"/>
            <p:cNvSpPr/>
            <p:nvPr/>
          </p:nvSpPr>
          <p:spPr>
            <a:xfrm flipV="1">
              <a:off x="444499" y="0"/>
              <a:ext cx="1345477" cy="968017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1033" name="Shape 1033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1034" name="Shape 1034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035" name="Shape 1035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1036" name="Shape 1036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7" name="Shape 1037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upRight)">
                                      <p:cBhvr>
                                        <p:cTn id="6" dur="500" fill="hold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2" animBg="1" advAuto="0"/>
      <p:bldP spid="1032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Shape 1039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40" name="Shape 1040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41" name="Shape 10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1042" name="Shape 10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1043" name="Shape 104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1044" name="Shape 1044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4   1   2   5   0   6   3</a:t>
            </a:r>
          </a:p>
        </p:txBody>
      </p:sp>
      <p:grpSp>
        <p:nvGrpSpPr>
          <p:cNvPr id="1062" name="Group 1062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1045" name="Shape 1045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046" name="Shape 1046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047" name="Shape 1047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048" name="Shape 1048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049" name="Shape 1049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050" name="Shape 1050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051" name="Shape 1051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53" name="Shape 1053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54" name="Shape 1054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58" name="Shape 1058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59" name="Shape 1059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60" name="Shape 1060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063" name="Shape 1063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3 done</a:t>
            </a:r>
          </a:p>
        </p:txBody>
      </p:sp>
      <p:sp>
        <p:nvSpPr>
          <p:cNvPr id="1064" name="Shape 1064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1065" name="Shape 1065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1066" name="Shape 1066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067" name="Shape 1067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1068" name="Shape 1068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9" name="Shape 1069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1072" name="Shape 10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1073" name="Shape 107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1074" name="Shape 1074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4   1   2   5   0   6   3</a:t>
            </a:r>
          </a:p>
        </p:txBody>
      </p:sp>
      <p:grpSp>
        <p:nvGrpSpPr>
          <p:cNvPr id="1093" name="Group 1093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1075" name="Shape 1075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076" name="Shape 1076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077" name="Shape 1077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078" name="Shape 1078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079" name="Shape 1079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080" name="Shape 1080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081" name="Shape 1081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082" name="Shape 1082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83" name="Shape 1083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84" name="Shape 1084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85" name="Shape 1085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86" name="Shape 1086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87" name="Shape 1087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88" name="Shape 1088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89" name="Shape 1089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90" name="Shape 1090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91" name="Shape 1091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92" name="Shape 1092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094" name="Shape 1094"/>
          <p:cNvSpPr/>
          <p:nvPr/>
        </p:nvSpPr>
        <p:spPr>
          <a:xfrm>
            <a:off x="1016000" y="8813800"/>
            <a:ext cx="107121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check 4</a:t>
            </a:r>
          </a:p>
        </p:txBody>
      </p:sp>
      <p:sp>
        <p:nvSpPr>
          <p:cNvPr id="1095" name="Shape 1095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1096" name="Shape 1096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1097" name="Shape 1097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098" name="Shape 1098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1099" name="Shape 1099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0" name="Shape 1100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1103" name="Shape 1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1104" name="Shape 110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1105" name="Shape 1105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4   1   2   5   0   6   3</a:t>
            </a:r>
          </a:p>
        </p:txBody>
      </p:sp>
      <p:grpSp>
        <p:nvGrpSpPr>
          <p:cNvPr id="1124" name="Group 1124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1106" name="Shape 1106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107" name="Shape 1107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108" name="Shape 1108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109" name="Shape 1109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110" name="Shape 1110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111" name="Shape 1111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112" name="Shape 1112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113" name="Shape 1113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14" name="Shape 1114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15" name="Shape 1115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16" name="Shape 1116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17" name="Shape 1117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18" name="Shape 1118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19" name="Shape 1119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20" name="Shape 1120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21" name="Shape 1121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22" name="Shape 1122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23" name="Shape 1123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125" name="Shape 1125"/>
          <p:cNvSpPr/>
          <p:nvPr/>
        </p:nvSpPr>
        <p:spPr>
          <a:xfrm>
            <a:off x="1016000" y="8813800"/>
            <a:ext cx="107121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check 5</a:t>
            </a:r>
          </a:p>
        </p:txBody>
      </p:sp>
      <p:sp>
        <p:nvSpPr>
          <p:cNvPr id="1126" name="Shape 1126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1127" name="Shape 1127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1128" name="Shape 1128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129" name="Shape 1129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1130" name="Shape 1130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1" name="Shape 1131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Shape 11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1134" name="Shape 1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1135" name="Shape 113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1136" name="Shape 1136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4   1   2   5   0   6   3</a:t>
            </a:r>
          </a:p>
        </p:txBody>
      </p:sp>
      <p:grpSp>
        <p:nvGrpSpPr>
          <p:cNvPr id="1155" name="Group 1155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1137" name="Shape 1137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138" name="Shape 1138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139" name="Shape 1139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140" name="Shape 1140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141" name="Shape 1141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142" name="Shape 1142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143" name="Shape 1143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144" name="Shape 1144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45" name="Shape 1145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46" name="Shape 1146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47" name="Shape 1147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48" name="Shape 1148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49" name="Shape 1149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50" name="Shape 1150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51" name="Shape 1151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52" name="Shape 1152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53" name="Shape 1153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54" name="Shape 1154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156" name="Shape 1156"/>
          <p:cNvSpPr/>
          <p:nvPr/>
        </p:nvSpPr>
        <p:spPr>
          <a:xfrm>
            <a:off x="1016000" y="8813800"/>
            <a:ext cx="107121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check 6</a:t>
            </a:r>
          </a:p>
        </p:txBody>
      </p:sp>
      <p:sp>
        <p:nvSpPr>
          <p:cNvPr id="1157" name="Shape 1157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1158" name="Shape 1158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1159" name="Shape 1159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160" name="Shape 1160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1161" name="Shape 1161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2" name="Shape 1162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Shape 11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1165" name="Shape 11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1166" name="Shape 116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1167" name="Shape 1167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4   1   2   5   0   6   3</a:t>
            </a:r>
          </a:p>
        </p:txBody>
      </p:sp>
      <p:sp>
        <p:nvSpPr>
          <p:cNvPr id="1168" name="Shape 1168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1169" name="Shape 1169"/>
          <p:cNvSpPr/>
          <p:nvPr/>
        </p:nvSpPr>
        <p:spPr>
          <a:xfrm>
            <a:off x="1016000" y="8813800"/>
            <a:ext cx="7545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done</a:t>
            </a:r>
          </a:p>
        </p:txBody>
      </p:sp>
      <p:grpSp>
        <p:nvGrpSpPr>
          <p:cNvPr id="1188" name="Group 1188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1170" name="Shape 1170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171" name="Shape 1171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172" name="Shape 1172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173" name="Shape 1173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174" name="Shape 1174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175" name="Shape 1175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176" name="Shape 1176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177" name="Shape 1177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78" name="Shape 1178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79" name="Shape 1179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80" name="Shape 1180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81" name="Shape 1181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82" name="Shape 1182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83" name="Shape 1183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84" name="Shape 1184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85" name="Shape 1185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86" name="Shape 1186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87" name="Shape 1187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189" name="Shape 1189"/>
          <p:cNvSpPr/>
          <p:nvPr/>
        </p:nvSpPr>
        <p:spPr>
          <a:xfrm>
            <a:off x="2019300" y="3060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90" name="Shape 1190"/>
          <p:cNvSpPr/>
          <p:nvPr/>
        </p:nvSpPr>
        <p:spPr>
          <a:xfrm>
            <a:off x="62611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91" name="Shape 1191"/>
          <p:cNvSpPr/>
          <p:nvPr/>
        </p:nvSpPr>
        <p:spPr>
          <a:xfrm>
            <a:off x="55245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92" name="Shape 1192"/>
          <p:cNvSpPr/>
          <p:nvPr/>
        </p:nvSpPr>
        <p:spPr>
          <a:xfrm>
            <a:off x="46482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93" name="Shape 1193"/>
          <p:cNvSpPr/>
          <p:nvPr/>
        </p:nvSpPr>
        <p:spPr>
          <a:xfrm>
            <a:off x="28956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94" name="Shape 1194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195" name="Shape 1195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96" name="Shape 1196"/>
          <p:cNvSpPr/>
          <p:nvPr/>
        </p:nvSpPr>
        <p:spPr>
          <a:xfrm flipH="1" flipV="1">
            <a:off x="3251200" y="5321300"/>
            <a:ext cx="660402" cy="109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97" name="Shape 1197"/>
          <p:cNvSpPr/>
          <p:nvPr/>
        </p:nvSpPr>
        <p:spPr>
          <a:xfrm flipH="1">
            <a:off x="5867400" y="5308600"/>
            <a:ext cx="544595" cy="108393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98" name="Shape 1198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99" name="Shape 1199"/>
          <p:cNvSpPr/>
          <p:nvPr/>
        </p:nvSpPr>
        <p:spPr>
          <a:xfrm>
            <a:off x="2489200" y="3454400"/>
            <a:ext cx="2185154" cy="146233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00" name="Shape 1200"/>
          <p:cNvSpPr/>
          <p:nvPr/>
        </p:nvSpPr>
        <p:spPr>
          <a:xfrm>
            <a:off x="2349500" y="3543300"/>
            <a:ext cx="714754" cy="12759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01" name="Shape 1201"/>
          <p:cNvSpPr/>
          <p:nvPr/>
        </p:nvSpPr>
        <p:spPr>
          <a:xfrm flipV="1">
            <a:off x="4279900" y="6629400"/>
            <a:ext cx="1231223" cy="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02" name="Shape 1202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03" name="Shape 1203"/>
          <p:cNvSpPr/>
          <p:nvPr/>
        </p:nvSpPr>
        <p:spPr>
          <a:xfrm>
            <a:off x="2527300" y="3327400"/>
            <a:ext cx="3746501" cy="1600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04" name="Shape 1204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05" name="Shape 1205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06" name="Shape 1206"/>
          <p:cNvSpPr/>
          <p:nvPr/>
        </p:nvSpPr>
        <p:spPr>
          <a:xfrm flipV="1">
            <a:off x="3403600" y="5118100"/>
            <a:ext cx="1243286" cy="14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07" name="Shape 1207"/>
          <p:cNvSpPr/>
          <p:nvPr/>
        </p:nvSpPr>
        <p:spPr>
          <a:xfrm>
            <a:off x="8991600" y="54610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3   6   0   5   2   1   4</a:t>
            </a:r>
          </a:p>
        </p:txBody>
      </p:sp>
      <p:sp>
        <p:nvSpPr>
          <p:cNvPr id="1208" name="Shape 1208"/>
          <p:cNvSpPr/>
          <p:nvPr/>
        </p:nvSpPr>
        <p:spPr>
          <a:xfrm>
            <a:off x="8966200" y="4940300"/>
            <a:ext cx="2199595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topological order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133" name="Group 133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115" name="Shape 115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17" name="Shape 117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18" name="Shape 118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19" name="Shape 119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20" name="Shape 120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22" name="Shape 122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34" name="Shape 134"/>
          <p:cNvSpPr/>
          <p:nvPr/>
        </p:nvSpPr>
        <p:spPr>
          <a:xfrm>
            <a:off x="2019300" y="3060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5" name="Shape 135"/>
          <p:cNvSpPr/>
          <p:nvPr/>
        </p:nvSpPr>
        <p:spPr>
          <a:xfrm>
            <a:off x="55245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46482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28956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38" name="Shape 138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39" name="Shape 139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40" name="Shape 140"/>
          <p:cNvSpPr/>
          <p:nvPr/>
        </p:nvSpPr>
        <p:spPr>
          <a:xfrm flipH="1" flipV="1">
            <a:off x="3251200" y="5321300"/>
            <a:ext cx="660402" cy="109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 flipH="1">
            <a:off x="5867400" y="5308600"/>
            <a:ext cx="544595" cy="108393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2489200" y="3454400"/>
            <a:ext cx="2185154" cy="146233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2349500" y="3543300"/>
            <a:ext cx="714754" cy="12759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 flipV="1">
            <a:off x="4279900" y="6629400"/>
            <a:ext cx="1231223" cy="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2527300" y="3327400"/>
            <a:ext cx="3746501" cy="1600200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 flipV="1">
            <a:off x="3403600" y="5118100"/>
            <a:ext cx="1243286" cy="14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1016000" y="8813800"/>
            <a:ext cx="450680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0: check 1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, check 2, and check 5</a:t>
            </a:r>
          </a:p>
        </p:txBody>
      </p:sp>
      <p:sp>
        <p:nvSpPr>
          <p:cNvPr id="152" name="Shape 152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153" name="Shape 153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54" name="Shape 154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55" name="Shape 155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156" name="Shape 156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180" name="Group 180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162" name="Shape 162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9" name="Shape 169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81" name="Shape 181"/>
          <p:cNvSpPr/>
          <p:nvPr/>
        </p:nvSpPr>
        <p:spPr>
          <a:xfrm>
            <a:off x="2019300" y="3060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6261100" y="4826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55245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84" name="Shape 184"/>
          <p:cNvSpPr/>
          <p:nvPr/>
        </p:nvSpPr>
        <p:spPr>
          <a:xfrm>
            <a:off x="46482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85" name="Shape 185"/>
          <p:cNvSpPr/>
          <p:nvPr/>
        </p:nvSpPr>
        <p:spPr>
          <a:xfrm>
            <a:off x="28956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86" name="Shape 186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87" name="Shape 187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88" name="Shape 188"/>
          <p:cNvSpPr/>
          <p:nvPr/>
        </p:nvSpPr>
        <p:spPr>
          <a:xfrm flipH="1" flipV="1">
            <a:off x="3251200" y="5321300"/>
            <a:ext cx="660402" cy="109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 flipH="1">
            <a:off x="5867400" y="5308600"/>
            <a:ext cx="544595" cy="1083936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2489200" y="3454400"/>
            <a:ext cx="2185154" cy="146233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2349500" y="3543300"/>
            <a:ext cx="714754" cy="12759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 flipV="1">
            <a:off x="4279900" y="6629400"/>
            <a:ext cx="1231223" cy="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6" name="Shape 196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 flipV="1">
            <a:off x="3403600" y="5118100"/>
            <a:ext cx="1243286" cy="14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1016000" y="8813800"/>
            <a:ext cx="193538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1: check 4</a:t>
            </a:r>
          </a:p>
        </p:txBody>
      </p:sp>
      <p:sp>
        <p:nvSpPr>
          <p:cNvPr id="199" name="Shape 199"/>
          <p:cNvSpPr/>
          <p:nvPr/>
        </p:nvSpPr>
        <p:spPr>
          <a:xfrm>
            <a:off x="2527300" y="3327400"/>
            <a:ext cx="3746501" cy="1600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201" name="Shape 201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202" name="Shape 202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03" name="Shape 203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204" name="Shape 204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228" name="Group 228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210" name="Shape 210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17" name="Shape 217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229" name="Shape 229"/>
          <p:cNvSpPr/>
          <p:nvPr/>
        </p:nvSpPr>
        <p:spPr>
          <a:xfrm>
            <a:off x="2019300" y="3060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30" name="Shape 230"/>
          <p:cNvSpPr/>
          <p:nvPr/>
        </p:nvSpPr>
        <p:spPr>
          <a:xfrm>
            <a:off x="6261100" y="4826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31" name="Shape 231"/>
          <p:cNvSpPr/>
          <p:nvPr/>
        </p:nvSpPr>
        <p:spPr>
          <a:xfrm>
            <a:off x="5524500" y="63881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32" name="Shape 232"/>
          <p:cNvSpPr/>
          <p:nvPr/>
        </p:nvSpPr>
        <p:spPr>
          <a:xfrm>
            <a:off x="46482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33" name="Shape 233"/>
          <p:cNvSpPr/>
          <p:nvPr/>
        </p:nvSpPr>
        <p:spPr>
          <a:xfrm>
            <a:off x="28956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34" name="Shape 234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35" name="Shape 235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36" name="Shape 236"/>
          <p:cNvSpPr/>
          <p:nvPr/>
        </p:nvSpPr>
        <p:spPr>
          <a:xfrm flipH="1" flipV="1">
            <a:off x="3251200" y="5321300"/>
            <a:ext cx="660402" cy="109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7" name="Shape 237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2489200" y="3454400"/>
            <a:ext cx="2185154" cy="146233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2349500" y="3543300"/>
            <a:ext cx="714754" cy="12759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0" name="Shape 240"/>
          <p:cNvSpPr/>
          <p:nvPr/>
        </p:nvSpPr>
        <p:spPr>
          <a:xfrm flipV="1">
            <a:off x="4279900" y="6629400"/>
            <a:ext cx="1231223" cy="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 flipV="1">
            <a:off x="3403600" y="5118100"/>
            <a:ext cx="1243286" cy="14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4</a:t>
            </a:r>
          </a:p>
        </p:txBody>
      </p:sp>
      <p:sp>
        <p:nvSpPr>
          <p:cNvPr id="246" name="Shape 246"/>
          <p:cNvSpPr/>
          <p:nvPr/>
        </p:nvSpPr>
        <p:spPr>
          <a:xfrm>
            <a:off x="2527300" y="3327400"/>
            <a:ext cx="3746501" cy="1600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7" name="Shape 247"/>
          <p:cNvSpPr/>
          <p:nvPr/>
        </p:nvSpPr>
        <p:spPr>
          <a:xfrm flipH="1">
            <a:off x="5867400" y="5308600"/>
            <a:ext cx="544595" cy="1083936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249" name="Shape 249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250" name="Shape 250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51" name="Shape 251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252" name="Shape 252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grpSp>
        <p:nvGrpSpPr>
          <p:cNvPr id="277" name="Group 277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259" name="Shape 259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260" name="Shape 260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64" name="Shape 264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66" name="Shape 266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278" name="Shape 278"/>
          <p:cNvSpPr/>
          <p:nvPr/>
        </p:nvSpPr>
        <p:spPr>
          <a:xfrm>
            <a:off x="2019300" y="3060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79" name="Shape 279"/>
          <p:cNvSpPr/>
          <p:nvPr/>
        </p:nvSpPr>
        <p:spPr>
          <a:xfrm>
            <a:off x="6261100" y="4826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80" name="Shape 280"/>
          <p:cNvSpPr/>
          <p:nvPr/>
        </p:nvSpPr>
        <p:spPr>
          <a:xfrm>
            <a:off x="46482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81" name="Shape 281"/>
          <p:cNvSpPr/>
          <p:nvPr/>
        </p:nvSpPr>
        <p:spPr>
          <a:xfrm>
            <a:off x="28956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82" name="Shape 282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83" name="Shape 283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84" name="Shape 284"/>
          <p:cNvSpPr/>
          <p:nvPr/>
        </p:nvSpPr>
        <p:spPr>
          <a:xfrm flipH="1" flipV="1">
            <a:off x="3251200" y="5321300"/>
            <a:ext cx="660402" cy="109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85" name="Shape 285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2489200" y="3454400"/>
            <a:ext cx="2185154" cy="146233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2349500" y="3543300"/>
            <a:ext cx="714754" cy="12759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 flipV="1">
            <a:off x="4279900" y="6629400"/>
            <a:ext cx="1231223" cy="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9" name="Shape 289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92" name="Shape 292"/>
          <p:cNvSpPr/>
          <p:nvPr/>
        </p:nvSpPr>
        <p:spPr>
          <a:xfrm flipV="1">
            <a:off x="3403600" y="5118100"/>
            <a:ext cx="1243286" cy="14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4 done</a:t>
            </a:r>
          </a:p>
        </p:txBody>
      </p:sp>
      <p:sp>
        <p:nvSpPr>
          <p:cNvPr id="294" name="Shape 294"/>
          <p:cNvSpPr/>
          <p:nvPr/>
        </p:nvSpPr>
        <p:spPr>
          <a:xfrm>
            <a:off x="2527300" y="3327400"/>
            <a:ext cx="3746501" cy="1600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grpSp>
        <p:nvGrpSpPr>
          <p:cNvPr id="297" name="Group 297"/>
          <p:cNvGrpSpPr/>
          <p:nvPr/>
        </p:nvGrpSpPr>
        <p:grpSpPr>
          <a:xfrm>
            <a:off x="5524500" y="5308600"/>
            <a:ext cx="887495" cy="1587500"/>
            <a:chOff x="0" y="0"/>
            <a:chExt cx="887494" cy="1587500"/>
          </a:xfrm>
        </p:grpSpPr>
        <p:sp>
          <p:nvSpPr>
            <p:cNvPr id="295" name="Shape 295"/>
            <p:cNvSpPr/>
            <p:nvPr/>
          </p:nvSpPr>
          <p:spPr>
            <a:xfrm>
              <a:off x="0" y="10795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96" name="Shape 296"/>
            <p:cNvSpPr/>
            <p:nvPr/>
          </p:nvSpPr>
          <p:spPr>
            <a:xfrm flipH="1">
              <a:off x="342900" y="0"/>
              <a:ext cx="544595" cy="1083936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298" name="Shape 298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299" name="Shape 299"/>
          <p:cNvSpPr/>
          <p:nvPr/>
        </p:nvSpPr>
        <p:spPr>
          <a:xfrm>
            <a:off x="6261100" y="4826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60606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00" name="Shape 300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301" name="Shape 301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302" name="Shape 302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303" name="Shape 303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upRight)">
                                      <p:cBhvr>
                                        <p:cTn id="6" dur="500" fill="hold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1" animBg="1" advAuto="0"/>
      <p:bldP spid="299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</a:t>
            </a:r>
          </a:p>
        </p:txBody>
      </p:sp>
      <p:grpSp>
        <p:nvGrpSpPr>
          <p:cNvPr id="328" name="Group 328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310" name="Shape 310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12" name="Shape 312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13" name="Shape 313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17" name="Shape 317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329" name="Shape 329"/>
          <p:cNvSpPr/>
          <p:nvPr/>
        </p:nvSpPr>
        <p:spPr>
          <a:xfrm>
            <a:off x="2019300" y="3060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30" name="Shape 330"/>
          <p:cNvSpPr/>
          <p:nvPr/>
        </p:nvSpPr>
        <p:spPr>
          <a:xfrm>
            <a:off x="46482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31" name="Shape 331"/>
          <p:cNvSpPr/>
          <p:nvPr/>
        </p:nvSpPr>
        <p:spPr>
          <a:xfrm>
            <a:off x="28956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32" name="Shape 332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33" name="Shape 333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34" name="Shape 334"/>
          <p:cNvSpPr/>
          <p:nvPr/>
        </p:nvSpPr>
        <p:spPr>
          <a:xfrm flipH="1" flipV="1">
            <a:off x="3251200" y="5321300"/>
            <a:ext cx="660402" cy="109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5" name="Shape 335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2489200" y="3454400"/>
            <a:ext cx="2185154" cy="146233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2349500" y="3543300"/>
            <a:ext cx="714754" cy="12759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8" name="Shape 338"/>
          <p:cNvSpPr/>
          <p:nvPr/>
        </p:nvSpPr>
        <p:spPr>
          <a:xfrm flipV="1">
            <a:off x="4279900" y="6629400"/>
            <a:ext cx="1231223" cy="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9" name="Shape 339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2" name="Shape 342"/>
          <p:cNvSpPr/>
          <p:nvPr/>
        </p:nvSpPr>
        <p:spPr>
          <a:xfrm flipV="1">
            <a:off x="3403600" y="5118100"/>
            <a:ext cx="1243286" cy="14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 done</a:t>
            </a:r>
          </a:p>
        </p:txBody>
      </p:sp>
      <p:grpSp>
        <p:nvGrpSpPr>
          <p:cNvPr id="346" name="Group 346"/>
          <p:cNvGrpSpPr/>
          <p:nvPr/>
        </p:nvGrpSpPr>
        <p:grpSpPr>
          <a:xfrm>
            <a:off x="2527300" y="3327400"/>
            <a:ext cx="4241800" cy="2006600"/>
            <a:chOff x="0" y="0"/>
            <a:chExt cx="4241800" cy="2006600"/>
          </a:xfrm>
        </p:grpSpPr>
        <p:sp>
          <p:nvSpPr>
            <p:cNvPr id="344" name="Shape 344"/>
            <p:cNvSpPr/>
            <p:nvPr/>
          </p:nvSpPr>
          <p:spPr>
            <a:xfrm>
              <a:off x="3733800" y="14986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60606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45" name="Shape 345"/>
            <p:cNvSpPr/>
            <p:nvPr/>
          </p:nvSpPr>
          <p:spPr>
            <a:xfrm>
              <a:off x="0" y="0"/>
              <a:ext cx="3746501" cy="1600200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347" name="Shape 347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348" name="Shape 348"/>
          <p:cNvSpPr/>
          <p:nvPr/>
        </p:nvSpPr>
        <p:spPr>
          <a:xfrm>
            <a:off x="2019300" y="3060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60606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49" name="Shape 349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350" name="Shape 350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351" name="Shape 351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352" name="Shape 352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6" dur="500" fill="hold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1" animBg="1" advAuto="0"/>
      <p:bldP spid="348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</a:t>
            </a:r>
          </a:p>
        </p:txBody>
      </p:sp>
      <p:grpSp>
        <p:nvGrpSpPr>
          <p:cNvPr id="377" name="Group 377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359" name="Shape 359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360" name="Shape 360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61" name="Shape 361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62" name="Shape 362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63" name="Shape 363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64" name="Shape 364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65" name="Shape 365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66" name="Shape 366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378" name="Shape 378"/>
          <p:cNvSpPr/>
          <p:nvPr/>
        </p:nvSpPr>
        <p:spPr>
          <a:xfrm>
            <a:off x="2019300" y="3060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60606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79" name="Shape 379"/>
          <p:cNvSpPr/>
          <p:nvPr/>
        </p:nvSpPr>
        <p:spPr>
          <a:xfrm>
            <a:off x="46482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80" name="Shape 380"/>
          <p:cNvSpPr/>
          <p:nvPr/>
        </p:nvSpPr>
        <p:spPr>
          <a:xfrm>
            <a:off x="28956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81" name="Shape 381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82" name="Shape 382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83" name="Shape 383"/>
          <p:cNvSpPr/>
          <p:nvPr/>
        </p:nvSpPr>
        <p:spPr>
          <a:xfrm flipH="1" flipV="1">
            <a:off x="3251200" y="5321300"/>
            <a:ext cx="660402" cy="109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4" name="Shape 384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2489200" y="3454400"/>
            <a:ext cx="2185154" cy="146233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2349500" y="3543300"/>
            <a:ext cx="714754" cy="1275960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7" name="Shape 387"/>
          <p:cNvSpPr/>
          <p:nvPr/>
        </p:nvSpPr>
        <p:spPr>
          <a:xfrm flipV="1">
            <a:off x="4279900" y="6629400"/>
            <a:ext cx="1231223" cy="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8" name="Shape 388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89" name="Shape 389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0" name="Shape 390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91" name="Shape 391"/>
          <p:cNvSpPr/>
          <p:nvPr/>
        </p:nvSpPr>
        <p:spPr>
          <a:xfrm flipV="1">
            <a:off x="3403600" y="5118100"/>
            <a:ext cx="1243286" cy="14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393" name="Shape 393"/>
          <p:cNvSpPr/>
          <p:nvPr/>
        </p:nvSpPr>
        <p:spPr>
          <a:xfrm>
            <a:off x="1016000" y="8813800"/>
            <a:ext cx="450680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0: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1, </a:t>
            </a:r>
            <a:r>
              <a:t>check 2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, and check 5</a:t>
            </a:r>
          </a:p>
        </p:txBody>
      </p:sp>
      <p:sp>
        <p:nvSpPr>
          <p:cNvPr id="394" name="Shape 394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395" name="Shape 395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396" name="Shape 396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397" name="Shape 397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Run depth-first search.</a:t>
            </a:r>
          </a:p>
          <a:p>
            <a:pPr lvl="1"/>
            <a:r>
              <a:t>Return vertices in reverse postorder.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Topological sort demo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8940800" y="4127500"/>
            <a:ext cx="31369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4   1</a:t>
            </a:r>
          </a:p>
        </p:txBody>
      </p:sp>
      <p:grpSp>
        <p:nvGrpSpPr>
          <p:cNvPr id="422" name="Group 422"/>
          <p:cNvGrpSpPr/>
          <p:nvPr/>
        </p:nvGrpSpPr>
        <p:grpSpPr>
          <a:xfrm>
            <a:off x="2019300" y="3060700"/>
            <a:ext cx="4749800" cy="5143500"/>
            <a:chOff x="0" y="0"/>
            <a:chExt cx="4749800" cy="5143500"/>
          </a:xfrm>
        </p:grpSpPr>
        <p:sp>
          <p:nvSpPr>
            <p:cNvPr id="404" name="Shape 404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05" name="Shape 405"/>
            <p:cNvSpPr/>
            <p:nvPr/>
          </p:nvSpPr>
          <p:spPr>
            <a:xfrm>
              <a:off x="4241800" y="1765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06" name="Shape 406"/>
            <p:cNvSpPr/>
            <p:nvPr/>
          </p:nvSpPr>
          <p:spPr>
            <a:xfrm>
              <a:off x="3505200" y="33274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07" name="Shape 407"/>
            <p:cNvSpPr/>
            <p:nvPr/>
          </p:nvSpPr>
          <p:spPr>
            <a:xfrm>
              <a:off x="26289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408" name="Shape 408"/>
            <p:cNvSpPr/>
            <p:nvPr/>
          </p:nvSpPr>
          <p:spPr>
            <a:xfrm>
              <a:off x="876300" y="1765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09" name="Shape 409"/>
            <p:cNvSpPr/>
            <p:nvPr/>
          </p:nvSpPr>
          <p:spPr>
            <a:xfrm>
              <a:off x="0" y="4635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410" name="Shape 410"/>
            <p:cNvSpPr/>
            <p:nvPr/>
          </p:nvSpPr>
          <p:spPr>
            <a:xfrm>
              <a:off x="1752600" y="33274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11" name="Shape 411"/>
            <p:cNvSpPr/>
            <p:nvPr/>
          </p:nvSpPr>
          <p:spPr>
            <a:xfrm flipH="1" flipV="1">
              <a:off x="1231898" y="2260600"/>
              <a:ext cx="660403" cy="109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 flipH="1">
              <a:off x="3848100" y="2247900"/>
              <a:ext cx="544595" cy="108393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 flipV="1">
              <a:off x="253999" y="520700"/>
              <a:ext cx="2" cy="4127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469900" y="393700"/>
              <a:ext cx="2185154" cy="14623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330200" y="482600"/>
              <a:ext cx="714754" cy="127596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 flipV="1">
              <a:off x="2260600" y="3568700"/>
              <a:ext cx="1231223" cy="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 flipV="1">
              <a:off x="444499" y="3733800"/>
              <a:ext cx="1345477" cy="9680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508000" y="266700"/>
              <a:ext cx="3746501" cy="1600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 flipV="1">
              <a:off x="507999" y="3771900"/>
              <a:ext cx="3039687" cy="1121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 flipV="1">
              <a:off x="2146300" y="2260600"/>
              <a:ext cx="613928" cy="1104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 flipV="1">
              <a:off x="1384300" y="2057400"/>
              <a:ext cx="1243286" cy="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423" name="Shape 423"/>
          <p:cNvSpPr/>
          <p:nvPr/>
        </p:nvSpPr>
        <p:spPr>
          <a:xfrm>
            <a:off x="2019300" y="3060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24" name="Shape 424"/>
          <p:cNvSpPr/>
          <p:nvPr/>
        </p:nvSpPr>
        <p:spPr>
          <a:xfrm>
            <a:off x="4648200" y="4826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25" name="Shape 425"/>
          <p:cNvSpPr/>
          <p:nvPr/>
        </p:nvSpPr>
        <p:spPr>
          <a:xfrm>
            <a:off x="2895600" y="4826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26" name="Shape 426"/>
          <p:cNvSpPr/>
          <p:nvPr/>
        </p:nvSpPr>
        <p:spPr>
          <a:xfrm>
            <a:off x="2019300" y="7696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27" name="Shape 427"/>
          <p:cNvSpPr/>
          <p:nvPr/>
        </p:nvSpPr>
        <p:spPr>
          <a:xfrm>
            <a:off x="3771900" y="63881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28" name="Shape 428"/>
          <p:cNvSpPr/>
          <p:nvPr/>
        </p:nvSpPr>
        <p:spPr>
          <a:xfrm flipH="1" flipV="1">
            <a:off x="3251200" y="5321300"/>
            <a:ext cx="660402" cy="10922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9" name="Shape 429"/>
          <p:cNvSpPr/>
          <p:nvPr/>
        </p:nvSpPr>
        <p:spPr>
          <a:xfrm flipV="1">
            <a:off x="2273300" y="3581400"/>
            <a:ext cx="1" cy="4127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2489200" y="3454400"/>
            <a:ext cx="2185154" cy="146233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1" name="Shape 431"/>
          <p:cNvSpPr/>
          <p:nvPr/>
        </p:nvSpPr>
        <p:spPr>
          <a:xfrm flipV="1">
            <a:off x="4279900" y="6629400"/>
            <a:ext cx="1231223" cy="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2" name="Shape 432"/>
          <p:cNvSpPr/>
          <p:nvPr/>
        </p:nvSpPr>
        <p:spPr>
          <a:xfrm flipV="1">
            <a:off x="2463800" y="6794500"/>
            <a:ext cx="1345476" cy="968017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3" name="Shape 433"/>
          <p:cNvSpPr/>
          <p:nvPr/>
        </p:nvSpPr>
        <p:spPr>
          <a:xfrm flipV="1">
            <a:off x="2527300" y="6832600"/>
            <a:ext cx="3039686" cy="11219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4" name="Shape 434"/>
          <p:cNvSpPr/>
          <p:nvPr/>
        </p:nvSpPr>
        <p:spPr>
          <a:xfrm flipV="1">
            <a:off x="4165600" y="5321300"/>
            <a:ext cx="613928" cy="1104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5" name="Shape 435"/>
          <p:cNvSpPr/>
          <p:nvPr/>
        </p:nvSpPr>
        <p:spPr>
          <a:xfrm flipV="1">
            <a:off x="3403600" y="5118100"/>
            <a:ext cx="1243286" cy="14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2</a:t>
            </a:r>
          </a:p>
        </p:txBody>
      </p:sp>
      <p:sp>
        <p:nvSpPr>
          <p:cNvPr id="437" name="Shape 437"/>
          <p:cNvSpPr/>
          <p:nvPr/>
        </p:nvSpPr>
        <p:spPr>
          <a:xfrm>
            <a:off x="2349500" y="3543300"/>
            <a:ext cx="714754" cy="127596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8966200" y="3606800"/>
            <a:ext cx="133163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postorder</a:t>
            </a:r>
          </a:p>
        </p:txBody>
      </p:sp>
      <p:sp>
        <p:nvSpPr>
          <p:cNvPr id="439" name="Shape 439"/>
          <p:cNvSpPr/>
          <p:nvPr/>
        </p:nvSpPr>
        <p:spPr>
          <a:xfrm>
            <a:off x="109474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440" name="Shape 440"/>
          <p:cNvSpPr/>
          <p:nvPr/>
        </p:nvSpPr>
        <p:spPr>
          <a:xfrm>
            <a:off x="10642600" y="52959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441" name="Shape 441"/>
          <p:cNvSpPr/>
          <p:nvPr/>
        </p:nvSpPr>
        <p:spPr>
          <a:xfrm>
            <a:off x="9956800" y="5803900"/>
            <a:ext cx="749300" cy="306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</p:txBody>
      </p:sp>
      <p:sp>
        <p:nvSpPr>
          <p:cNvPr id="442" name="Shape 442"/>
          <p:cNvSpPr/>
          <p:nvPr/>
        </p:nvSpPr>
        <p:spPr>
          <a:xfrm>
            <a:off x="10172334" y="5715000"/>
            <a:ext cx="152438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10172700" y="52959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2F2F2"/>
      </a:dk1>
      <a:lt1>
        <a:srgbClr val="8D3124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1491</Words>
  <Application>Microsoft Office PowerPoint</Application>
  <PresentationFormat>Custom</PresentationFormat>
  <Paragraphs>927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Futura</vt:lpstr>
      <vt:lpstr>Helvetica</vt:lpstr>
      <vt:lpstr>Lucida Grande</vt:lpstr>
      <vt:lpstr>Lucida Sans Regular</vt:lpstr>
      <vt:lpstr>ヒラギノ角ゴ ProN W3</vt:lpstr>
      <vt:lpstr>White</vt:lpstr>
      <vt:lpstr>4.2  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  <vt:lpstr>Topological sort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  Topological Sort demo</dc:title>
  <cp:lastModifiedBy>Stucki, David</cp:lastModifiedBy>
  <cp:revision>2</cp:revision>
  <dcterms:modified xsi:type="dcterms:W3CDTF">2020-11-11T03:45:21Z</dcterms:modified>
</cp:coreProperties>
</file>