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7094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4.2  Kosaraju-Sharir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647" name="Shape 64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48" name="Shape 64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49" name="Shape 64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50" name="Shape 65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51" name="Shape 65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2" name="Shape 65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3" name="Shape 653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4" name="Shape 65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9" name="Shape 659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63" name="Shape 66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64" name="Shape 66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65" name="Shape 66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66" name="Shape 666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9" name="Shape 669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2" name="Shape 67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77" name="Shape 677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80" name="Shape 68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81" name="Shape 68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82" name="Shape 68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83" name="Shape 68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84" name="Shape 68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85" name="Shape 68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86" name="Shape 68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87" name="Shape 68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88" name="Shape 68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9" name="Shape 68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98" name="Shape 69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99" name="Shape 69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00" name="Shape 70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01" name="Shape 70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03" name="Shape 70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7" name="Shape 70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12" name="Shape 71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8 and </a:t>
            </a:r>
            <a:r>
              <a:t>check 7</a:t>
            </a:r>
          </a:p>
        </p:txBody>
      </p:sp>
      <p:sp>
        <p:nvSpPr>
          <p:cNvPr id="716" name="Shape 716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17" name="Shape 717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18" name="Shape 71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19" name="Shape 719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20" name="Shape 72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21" name="Shape 721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761" name="Group 76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725" name="Shape 72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26" name="Shape 72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27" name="Shape 72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728" name="Shape 72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29" name="Shape 72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30" name="Shape 73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31" name="Shape 73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741" name="Shape 74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742" name="Shape 74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743" name="Shape 74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744" name="Shape 74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55" name="Shape 755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759" name="Shape 759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760" name="Shape 76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762" name="Shape 76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63" name="Shape 76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64" name="Shape 76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65" name="Shape 76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66" name="Shape 76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67" name="Shape 76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68" name="Shape 76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4" name="Shape 774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78" name="Shape 77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79" name="Shape 77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80" name="Shape 78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81" name="Shape 78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2" name="Shape 78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3" name="Shape 78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4" name="Shape 78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5" name="Shape 785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0" name="Shape 79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1" name="Shape 79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92" name="Shape 792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96" name="Shape 796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7</a:t>
            </a:r>
          </a:p>
        </p:txBody>
      </p:sp>
      <p:sp>
        <p:nvSpPr>
          <p:cNvPr id="797" name="Shape 79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98" name="Shape 79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99" name="Shape 79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00" name="Shape 80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01" name="Shape 80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02" name="Shape 80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 8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842" name="Group 84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806" name="Shape 80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07" name="Shape 80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08" name="Shape 80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809" name="Shape 80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10" name="Shape 81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11" name="Shape 81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12" name="Shape 81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22" name="Shape 82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823" name="Shape 82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824" name="Shape 82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825" name="Shape 82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36" name="Shape 836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840" name="Shape 840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841" name="Shape 84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843" name="Shape 84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44" name="Shape 84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45" name="Shape 84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46" name="Shape 84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47" name="Shape 84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48" name="Shape 84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49" name="Shape 849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0" name="Shape 85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1" name="Shape 85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4" name="Shape 85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5" name="Shape 85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6" name="Shape 85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7" name="Shape 85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59" name="Shape 85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60" name="Shape 86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61" name="Shape 86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62" name="Shape 86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3" name="Shape 86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4" name="Shape 86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5" name="Shape 86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grpSp>
        <p:nvGrpSpPr>
          <p:cNvPr id="875" name="Group 875"/>
          <p:cNvGrpSpPr/>
          <p:nvPr/>
        </p:nvGrpSpPr>
        <p:grpSpPr>
          <a:xfrm>
            <a:off x="5346700" y="3579678"/>
            <a:ext cx="3111500" cy="928823"/>
            <a:chOff x="0" y="0"/>
            <a:chExt cx="3111500" cy="928821"/>
          </a:xfrm>
        </p:grpSpPr>
        <p:sp>
          <p:nvSpPr>
            <p:cNvPr id="873" name="Shape 873"/>
            <p:cNvSpPr/>
            <p:nvPr/>
          </p:nvSpPr>
          <p:spPr>
            <a:xfrm>
              <a:off x="0" y="-1"/>
              <a:ext cx="2769159" cy="41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2603500" y="420821"/>
              <a:ext cx="508000" cy="508001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 done</a:t>
            </a:r>
          </a:p>
        </p:txBody>
      </p:sp>
      <p:sp>
        <p:nvSpPr>
          <p:cNvPr id="879" name="Shape 87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80" name="Shape 88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81" name="Shape 88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82" name="Shape 882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83" name="Shape 88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84" name="Shape 884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7   </a:t>
            </a:r>
            <a:r>
              <a:t>8</a:t>
            </a:r>
          </a:p>
        </p:txBody>
      </p:sp>
      <p:sp>
        <p:nvSpPr>
          <p:cNvPr id="886" name="Shape 886"/>
          <p:cNvSpPr/>
          <p:nvPr/>
        </p:nvSpPr>
        <p:spPr>
          <a:xfrm>
            <a:off x="6983492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1" animBg="1" advAuto="0"/>
      <p:bldP spid="887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926" name="Group 926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890" name="Shape 89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91" name="Shape 89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92" name="Shape 89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893" name="Shape 89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94" name="Shape 89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95" name="Shape 89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96" name="Shape 89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907" name="Shape 90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909" name="Shape 90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20" name="Shape 920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924" name="Shape 924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925" name="Shape 925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927" name="Shape 92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28" name="Shape 92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29" name="Shape 92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30" name="Shape 93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31" name="Shape 93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32" name="Shape 93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33" name="Shape 933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0" name="Shape 94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42" name="Shape 94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43" name="Shape 94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44" name="Shape 94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45" name="Shape 94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6" name="Shape 94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7" name="Shape 94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8" name="Shape 948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9" name="Shape 94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1" name="Shape 95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4" name="Shape 95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56" name="Shape 9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957" name="Shape 9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done</a:t>
            </a:r>
          </a:p>
        </p:txBody>
      </p:sp>
      <p:sp>
        <p:nvSpPr>
          <p:cNvPr id="959" name="Shape 95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grpSp>
        <p:nvGrpSpPr>
          <p:cNvPr id="962" name="Group 962"/>
          <p:cNvGrpSpPr/>
          <p:nvPr/>
        </p:nvGrpSpPr>
        <p:grpSpPr>
          <a:xfrm>
            <a:off x="2019300" y="3619500"/>
            <a:ext cx="3429000" cy="889000"/>
            <a:chOff x="0" y="0"/>
            <a:chExt cx="3429000" cy="889000"/>
          </a:xfrm>
        </p:grpSpPr>
        <p:sp>
          <p:nvSpPr>
            <p:cNvPr id="960" name="Shape 960"/>
            <p:cNvSpPr/>
            <p:nvPr/>
          </p:nvSpPr>
          <p:spPr>
            <a:xfrm flipH="1" flipV="1">
              <a:off x="0" y="0"/>
              <a:ext cx="2926971" cy="66456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2921000" y="3810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963" name="Shape 963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64" name="Shape 96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65" name="Shape 965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6   </a:t>
            </a:r>
            <a:r>
              <a:t>7   8</a:t>
            </a:r>
          </a:p>
        </p:txBody>
      </p:sp>
      <p:sp>
        <p:nvSpPr>
          <p:cNvPr id="967" name="Shape 967"/>
          <p:cNvSpPr/>
          <p:nvPr/>
        </p:nvSpPr>
        <p:spPr>
          <a:xfrm>
            <a:off x="6626384" y="1837194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69" name="Shape 96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" grpId="1" animBg="1" advAuto="0"/>
      <p:bldP spid="969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72" name="Shape 97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974" name="Shape 97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75" name="Shape 97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76" name="Shape 97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77" name="Shape 97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78" name="Shape 97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79" name="Shape 97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80" name="Shape 980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1" name="Shape 98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2" name="Shape 98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3" name="Shape 98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6" name="Shape 986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8" name="Shape 98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90" name="Shape 99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91" name="Shape 99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92" name="Shape 99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93" name="Shape 993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5" name="Shape 99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6" name="Shape 99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7" name="Shape 99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01" name="Shape 100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02" name="Shape 100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03" name="Shape 1003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4" name="Shape 1004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07" name="Shape 100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08" name="Shape 100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09" name="Shape 100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10" name="Shape 101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11" name="Shape 101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12" name="Shape 101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13" name="Shape 101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14" name="Shape 101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15" name="Shape 1015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7" name="Shape 101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8" name="Shape 101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24" name="Shape 102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25" name="Shape 102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26" name="Shape 1026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9" name="Shape 102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1" name="Shape 103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34" name="Shape 103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36" name="Shape 10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037" name="Shape 103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039" name="Shape 103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40" name="Shape 104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41" name="Shape 104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42" name="Shape 104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  <p:sp>
        <p:nvSpPr>
          <p:cNvPr id="1044" name="Shape 104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45" name="Shape 104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6 and </a:t>
            </a:r>
            <a:r>
              <a:t>check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050" name="Shape 105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51" name="Shape 105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2" name="Shape 105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53" name="Shape 105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54" name="Shape 105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55" name="Shape 105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56" name="Shape 105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1" name="Shape 1061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65" name="Shape 106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66" name="Shape 106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67" name="Shape 106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68" name="Shape 106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2" name="Shape 1072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3" name="Shape 107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4" name="Shape 107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7" name="Shape 1077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79" name="Shape 1079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0" name="Shape 1080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83" name="Shape 108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84" name="Shape 108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85" name="Shape 108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86" name="Shape 108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87" name="Shape 108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88" name="Shape 108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89" name="Shape 108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90" name="Shape 109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91" name="Shape 109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99" name="Shape 109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00" name="Shape 110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01" name="Shape 110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4" name="Shape 110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5" name="Shape 1105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10" name="Shape 111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11" name="Shape 111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113" name="Shape 11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check 4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3</a:t>
            </a:r>
          </a:p>
        </p:txBody>
      </p:sp>
      <p:sp>
        <p:nvSpPr>
          <p:cNvPr id="1115" name="Shape 111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16" name="Shape 111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17" name="Shape 111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18" name="Shape 1118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19" name="Shape 111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4" name="Shape 112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126" name="Shape 112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27" name="Shape 112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28" name="Shape 112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29" name="Shape 112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31" name="Shape 113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32" name="Shape 113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4" name="Shape 113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7" name="Shape 113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8" name="Shape 113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9" name="Shape 113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41" name="Shape 114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42" name="Shape 114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43" name="Shape 114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44" name="Shape 114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5" name="Shape 114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6" name="Shape 114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7" name="Shape 114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8" name="Shape 114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0" name="Shape 115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1" name="Shape 115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55" name="Shape 1155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59" name="Shape 115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60" name="Shape 116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62" name="Shape 116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63" name="Shape 116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64" name="Shape 116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65" name="Shape 116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66" name="Shape 116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67" name="Shape 116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9" name="Shape 116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0" name="Shape 117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1" name="Shape 117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2" name="Shape 117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75" name="Shape 117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76" name="Shape 117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77" name="Shape 117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8" name="Shape 117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9" name="Shape 117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0" name="Shape 118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1" name="Shape 118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3" name="Shape 118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6" name="Shape 1186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7" name="Shape 118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88" name="Shape 1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189" name="Shape 118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190" name="Shape 1190"/>
          <p:cNvSpPr/>
          <p:nvPr/>
        </p:nvSpPr>
        <p:spPr>
          <a:xfrm>
            <a:off x="1016000" y="8813800"/>
            <a:ext cx="46576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check 11,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check 6, and check 5</a:t>
            </a:r>
          </a:p>
        </p:txBody>
      </p:sp>
      <p:sp>
        <p:nvSpPr>
          <p:cNvPr id="1191" name="Shape 119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92" name="Shape 119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93" name="Shape 119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94" name="Shape 1194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  <p:sp>
        <p:nvSpPr>
          <p:cNvPr id="1195" name="Shape 119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96" name="Shape 119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97" name="Shape 119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202" name="Shape 120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03" name="Shape 120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04" name="Shape 120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05" name="Shape 120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06" name="Shape 120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07" name="Shape 120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08" name="Shape 120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9" name="Shape 120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0" name="Shape 121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3" name="Shape 121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4" name="Shape 1214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5" name="Shape 1215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17" name="Shape 121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18" name="Shape 121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19" name="Shape 121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20" name="Shape 1220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1" name="Shape 1221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2" name="Shape 122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3" name="Shape 122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4" name="Shape 1224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5" name="Shape 122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8" name="Shape 122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9" name="Shape 1229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0" name="Shape 123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31" name="Shape 1231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2" name="Shape 1232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35" name="Shape 123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36" name="Shape 123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37" name="Shape 123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38" name="Shape 123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39" name="Shape 123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40" name="Shape 124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41" name="Shape 124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42" name="Shape 124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43" name="Shape 1243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4" name="Shape 12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5" name="Shape 124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8" name="Shape 124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51" name="Shape 125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52" name="Shape 125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53" name="Shape 1253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4" name="Shape 1254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5" name="Shape 125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6" name="Shape 1256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7" name="Shape 1257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8" name="Shape 125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9" name="Shape 125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0" name="Shape 126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2" name="Shape 1262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3" name="Shape 126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64" name="Shape 1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265" name="Shape 126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1016000" y="8813800"/>
            <a:ext cx="20861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11: check 9</a:t>
            </a:r>
          </a:p>
        </p:txBody>
      </p:sp>
      <p:sp>
        <p:nvSpPr>
          <p:cNvPr id="1267" name="Shape 126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68" name="Shape 126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69" name="Shape 126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70" name="Shape 127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71" name="Shape 127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72" name="Shape 127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3" name="Shape 127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6" name="Shape 127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7" name="Shape 12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278" name="Shape 127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79" name="Shape 127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80" name="Shape 128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81" name="Shape 128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82" name="Shape 128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83" name="Shape 128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84" name="Shape 128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5" name="Shape 128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6" name="Shape 128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7" name="Shape 128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8" name="Shape 1288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9" name="Shape 1289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0" name="Shape 1290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2" name="Shape 129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3" name="Shape 129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94" name="Shape 129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95" name="Shape 129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96" name="Shape 129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97" name="Shape 129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8" name="Shape 129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9" name="Shape 129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0" name="Shape 130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1" name="Shape 130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2" name="Shape 130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3" name="Shape 130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4" name="Shape 130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5" name="Shape 1305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07" name="Shape 1307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8" name="Shape 1308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9" name="Shape 1309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0" name="Shape 131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11" name="Shape 131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12" name="Shape 131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13" name="Shape 131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14" name="Shape 131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15" name="Shape 131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16" name="Shape 131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17" name="Shape 131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18" name="Shape 131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19" name="Shape 1319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0" name="Shape 132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1" name="Shape 132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2" name="Shape 132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3" name="Shape 132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5" name="Shape 132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6" name="Shape 132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7" name="Shape 132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28" name="Shape 132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29" name="Shape 132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30" name="Shape 1330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1" name="Shape 1331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2" name="Shape 133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5" name="Shape 133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6" name="Shape 133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40" name="Shape 13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341" name="Shape 134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342" name="Shape 1342"/>
          <p:cNvSpPr/>
          <p:nvPr/>
        </p:nvSpPr>
        <p:spPr>
          <a:xfrm>
            <a:off x="1016000" y="8813800"/>
            <a:ext cx="46576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9: check 12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7, and check 6</a:t>
            </a:r>
          </a:p>
        </p:txBody>
      </p:sp>
      <p:sp>
        <p:nvSpPr>
          <p:cNvPr id="1343" name="Shape 134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44" name="Shape 134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45" name="Shape 134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46" name="Shape 1346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47" name="Shape 134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48" name="Shape 1348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Shape 135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2" name="Shape 135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3" name="Shape 13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354" name="Shape 135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55" name="Shape 135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56" name="Shape 135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57" name="Shape 135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58" name="Shape 135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59" name="Shape 135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60" name="Shape 1360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1" name="Shape 136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2" name="Shape 136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70" name="Shape 137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71" name="Shape 137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72" name="Shape 137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73" name="Shape 1373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74" name="Shape 1374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75" name="Shape 137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76" name="Shape 1376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77" name="Shape 1377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78" name="Shape 137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81" name="Shape 138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83" name="Shape 1383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4" name="Shape 1384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5" name="Shape 1385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6" name="Shape 138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87" name="Shape 138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88" name="Shape 138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89" name="Shape 13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90" name="Shape 139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91" name="Shape 139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92" name="Shape 139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93" name="Shape 139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94" name="Shape 139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95" name="Shape 1395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96" name="Shape 139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97" name="Shape 139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99" name="Shape 1399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0" name="Shape 140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1" name="Shape 140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2" name="Shape 140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3" name="Shape 140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04" name="Shape 140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05" name="Shape 140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06" name="Shape 1406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7" name="Shape 1407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8" name="Shape 140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09" name="Shape 1409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0" name="Shape 1410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1" name="Shape 141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3" name="Shape 141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4" name="Shape 141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16" name="Shape 14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417" name="Shape 141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1016000" y="8813800"/>
            <a:ext cx="38726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12: check 11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10</a:t>
            </a:r>
          </a:p>
        </p:txBody>
      </p:sp>
      <p:sp>
        <p:nvSpPr>
          <p:cNvPr id="1419" name="Shape 141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20" name="Shape 142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1421" name="Shape 142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22" name="Shape 1422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23" name="Shape 142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24" name="Shape 1424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5" name="Shape 1425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Phase 1.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postorder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in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rPr dirty="0"/>
              <a:t>Phase 2.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 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postorder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of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9" name="Shape 6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88" name="Shape 8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016000" y="8813800"/>
            <a:ext cx="133531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digraph G</a:t>
            </a:r>
          </a:p>
        </p:txBody>
      </p:sp>
      <p:sp>
        <p:nvSpPr>
          <p:cNvPr id="102" name="Shape 10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3" name="Shape 10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4" name="Shape 10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5" name="Shape 10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6" name="Shape 10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7" name="Shape 10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8" name="Shape 108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8" name="Shape 11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9" name="Shape 11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0" name="Shape 12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1" name="Shape 121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5" name="Shape 13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6" name="Shape 13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1" name="Shape 14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2" name="Shape 14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3" name="Shape 143"/>
          <p:cNvSpPr/>
          <p:nvPr/>
        </p:nvSpPr>
        <p:spPr>
          <a:xfrm>
            <a:off x="10972800" y="1419601"/>
            <a:ext cx="932714" cy="827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4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3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0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 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0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11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12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12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9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10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9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11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7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10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12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11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4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3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8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8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5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lnSpc>
                <a:spcPct val="140000"/>
              </a:lnSpc>
              <a:defRPr sz="1700">
                <a:solidFill>
                  <a:srgbClr val="000000"/>
                </a:solidFill>
              </a:defRPr>
            </a:pPr>
            <a:r>
              <a:rPr dirty="0"/>
              <a:t>7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8" name="Shape 142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430" name="Shape 143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31" name="Shape 143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32" name="Shape 143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33" name="Shape 143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34" name="Shape 143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35" name="Shape 143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36" name="Shape 143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7" name="Shape 143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8" name="Shape 143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0" name="Shape 144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2" name="Shape 144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4" name="Shape 144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5" name="Shape 144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46" name="Shape 144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47" name="Shape 144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48" name="Shape 144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49" name="Shape 144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1" name="Shape 145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2" name="Shape 145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6" name="Shape 145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8" name="Shape 145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59" name="Shape 1459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0" name="Shape 1460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1" name="Shape 1461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63" name="Shape 146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64" name="Shape 146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65" name="Shape 146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66" name="Shape 146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67" name="Shape 146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68" name="Shape 146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69" name="Shape 146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70" name="Shape 147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71" name="Shape 147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80" name="Shape 148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81" name="Shape 148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82" name="Shape 148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3" name="Shape 148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4" name="Shape 148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5" name="Shape 148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6" name="Shape 148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90" name="Shape 149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91" name="Shape 14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492" name="Shape 149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493" name="Shape 149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94" name="Shape 149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495" name="Shape 149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96" name="Shape 1496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97" name="Shape 149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98" name="Shape 1498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  <p:sp>
        <p:nvSpPr>
          <p:cNvPr id="1500" name="Shape 1500"/>
          <p:cNvSpPr/>
          <p:nvPr/>
        </p:nvSpPr>
        <p:spPr>
          <a:xfrm>
            <a:off x="1016000" y="8813800"/>
            <a:ext cx="38726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12: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11 and </a:t>
            </a:r>
            <a:r>
              <a:t>check 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3" name="Shape 150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4" name="Shape 15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505" name="Shape 150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06" name="Shape 150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07" name="Shape 150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08" name="Shape 150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09" name="Shape 150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10" name="Shape 151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11" name="Shape 151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2" name="Shape 151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3" name="Shape 151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4" name="Shape 151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6" name="Shape 151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7" name="Shape 151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19" name="Shape 151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0" name="Shape 152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21" name="Shape 152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22" name="Shape 152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23" name="Shape 152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24" name="Shape 152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8" name="Shape 152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29" name="Shape 152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0" name="Shape 153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1" name="Shape 153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34" name="Shape 1534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38" name="Shape 153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39" name="Shape 153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40" name="Shape 154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41" name="Shape 154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42" name="Shape 154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43" name="Shape 154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44" name="Shape 154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45" name="Shape 154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46" name="Shape 154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47" name="Shape 154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48" name="Shape 154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49" name="Shape 154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0" name="Shape 155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1" name="Shape 155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2" name="Shape 155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3" name="Shape 155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4" name="Shape 155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55" name="Shape 155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56" name="Shape 155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57" name="Shape 155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8" name="Shape 155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9" name="Shape 155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0" name="Shape 156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1" name="Shape 156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2" name="Shape 156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3" name="Shape 156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4" name="Shape 156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66" name="Shape 15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567" name="Shape 156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1016000" y="8813800"/>
            <a:ext cx="20861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10: check 9</a:t>
            </a:r>
          </a:p>
        </p:txBody>
      </p:sp>
      <p:sp>
        <p:nvSpPr>
          <p:cNvPr id="1569" name="Shape 156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570" name="Shape 157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571" name="Shape 157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72" name="Shape 1572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73" name="Shape 157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574" name="Shape 1574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1614" name="Group 161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578" name="Shape 157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79" name="Shape 157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581" name="Shape 158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82" name="Shape 158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83" name="Shape 158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4" name="Shape 158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3" name="Shape 159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596" name="Shape 159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597" name="Shape 159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608" name="Shape 1608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612" name="Shape 161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613" name="Shape 161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615" name="Shape 161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16" name="Shape 161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17" name="Shape 161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18" name="Shape 161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19" name="Shape 161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20" name="Shape 162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21" name="Shape 162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2" name="Shape 162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3" name="Shape 162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5" name="Shape 162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8" name="Shape 162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29" name="Shape 162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30" name="Shape 163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31" name="Shape 163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32" name="Shape 163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33" name="Shape 163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34" name="Shape 163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35" name="Shape 1635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639" name="Group 1639"/>
          <p:cNvGrpSpPr/>
          <p:nvPr/>
        </p:nvGrpSpPr>
        <p:grpSpPr>
          <a:xfrm>
            <a:off x="7950200" y="6070600"/>
            <a:ext cx="508000" cy="1571083"/>
            <a:chOff x="0" y="0"/>
            <a:chExt cx="508000" cy="1571082"/>
          </a:xfrm>
        </p:grpSpPr>
        <p:sp>
          <p:nvSpPr>
            <p:cNvPr id="1637" name="Shape 163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638" name="Shape 1638"/>
            <p:cNvSpPr/>
            <p:nvPr/>
          </p:nvSpPr>
          <p:spPr>
            <a:xfrm flipH="1">
              <a:off x="253999" y="508000"/>
              <a:ext cx="2" cy="1063083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640" name="Shape 164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41" name="Shape 164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42" name="Shape 16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643" name="Shape 16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644" name="Shape 1644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 done</a:t>
            </a:r>
          </a:p>
        </p:txBody>
      </p:sp>
      <p:sp>
        <p:nvSpPr>
          <p:cNvPr id="1645" name="Shape 164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646" name="Shape 164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647" name="Shape 164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48" name="Shape 1648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649" name="Shape 164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650" name="Shape 1650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1" name="Shape 1651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10</a:t>
            </a:r>
            <a:r>
              <a:t>   6   7   8</a:t>
            </a:r>
          </a:p>
        </p:txBody>
      </p:sp>
      <p:sp>
        <p:nvSpPr>
          <p:cNvPr id="1652" name="Shape 1652"/>
          <p:cNvSpPr/>
          <p:nvPr/>
        </p:nvSpPr>
        <p:spPr>
          <a:xfrm>
            <a:off x="620857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53" name="Shape 165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" dur="500" fill="hold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" grpId="1" animBg="1" advAuto="0"/>
      <p:bldP spid="1653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1692" name="Group 169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656" name="Shape 165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657" name="Shape 165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62" name="Shape 166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672" name="Shape 167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673" name="Shape 167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674" name="Shape 167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675" name="Shape 167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686" name="Shape 1686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690" name="Shape 1690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691" name="Shape 169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693" name="Shape 169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94" name="Shape 169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95" name="Shape 169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96" name="Shape 169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97" name="Shape 169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98" name="Shape 169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99" name="Shape 1699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0" name="Shape 170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1" name="Shape 170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2" name="Shape 170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3" name="Shape 170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4" name="Shape 170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5" name="Shape 170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6" name="Shape 170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7" name="Shape 170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08" name="Shape 170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9" name="Shape 1709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0" name="Shape 171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1" name="Shape 171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2" name="Shape 1712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3" name="Shape 171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15" name="Shape 17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716" name="Shape 171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717" name="Shape 1717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12 done</a:t>
            </a:r>
          </a:p>
        </p:txBody>
      </p:sp>
      <p:sp>
        <p:nvSpPr>
          <p:cNvPr id="1718" name="Shape 171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719" name="Shape 171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720" name="Shape 172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1723" name="Group 1723"/>
          <p:cNvGrpSpPr/>
          <p:nvPr/>
        </p:nvGrpSpPr>
        <p:grpSpPr>
          <a:xfrm>
            <a:off x="6832600" y="6464300"/>
            <a:ext cx="1625600" cy="1689100"/>
            <a:chOff x="0" y="0"/>
            <a:chExt cx="1625600" cy="1689100"/>
          </a:xfrm>
        </p:grpSpPr>
        <p:sp>
          <p:nvSpPr>
            <p:cNvPr id="1721" name="Shape 1721"/>
            <p:cNvSpPr/>
            <p:nvPr/>
          </p:nvSpPr>
          <p:spPr>
            <a:xfrm>
              <a:off x="0" y="0"/>
              <a:ext cx="1206500" cy="12192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1117600" y="11811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724" name="Shape 1724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725" name="Shape 1725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726" name="Shape 1726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7" name="Shape 1727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12</a:t>
            </a:r>
            <a:r>
              <a:t>   10   6   7   8</a:t>
            </a:r>
          </a:p>
        </p:txBody>
      </p:sp>
      <p:sp>
        <p:nvSpPr>
          <p:cNvPr id="1728" name="Shape 1728"/>
          <p:cNvSpPr/>
          <p:nvPr/>
        </p:nvSpPr>
        <p:spPr>
          <a:xfrm>
            <a:off x="572016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29" name="Shape 172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" grpId="1" animBg="1" advAuto="0"/>
      <p:bldP spid="1729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33" name="Shape 17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734" name="Shape 173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35" name="Shape 173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36" name="Shape 173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37" name="Shape 173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38" name="Shape 173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39" name="Shape 173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40" name="Shape 1740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3" name="Shape 174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4" name="Shape 174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5" name="Shape 174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6" name="Shape 174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7" name="Shape 174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48" name="Shape 174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49" name="Shape 174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50" name="Shape 175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51" name="Shape 175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52" name="Shape 175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53" name="Shape 175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54" name="Shape 175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55" name="Shape 175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56" name="Shape 175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57" name="Shape 175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8" name="Shape 175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9" name="Shape 175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0" name="Shape 176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61" name="Shape 176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62" name="Shape 176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63" name="Shape 1763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4" name="Shape 1764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5" name="Shape 1765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6" name="Shape 176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67" name="Shape 176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68" name="Shape 176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69" name="Shape 176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70" name="Shape 177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71" name="Shape 177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72" name="Shape 177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73" name="Shape 177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74" name="Shape 177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75" name="Shape 177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76" name="Shape 177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77" name="Shape 177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78" name="Shape 177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79" name="Shape 177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0" name="Shape 178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1" name="Shape 178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82" name="Shape 178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3" name="Shape 178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4" name="Shape 178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5" name="Shape 178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6" name="Shape 178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7" name="Shape 1787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88" name="Shape 178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89" name="Shape 17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790" name="Shape 179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791" name="Shape 179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792" name="Shape 179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793" name="Shape 179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94" name="Shape 179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95" name="Shape 179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796" name="Shape 179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797" name="Shape 179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8" name="Shape 179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12   10   6   7   8</a:t>
            </a:r>
          </a:p>
        </p:txBody>
      </p:sp>
      <p:sp>
        <p:nvSpPr>
          <p:cNvPr id="1799" name="Shape 1799"/>
          <p:cNvSpPr/>
          <p:nvPr/>
        </p:nvSpPr>
        <p:spPr>
          <a:xfrm>
            <a:off x="1016000" y="8813800"/>
            <a:ext cx="46011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9: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12, </a:t>
            </a:r>
            <a:r>
              <a:t>check 7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02" name="Shape 180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03" name="Shape 18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1804" name="Shape 180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05" name="Shape 180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06" name="Shape 180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07" name="Shape 180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08" name="Shape 180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09" name="Shape 180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10" name="Shape 1810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1" name="Shape 181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2" name="Shape 181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3" name="Shape 181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4" name="Shape 181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5" name="Shape 181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6" name="Shape 181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7" name="Shape 181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8" name="Shape 181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19" name="Shape 181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20" name="Shape 182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21" name="Shape 182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22" name="Shape 182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3" name="Shape 182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4" name="Shape 182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5" name="Shape 182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6" name="Shape 182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7" name="Shape 182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8" name="Shape 182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9" name="Shape 182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0" name="Shape 183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31" name="Shape 183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32" name="Shape 183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33" name="Shape 1833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4" name="Shape 1834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5" name="Shape 1835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6" name="Shape 183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37" name="Shape 183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38" name="Shape 183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839" name="Shape 183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40" name="Shape 184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41" name="Shape 184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42" name="Shape 184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43" name="Shape 184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44" name="Shape 184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5" name="Shape 184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6" name="Shape 184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7" name="Shape 184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8" name="Shape 184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9" name="Shape 184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0" name="Shape 185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51" name="Shape 185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2" name="Shape 185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3" name="Shape 185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4" name="Shape 185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5" name="Shape 1855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6" name="Shape 1856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7" name="Shape 185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58" name="Shape 18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859" name="Shape 185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860" name="Shape 186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861" name="Shape 186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862" name="Shape 186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63" name="Shape 186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64" name="Shape 1864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865" name="Shape 1865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866" name="Shape 1866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7" name="Shape 1867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12   10   6   7   8</a:t>
            </a:r>
          </a:p>
        </p:txBody>
      </p:sp>
      <p:sp>
        <p:nvSpPr>
          <p:cNvPr id="1868" name="Shape 1868"/>
          <p:cNvSpPr/>
          <p:nvPr/>
        </p:nvSpPr>
        <p:spPr>
          <a:xfrm>
            <a:off x="1016000" y="8813800"/>
            <a:ext cx="46576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9: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12, check 7, and </a:t>
            </a:r>
            <a:r>
              <a:t>check 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1907" name="Group 1907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871" name="Shape 187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72" name="Shape 187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73" name="Shape 187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874" name="Shape 187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75" name="Shape 187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76" name="Shape 187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77" name="Shape 187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78" name="Shape 187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79" name="Shape 187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0" name="Shape 188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1" name="Shape 188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2" name="Shape 188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3" name="Shape 188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5" name="Shape 188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86" name="Shape 188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887" name="Shape 188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888" name="Shape 188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889" name="Shape 188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890" name="Shape 189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4" name="Shape 189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5" name="Shape 1895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97" name="Shape 1897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98" name="Shape 1898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99" name="Shape 189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00" name="Shape 190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01" name="Shape 1901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02" name="Shape 1902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03" name="Shape 1903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04" name="Shape 1904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905" name="Shape 1905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906" name="Shape 1906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908" name="Shape 190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09" name="Shape 190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10" name="Shape 191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11" name="Shape 191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12" name="Shape 191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13" name="Shape 1913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4" name="Shape 191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5" name="Shape 191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6" name="Shape 191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7" name="Shape 191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8" name="Shape 191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19" name="Shape 191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0" name="Shape 192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1" name="Shape 192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2" name="Shape 192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3" name="Shape 192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4" name="Shape 192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5" name="Shape 192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26" name="Shape 19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927" name="Shape 192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928" name="Shape 192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 done</a:t>
            </a:r>
          </a:p>
        </p:txBody>
      </p:sp>
      <p:sp>
        <p:nvSpPr>
          <p:cNvPr id="1929" name="Shape 192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930" name="Shape 193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931" name="Shape 193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1934" name="Group 1934"/>
          <p:cNvGrpSpPr/>
          <p:nvPr/>
        </p:nvGrpSpPr>
        <p:grpSpPr>
          <a:xfrm>
            <a:off x="6337300" y="6070600"/>
            <a:ext cx="508000" cy="1574800"/>
            <a:chOff x="0" y="0"/>
            <a:chExt cx="508000" cy="1574800"/>
          </a:xfrm>
        </p:grpSpPr>
        <p:sp>
          <p:nvSpPr>
            <p:cNvPr id="1932" name="Shape 1932"/>
            <p:cNvSpPr/>
            <p:nvPr/>
          </p:nvSpPr>
          <p:spPr>
            <a:xfrm flipH="1">
              <a:off x="241299" y="508000"/>
              <a:ext cx="2" cy="10668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33" name="Shape 193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</p:grpSp>
      <p:sp>
        <p:nvSpPr>
          <p:cNvPr id="1935" name="Shape 193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936" name="Shape 193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937" name="Shape 193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8" name="Shape 193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9</a:t>
            </a:r>
            <a:r>
              <a:t>   12   10   6   7   8</a:t>
            </a:r>
          </a:p>
        </p:txBody>
      </p:sp>
      <p:sp>
        <p:nvSpPr>
          <p:cNvPr id="1939" name="Shape 1939"/>
          <p:cNvSpPr/>
          <p:nvPr/>
        </p:nvSpPr>
        <p:spPr>
          <a:xfrm>
            <a:off x="5274152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40" name="Shape 194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" dur="500" fill="hold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1" animBg="1" advAuto="0"/>
      <p:bldP spid="1940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Shape 19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1979" name="Group 197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943" name="Shape 1943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9" name="Shape 1949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0" name="Shape 1950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1" name="Shape 195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2" name="Shape 195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3" name="Shape 195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4" name="Shape 1954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5" name="Shape 195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6" name="Shape 195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7" name="Shape 195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58" name="Shape 195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959" name="Shape 195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960" name="Shape 196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961" name="Shape 196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962" name="Shape 196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64" name="Shape 196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65" name="Shape 196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66" name="Shape 196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67" name="Shape 1967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68" name="Shape 1968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0" name="Shape 1970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71" name="Shape 197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972" name="Shape 197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73" name="Shape 1973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4" name="Shape 1974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5" name="Shape 1975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977" name="Shape 197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978" name="Shape 1978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980" name="Shape 198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81" name="Shape 198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82" name="Shape 198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83" name="Shape 198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84" name="Shape 198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85" name="Shape 1985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6" name="Shape 198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7" name="Shape 198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8" name="Shape 198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9" name="Shape 198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0" name="Shape 199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1" name="Shape 199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2" name="Shape 199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3" name="Shape 199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4" name="Shape 199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5" name="Shape 199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96" name="Shape 19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997" name="Shape 199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998" name="Shape 1998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done</a:t>
            </a:r>
          </a:p>
        </p:txBody>
      </p:sp>
      <p:sp>
        <p:nvSpPr>
          <p:cNvPr id="1999" name="Shape 199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000" name="Shape 200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001" name="Shape 200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2004" name="Group 2004"/>
          <p:cNvGrpSpPr/>
          <p:nvPr/>
        </p:nvGrpSpPr>
        <p:grpSpPr>
          <a:xfrm>
            <a:off x="4089400" y="7112000"/>
            <a:ext cx="2755900" cy="1041400"/>
            <a:chOff x="0" y="0"/>
            <a:chExt cx="2755900" cy="1041400"/>
          </a:xfrm>
        </p:grpSpPr>
        <p:sp>
          <p:nvSpPr>
            <p:cNvPr id="2002" name="Shape 2002"/>
            <p:cNvSpPr/>
            <p:nvPr/>
          </p:nvSpPr>
          <p:spPr>
            <a:xfrm>
              <a:off x="0" y="-1"/>
              <a:ext cx="2247176" cy="769212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003" name="Shape 2003"/>
            <p:cNvSpPr/>
            <p:nvPr/>
          </p:nvSpPr>
          <p:spPr>
            <a:xfrm>
              <a:off x="2247900" y="5334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</p:grpSp>
      <p:sp>
        <p:nvSpPr>
          <p:cNvPr id="2005" name="Shape 200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006" name="Shape 200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007" name="Shape 200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8" name="Shape 200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11</a:t>
            </a:r>
            <a:r>
              <a:t>   9   12   10   6   7   8</a:t>
            </a:r>
          </a:p>
        </p:txBody>
      </p:sp>
      <p:sp>
        <p:nvSpPr>
          <p:cNvPr id="2009" name="Shape 2009"/>
          <p:cNvSpPr/>
          <p:nvPr/>
        </p:nvSpPr>
        <p:spPr>
          <a:xfrm>
            <a:off x="485354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0" name="Shape 201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" grpId="1" animBg="1" advAuto="0"/>
      <p:bldP spid="2010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013" name="Shape 201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11   9   12   10   6   7   8</a:t>
            </a:r>
          </a:p>
        </p:txBody>
      </p:sp>
      <p:sp>
        <p:nvSpPr>
          <p:cNvPr id="2014" name="Shape 201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5" name="Shape 2015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6" name="Shape 201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17" name="Shape 201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18" name="Shape 201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19" name="Shape 201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20" name="Shape 202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21" name="Shape 202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22" name="Shape 202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3" name="Shape 202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4" name="Shape 202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5" name="Shape 202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6" name="Shape 202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7" name="Shape 202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8" name="Shape 202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9" name="Shape 202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0" name="Shape 203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31" name="Shape 203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32" name="Shape 203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33" name="Shape 203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34" name="Shape 203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5" name="Shape 203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6" name="Shape 203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7" name="Shape 203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8" name="Shape 203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39" name="Shape 203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0" name="Shape 204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1" name="Shape 204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2" name="Shape 204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43" name="Shape 204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44" name="Shape 204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45" name="Shape 2045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6" name="Shape 2046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7" name="Shape 2047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8" name="Shape 204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49" name="Shape 204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50" name="Shape 205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051" name="Shape 205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52" name="Shape 205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53" name="Shape 205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54" name="Shape 205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55" name="Shape 2055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56" name="Shape 205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57" name="Shape 205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58" name="Shape 205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59" name="Shape 2059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0" name="Shape 206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1" name="Shape 206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2" name="Shape 2062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3" name="Shape 206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4" name="Shape 206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65" name="Shape 20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066" name="Shape 20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067" name="Shape 206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068" name="Shape 206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069" name="Shape 206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70" name="Shape 207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71" name="Shape 2071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072" name="Shape 207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073" name="Shape 2073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4" name="Shape 2074"/>
          <p:cNvSpPr/>
          <p:nvPr/>
        </p:nvSpPr>
        <p:spPr>
          <a:xfrm>
            <a:off x="1016000" y="8813800"/>
            <a:ext cx="46576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11, </a:t>
            </a:r>
            <a:r>
              <a:t>check 6,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5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Shape 20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077" name="Shape 207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78" name="Shape 207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79" name="Shape 207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80" name="Shape 208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81" name="Shape 208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82" name="Shape 208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83" name="Shape 208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84" name="Shape 208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85" name="Shape 2085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86" name="Shape 208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87" name="Shape 208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88" name="Shape 208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89" name="Shape 2089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0" name="Shape 209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1" name="Shape 2091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2" name="Shape 209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3" name="Shape 209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4" name="Shape 209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95" name="Shape 209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96" name="Shape 209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97" name="Shape 209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98" name="Shape 209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9" name="Shape 209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0" name="Shape 210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1" name="Shape 210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2" name="Shape 210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3" name="Shape 210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4" name="Shape 210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5" name="Shape 210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6" name="Shape 2106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7" name="Shape 210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08" name="Shape 2108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9" name="Shape 2109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0" name="Shape 2110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1" name="Shape 211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12" name="Shape 211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13" name="Shape 2113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14" name="Shape 211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15" name="Shape 211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16" name="Shape 211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17" name="Shape 211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18" name="Shape 211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19" name="Shape 211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0" name="Shape 212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1" name="Shape 2121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2" name="Shape 212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3" name="Shape 212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4" name="Shape 2124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5" name="Shape 2125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6" name="Shape 212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27" name="Shape 2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128" name="Shape 212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129" name="Shape 212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130" name="Shape 213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131" name="Shape 213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32" name="Shape 213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33" name="Shape 2133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134" name="Shape 213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135" name="Shape 2135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6" name="Shape 2136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11   9   12   10   6   7   8</a:t>
            </a:r>
          </a:p>
        </p:txBody>
      </p:sp>
      <p:sp>
        <p:nvSpPr>
          <p:cNvPr id="2137" name="Shape 2137"/>
          <p:cNvSpPr/>
          <p:nvPr/>
        </p:nvSpPr>
        <p:spPr>
          <a:xfrm>
            <a:off x="1016000" y="8813800"/>
            <a:ext cx="46576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check 11, check 6, and </a:t>
            </a:r>
            <a:r>
              <a:t>check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146" name="Shape 146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47" name="Shape 147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48" name="cover-gray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149" name="Shape 149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DFS in reverse graph</a:t>
            </a:r>
          </a:p>
          <a:p>
            <a:r>
              <a:t>DFS in original graph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4.2  Kosaraju-Sharir Demo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Shape 2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140" name="Shape 2140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41" name="Shape 214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42" name="Shape 214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43" name="Shape 214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44" name="Shape 214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45" name="Shape 214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46" name="Shape 214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47" name="Shape 214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48" name="Shape 214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49" name="Shape 214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0" name="Shape 215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1" name="Shape 215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2" name="Shape 215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3" name="Shape 215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4" name="Shape 2154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5" name="Shape 215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6" name="Shape 215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7" name="Shape 215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58" name="Shape 215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59" name="Shape 215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60" name="Shape 216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61" name="Shape 216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62" name="Shape 216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63" name="Shape 216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64" name="Shape 216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65" name="Shape 216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6" name="Shape 216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7" name="Shape 216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8" name="Shape 216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69" name="Shape 2169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70" name="Shape 217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71" name="Shape 2171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2" name="Shape 2172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3" name="Shape 2173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4" name="Shape 217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75" name="Shape 217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76" name="Shape 217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77" name="Shape 217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78" name="Shape 217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79" name="Shape 217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80" name="Shape 218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81" name="Shape 218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2" name="Shape 218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3" name="Shape 218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4" name="Shape 218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5" name="Shape 218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6" name="Shape 218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7" name="Shape 218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8" name="Shape 218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9" name="Shape 21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90" name="Shape 2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191" name="Shape 219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192" name="Shape 2192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5: check 3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0</a:t>
            </a:r>
          </a:p>
        </p:txBody>
      </p:sp>
      <p:sp>
        <p:nvSpPr>
          <p:cNvPr id="2193" name="Shape 219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194" name="Shape 219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195" name="Shape 219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96" name="Shape 219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97" name="Shape 2197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198" name="Shape 219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199" name="Shape 2199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0" name="Shape 2200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11   9   12   10   6   7   8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Shape 2202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03" name="Shape 220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04" name="Shape 2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205" name="Shape 220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06" name="Shape 220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07" name="Shape 220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08" name="Shape 220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09" name="Shape 220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10" name="Shape 221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11" name="Shape 221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2" name="Shape 221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3" name="Shape 221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4" name="Shape 221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5" name="Shape 221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6" name="Shape 221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7" name="Shape 221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8" name="Shape 221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9" name="Shape 221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0" name="Shape 222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21" name="Shape 222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22" name="Shape 222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23" name="Shape 222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24" name="Shape 222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5" name="Shape 222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6" name="Shape 2226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7" name="Shape 2227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8" name="Shape 222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9" name="Shape 222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0" name="Shape 223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1" name="Shape 223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32" name="Shape 2232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33" name="Shape 223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34" name="Shape 2234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5" name="Shape 2235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6" name="Shape 2236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7" name="Shape 223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38" name="Shape 223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39" name="Shape 223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40" name="Shape 224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41" name="Shape 224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42" name="Shape 224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43" name="Shape 224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44" name="Shape 224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45" name="Shape 224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46" name="Shape 224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47" name="Shape 224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48" name="Shape 224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49" name="Shape 2249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50" name="Shape 2250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51" name="Shape 225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52" name="Shape 225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53" name="Shape 2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254" name="Shape 225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255" name="Shape 225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check 4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2</a:t>
            </a:r>
          </a:p>
        </p:txBody>
      </p:sp>
      <p:sp>
        <p:nvSpPr>
          <p:cNvPr id="2256" name="Shape 2256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257" name="Shape 2257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258" name="Shape 225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59" name="Shape 225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60" name="Shape 226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261" name="Shape 226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62" name="Shape 226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3" name="Shape 226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11   9   12   10   6   7   8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Shape 2265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66" name="Shape 2266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67" name="Shape 22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268" name="Shape 226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69" name="Shape 226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70" name="Shape 227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71" name="Shape 227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72" name="Shape 227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73" name="Shape 227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74" name="Shape 227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75" name="Shape 227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76" name="Shape 227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77" name="Shape 227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78" name="Shape 2278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79" name="Shape 2279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0" name="Shape 2280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1" name="Shape 228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2" name="Shape 228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3" name="Shape 228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84" name="Shape 228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85" name="Shape 228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86" name="Shape 228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87" name="Shape 228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8" name="Shape 228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89" name="Shape 228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90" name="Shape 229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91" name="Shape 229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92" name="Shape 229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3" name="Shape 229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4" name="Shape 229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5" name="Shape 229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96" name="Shape 229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97" name="Shape 2297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8" name="Shape 2298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9" name="Shape 2299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0" name="Shape 230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301" name="Shape 230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302" name="Shape 230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03" name="Shape 230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04" name="Shape 230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05" name="Shape 230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06" name="Shape 230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307" name="Shape 230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08" name="Shape 230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09" name="Shape 2309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10" name="Shape 2310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11" name="Shape 231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12" name="Shape 231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13" name="Shape 231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14" name="Shape 231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15" name="Shape 23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316" name="Shape 231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317" name="Shape 231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318" name="Shape 231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319" name="Shape 231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20" name="Shape 232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21" name="Shape 2321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322" name="Shape 232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323" name="Shape 2323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4" name="Shape 2324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11   9   12   10   6   7   8</a:t>
            </a:r>
          </a:p>
        </p:txBody>
      </p:sp>
      <p:sp>
        <p:nvSpPr>
          <p:cNvPr id="2325" name="Shape 232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4 and </a:t>
            </a:r>
            <a:r>
              <a:t>check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Shape 23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364" name="Group 236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328" name="Shape 232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29" name="Shape 232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30" name="Shape 233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331" name="Shape 233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32" name="Shape 233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33" name="Shape 233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34" name="Shape 233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35" name="Shape 233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36" name="Shape 233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37" name="Shape 233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38" name="Shape 233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39" name="Shape 233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0" name="Shape 234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1" name="Shape 234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2" name="Shape 234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3" name="Shape 234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344" name="Shape 234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345" name="Shape 234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346" name="Shape 234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347" name="Shape 234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8" name="Shape 234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49" name="Shape 234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50" name="Shape 235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51" name="Shape 235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52" name="Shape 235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53" name="Shape 235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54" name="Shape 235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55" name="Shape 235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56" name="Shape 235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57" name="Shape 235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58" name="Shape 2358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59" name="Shape 2359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60" name="Shape 2360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61" name="Shape 236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362" name="Shape 236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363" name="Shape 236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365" name="Shape 236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66" name="Shape 236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67" name="Shape 236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68" name="Shape 236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69" name="Shape 236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70" name="Shape 237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71" name="Shape 2371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72" name="Shape 237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73" name="Shape 237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grpSp>
        <p:nvGrpSpPr>
          <p:cNvPr id="2376" name="Group 2376"/>
          <p:cNvGrpSpPr/>
          <p:nvPr/>
        </p:nvGrpSpPr>
        <p:grpSpPr>
          <a:xfrm>
            <a:off x="1854200" y="6045200"/>
            <a:ext cx="850900" cy="1460500"/>
            <a:chOff x="0" y="0"/>
            <a:chExt cx="850900" cy="1460500"/>
          </a:xfrm>
        </p:grpSpPr>
        <p:sp>
          <p:nvSpPr>
            <p:cNvPr id="2374" name="Shape 2374"/>
            <p:cNvSpPr/>
            <p:nvPr/>
          </p:nvSpPr>
          <p:spPr>
            <a:xfrm>
              <a:off x="3429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75" name="Shape 2375"/>
            <p:cNvSpPr/>
            <p:nvPr/>
          </p:nvSpPr>
          <p:spPr>
            <a:xfrm flipH="1">
              <a:off x="0" y="482600"/>
              <a:ext cx="467432" cy="9779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2377" name="Shape 237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78" name="Shape 2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379" name="Shape 237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2380" name="Shape 238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2381" name="Shape 238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382" name="Shape 238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383" name="Shape 238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84" name="Shape 238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85" name="Shape 238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386" name="Shape 238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387" name="Shape 238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8" name="Shape 238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  <a:r>
              <a:t>   11   9   12   10   6   7   8</a:t>
            </a:r>
          </a:p>
        </p:txBody>
      </p:sp>
      <p:sp>
        <p:nvSpPr>
          <p:cNvPr id="2389" name="Shape 2389"/>
          <p:cNvSpPr/>
          <p:nvPr/>
        </p:nvSpPr>
        <p:spPr>
          <a:xfrm>
            <a:off x="441033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90" name="Shape 239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" grpId="1" animBg="1" advAuto="0"/>
      <p:bldP spid="2390" grpId="2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Shape 239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93" name="Shape 239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94" name="Shape 23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395" name="Shape 239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96" name="Shape 239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97" name="Shape 239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98" name="Shape 239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99" name="Shape 239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00" name="Shape 240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01" name="Shape 240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2" name="Shape 240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3" name="Shape 240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4" name="Shape 2404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5" name="Shape 2405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6" name="Shape 2406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7" name="Shape 240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8" name="Shape 240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9" name="Shape 240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10" name="Shape 241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11" name="Shape 241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412" name="Shape 241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13" name="Shape 2413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14" name="Shape 2414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15" name="Shape 241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16" name="Shape 2416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17" name="Shape 2417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18" name="Shape 241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9" name="Shape 241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0" name="Shape 242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1" name="Shape 242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22" name="Shape 2422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23" name="Shape 242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24" name="Shape 2424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5" name="Shape 2425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6" name="Shape 2426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7" name="Shape 242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28" name="Shape 242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29" name="Shape 242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30" name="Shape 243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31" name="Shape 243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32" name="Shape 243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3" name="Shape 243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4" name="Shape 243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5" name="Shape 243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6" name="Shape 2436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7" name="Shape 243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38" name="Shape 24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439" name="Shape 243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2440" name="Shape 244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441" name="Shape 244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442" name="Shape 244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43" name="Shape 244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44" name="Shape 244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45" name="Shape 244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446" name="Shape 244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447" name="Shape 244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8" name="Shape 244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3   11   9   12   10   6   7   8</a:t>
            </a:r>
          </a:p>
        </p:txBody>
      </p:sp>
      <p:sp>
        <p:nvSpPr>
          <p:cNvPr id="2449" name="Shape 2449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5: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3 and </a:t>
            </a:r>
            <a:r>
              <a:t>check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3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Shape 24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488" name="Group 248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452" name="Shape 245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53" name="Shape 2453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54" name="Shape 2454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455" name="Shape 2455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6" name="Shape 2456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57" name="Shape 2457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58" name="Shape 2458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59" name="Shape 2459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0" name="Shape 2460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1" name="Shape 2461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2" name="Shape 2462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3" name="Shape 2463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4" name="Shape 2464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5" name="Shape 2465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6" name="Shape 2466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67" name="Shape 246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468" name="Shape 2468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469" name="Shape 2469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470" name="Shape 2470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471" name="Shape 247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72" name="Shape 247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73" name="Shape 247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74" name="Shape 247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75" name="Shape 247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76" name="Shape 2476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77" name="Shape 2477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78" name="Shape 2478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79" name="Shape 2479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80" name="Shape 248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81" name="Shape 248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82" name="Shape 2482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83" name="Shape 2483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84" name="Shape 2484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85" name="Shape 2485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486" name="Shape 2486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487" name="Shape 2487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489" name="Shape 24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90" name="Shape 249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91" name="Shape 249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92" name="Shape 249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93" name="Shape 249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94" name="Shape 2494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95" name="Shape 249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96" name="Shape 24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497" name="Shape 249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498" name="Shape 249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sp>
        <p:nvSpPr>
          <p:cNvPr id="2499" name="Shape 249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500" name="Shape 250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01" name="Shape 250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grpSp>
        <p:nvGrpSpPr>
          <p:cNvPr id="2504" name="Group 2504"/>
          <p:cNvGrpSpPr/>
          <p:nvPr/>
        </p:nvGrpSpPr>
        <p:grpSpPr>
          <a:xfrm>
            <a:off x="1498600" y="7137400"/>
            <a:ext cx="2070093" cy="863600"/>
            <a:chOff x="0" y="0"/>
            <a:chExt cx="2070092" cy="863600"/>
          </a:xfrm>
        </p:grpSpPr>
        <p:sp>
          <p:nvSpPr>
            <p:cNvPr id="2502" name="Shape 2502"/>
            <p:cNvSpPr/>
            <p:nvPr/>
          </p:nvSpPr>
          <p:spPr>
            <a:xfrm flipV="1">
              <a:off x="495300" y="0"/>
              <a:ext cx="1574793" cy="512747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03" name="Shape 2503"/>
            <p:cNvSpPr/>
            <p:nvPr/>
          </p:nvSpPr>
          <p:spPr>
            <a:xfrm>
              <a:off x="0" y="355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505" name="Shape 250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506" name="Shape 250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507" name="Shape 250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08" name="Shape 250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  3   11   9   12   10   6   7   8</a:t>
            </a:r>
          </a:p>
        </p:txBody>
      </p:sp>
      <p:sp>
        <p:nvSpPr>
          <p:cNvPr id="2509" name="Shape 2509"/>
          <p:cNvSpPr/>
          <p:nvPr/>
        </p:nvSpPr>
        <p:spPr>
          <a:xfrm>
            <a:off x="4050428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10" name="Shape 251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511" name="Shape 251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4" grpId="1" animBg="1" advAuto="0"/>
      <p:bldP spid="2511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Shape 25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550" name="Group 255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514" name="Shape 251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15" name="Shape 2515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16" name="Shape 2516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517" name="Shape 2517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18" name="Shape 2518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19" name="Shape 2519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20" name="Shape 2520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1" name="Shape 2521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2" name="Shape 2522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3" name="Shape 2523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4" name="Shape 252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5" name="Shape 2525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6" name="Shape 2526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7" name="Shape 2527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8" name="Shape 2528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9" name="Shape 252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530" name="Shape 2530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531" name="Shape 2531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532" name="Shape 2532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533" name="Shape 253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4" name="Shape 253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5" name="Shape 253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6" name="Shape 253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7" name="Shape 253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8" name="Shape 253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39" name="Shape 253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0" name="Shape 2540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1" name="Shape 2541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42" name="Shape 254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43" name="Shape 2543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44" name="Shape 2544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5" name="Shape 2545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6" name="Shape 2546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7" name="Shape 2547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548" name="Shape 2548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549" name="Shape 2549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551" name="Shape 255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52" name="Shape 255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53" name="Shape 255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54" name="Shape 255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55" name="Shape 255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56" name="Shape 255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57" name="Shape 25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558" name="Shape 255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559" name="Shape 2559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2560" name="Shape 256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561" name="Shape 256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2564" name="Group 2564"/>
          <p:cNvGrpSpPr/>
          <p:nvPr/>
        </p:nvGrpSpPr>
        <p:grpSpPr>
          <a:xfrm>
            <a:off x="3581400" y="5194300"/>
            <a:ext cx="508000" cy="2108200"/>
            <a:chOff x="0" y="0"/>
            <a:chExt cx="508000" cy="2108200"/>
          </a:xfrm>
        </p:grpSpPr>
        <p:sp>
          <p:nvSpPr>
            <p:cNvPr id="2562" name="Shape 2562"/>
            <p:cNvSpPr/>
            <p:nvPr/>
          </p:nvSpPr>
          <p:spPr>
            <a:xfrm flipV="1">
              <a:off x="253999" y="0"/>
              <a:ext cx="2" cy="160832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63" name="Shape 2563"/>
            <p:cNvSpPr/>
            <p:nvPr/>
          </p:nvSpPr>
          <p:spPr>
            <a:xfrm>
              <a:off x="0" y="16002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565" name="Shape 256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566" name="Shape 256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567" name="Shape 256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68" name="Shape 2568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  <a:r>
              <a:t>   5   3   11   9   12   10   6   7   8</a:t>
            </a:r>
          </a:p>
        </p:txBody>
      </p:sp>
      <p:sp>
        <p:nvSpPr>
          <p:cNvPr id="2569" name="Shape 2569"/>
          <p:cNvSpPr/>
          <p:nvPr/>
        </p:nvSpPr>
        <p:spPr>
          <a:xfrm>
            <a:off x="369332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70" name="Shape 257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571" name="Shape 257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" grpId="1" animBg="1" advAuto="0"/>
      <p:bldP spid="2571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Shape 2573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74" name="Shape 257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75" name="Shape 25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576" name="Shape 257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77" name="Shape 257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78" name="Shape 257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579" name="Shape 257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80" name="Shape 258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81" name="Shape 258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82" name="Shape 258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3" name="Shape 258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4" name="Shape 258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5" name="Shape 258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6" name="Shape 258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7" name="Shape 258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8" name="Shape 258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9" name="Shape 258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0" name="Shape 259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1" name="Shape 259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92" name="Shape 259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593" name="Shape 259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594" name="Shape 259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595" name="Shape 259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6" name="Shape 259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7" name="Shape 259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8" name="Shape 259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9" name="Shape 259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0" name="Shape 260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1" name="Shape 260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2" name="Shape 260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03" name="Shape 260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04" name="Shape 260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05" name="Shape 2605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6" name="Shape 2606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7" name="Shape 2607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8" name="Shape 260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609" name="Shape 260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610" name="Shape 261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611" name="Shape 261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12" name="Shape 261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13" name="Shape 261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14" name="Shape 261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15" name="Shape 26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616" name="Shape 261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617" name="Shape 261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618" name="Shape 261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619" name="Shape 261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620" name="Shape 262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621" name="Shape 262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622" name="Shape 262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23" name="Shape 262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4   5   3   11   9   12   10   6   7   8</a:t>
            </a:r>
          </a:p>
        </p:txBody>
      </p:sp>
      <p:sp>
        <p:nvSpPr>
          <p:cNvPr id="2624" name="Shape 262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625" name="Shape 262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4 and </a:t>
            </a:r>
            <a:r>
              <a:t>check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4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Shape 26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664" name="Group 266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628" name="Shape 262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29" name="Shape 262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30" name="Shape 263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631" name="Shape 263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32" name="Shape 263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33" name="Shape 263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34" name="Shape 263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35" name="Shape 263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36" name="Shape 263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37" name="Shape 263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38" name="Shape 263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39" name="Shape 263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0" name="Shape 264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1" name="Shape 264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2" name="Shape 264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3" name="Shape 264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644" name="Shape 264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645" name="Shape 264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646" name="Shape 264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647" name="Shape 264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8" name="Shape 264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49" name="Shape 264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50" name="Shape 265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51" name="Shape 265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52" name="Shape 265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53" name="Shape 265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54" name="Shape 265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55" name="Shape 265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56" name="Shape 265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57" name="Shape 265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8" name="Shape 2658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59" name="Shape 2659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60" name="Shape 2660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61" name="Shape 266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662" name="Shape 266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663" name="Shape 266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665" name="Shape 266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66" name="Shape 266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67" name="Shape 266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68" name="Shape 2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669" name="Shape 266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670" name="Shape 267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sp>
        <p:nvSpPr>
          <p:cNvPr id="2671" name="Shape 267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672" name="Shape 267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2675" name="Group 2675"/>
          <p:cNvGrpSpPr/>
          <p:nvPr/>
        </p:nvGrpSpPr>
        <p:grpSpPr>
          <a:xfrm>
            <a:off x="1968500" y="3733800"/>
            <a:ext cx="2120900" cy="1447800"/>
            <a:chOff x="0" y="0"/>
            <a:chExt cx="2120900" cy="1447800"/>
          </a:xfrm>
        </p:grpSpPr>
        <p:sp>
          <p:nvSpPr>
            <p:cNvPr id="2673" name="Shape 2673"/>
            <p:cNvSpPr/>
            <p:nvPr/>
          </p:nvSpPr>
          <p:spPr>
            <a:xfrm flipH="1" flipV="1">
              <a:off x="0" y="0"/>
              <a:ext cx="1663701" cy="102824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74" name="Shape 2674"/>
            <p:cNvSpPr/>
            <p:nvPr/>
          </p:nvSpPr>
          <p:spPr>
            <a:xfrm>
              <a:off x="1612900" y="939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676" name="Shape 2676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677" name="Shape 267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678" name="Shape 2678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79" name="Shape 2679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  4   5   3   11   9   12   10   6   7   8</a:t>
            </a:r>
          </a:p>
        </p:txBody>
      </p:sp>
      <p:sp>
        <p:nvSpPr>
          <p:cNvPr id="2680" name="Shape 2680"/>
          <p:cNvSpPr/>
          <p:nvPr/>
        </p:nvSpPr>
        <p:spPr>
          <a:xfrm>
            <a:off x="3354508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81" name="Shape 268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682" name="Shape 268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5" grpId="1" animBg="1" advAuto="0"/>
      <p:bldP spid="2682" grpId="2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Shape 26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721" name="Group 272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685" name="Shape 268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86" name="Shape 268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87" name="Shape 268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688" name="Shape 268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89" name="Shape 268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90" name="Shape 269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91" name="Shape 269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2" name="Shape 269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3" name="Shape 269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4" name="Shape 269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5" name="Shape 269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6" name="Shape 269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7" name="Shape 269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8" name="Shape 269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9" name="Shape 269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0" name="Shape 270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701" name="Shape 270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702" name="Shape 270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703" name="Shape 270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704" name="Shape 270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5" name="Shape 270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6" name="Shape 270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7" name="Shape 270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8" name="Shape 270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9" name="Shape 2709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0" name="Shape 2710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1" name="Shape 271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2" name="Shape 271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13" name="Shape 271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14" name="Shape 271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15" name="Shape 2715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6" name="Shape 2716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7" name="Shape 2717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8" name="Shape 2718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719" name="Shape 2719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720" name="Shape 272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722" name="Shape 272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23" name="Shape 272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24" name="Shape 272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25" name="Shape 2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726" name="Shape 272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2727" name="Shape 272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2728" name="Shape 272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729" name="Shape 272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730" name="Shape 273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731" name="Shape 273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732" name="Shape 273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3" name="Shape 273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  2   4   5   3   11   9   12   10   6   7   8</a:t>
            </a:r>
          </a:p>
        </p:txBody>
      </p:sp>
      <p:sp>
        <p:nvSpPr>
          <p:cNvPr id="2734" name="Shape 2734"/>
          <p:cNvSpPr/>
          <p:nvPr/>
        </p:nvSpPr>
        <p:spPr>
          <a:xfrm>
            <a:off x="297910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35" name="Shape 273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53" name="Shape 153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016000" y="8813800"/>
            <a:ext cx="133531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digraph G</a:t>
            </a:r>
          </a:p>
        </p:txBody>
      </p:sp>
      <p:sp>
        <p:nvSpPr>
          <p:cNvPr id="186" name="Shape 18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7" name="Shape 18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8" name="Shape 18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9" name="Shape 18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0" name="Shape 19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1" name="Shape 19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2" name="Shape 192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2" name="Shape 20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3" name="Shape 20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4" name="Shape 20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5" name="Shape 20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9" name="Shape 21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0" name="Shape 22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1" name="Shape 221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5" name="Shape 22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6" name="Shape 22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Shape 273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38" name="Shape 2738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39" name="Shape 27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2740" name="Shape 274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41" name="Shape 274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742" name="Shape 274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743" name="Shape 274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744" name="Shape 274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745" name="Shape 274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746" name="Shape 274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47" name="Shape 274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48" name="Shape 274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49" name="Shape 274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0" name="Shape 275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1" name="Shape 2751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2" name="Shape 275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3" name="Shape 275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4" name="Shape 275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755" name="Shape 275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756" name="Shape 275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757" name="Shape 275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758" name="Shape 275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9" name="Shape 2759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0" name="Shape 276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1" name="Shape 276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2" name="Shape 2762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3" name="Shape 276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4" name="Shape 276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5" name="Shape 276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6" name="Shape 276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7" name="Shape 2767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8" name="Shape 276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69" name="Shape 2769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0" name="Shape 2770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1" name="Shape 2771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2" name="Shape 277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773" name="Shape 277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774" name="Shape 277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775" name="Shape 277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76" name="Shape 277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77" name="Shape 27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778" name="Shape 277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2779" name="Shape 2779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1: check 0</a:t>
            </a:r>
          </a:p>
        </p:txBody>
      </p:sp>
      <p:sp>
        <p:nvSpPr>
          <p:cNvPr id="2780" name="Shape 278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781" name="Shape 278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782" name="Shape 2782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783" name="Shape 278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784" name="Shape 2784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85" name="Shape 2785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0   2   4   5   3   11   9   12   10   6   7   8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8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Shape 27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824" name="Group 282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788" name="Shape 278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89" name="Shape 278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90" name="Shape 279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791" name="Shape 279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92" name="Shape 279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93" name="Shape 279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94" name="Shape 279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95" name="Shape 279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96" name="Shape 279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97" name="Shape 279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98" name="Shape 279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99" name="Shape 279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0" name="Shape 280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1" name="Shape 280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2" name="Shape 280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3" name="Shape 280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804" name="Shape 280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805" name="Shape 280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806" name="Shape 280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807" name="Shape 280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8" name="Shape 280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09" name="Shape 280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10" name="Shape 281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11" name="Shape 281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12" name="Shape 281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13" name="Shape 281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14" name="Shape 281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15" name="Shape 281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16" name="Shape 281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17" name="Shape 281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18" name="Shape 2818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19" name="Shape 2819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20" name="Shape 2820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21" name="Shape 282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822" name="Shape 282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23" name="Shape 282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825" name="Shape 28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826" name="Shape 282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2827" name="Shape 282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sp>
        <p:nvSpPr>
          <p:cNvPr id="2828" name="Shape 282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829" name="Shape 282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830" name="Shape 283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831" name="Shape 283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832" name="Shape 283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33" name="Shape 283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  0   2   4   5   3   11   9   12   10   6   7   8</a:t>
            </a:r>
          </a:p>
        </p:txBody>
      </p:sp>
      <p:sp>
        <p:nvSpPr>
          <p:cNvPr id="2834" name="Shape 2834"/>
          <p:cNvSpPr/>
          <p:nvPr/>
        </p:nvSpPr>
        <p:spPr>
          <a:xfrm>
            <a:off x="2621996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35" name="Shape 283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5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Shape 28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874" name="Group 287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838" name="Shape 283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39" name="Shape 283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40" name="Shape 284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841" name="Shape 284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42" name="Shape 284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43" name="Shape 284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44" name="Shape 284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45" name="Shape 284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46" name="Shape 284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47" name="Shape 284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48" name="Shape 284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49" name="Shape 284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0" name="Shape 285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1" name="Shape 285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2" name="Shape 285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3" name="Shape 285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854" name="Shape 285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856" name="Shape 285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857" name="Shape 285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8" name="Shape 285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59" name="Shape 285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60" name="Shape 286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61" name="Shape 286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62" name="Shape 286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63" name="Shape 286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64" name="Shape 286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65" name="Shape 286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66" name="Shape 286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67" name="Shape 286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68" name="Shape 2868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69" name="Shape 2869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70" name="Shape 2870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71" name="Shape 287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872" name="Shape 287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73" name="Shape 287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875" name="Shape 28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876" name="Shape 287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2877" name="Shape 2877"/>
          <p:cNvSpPr/>
          <p:nvPr/>
        </p:nvSpPr>
        <p:spPr>
          <a:xfrm>
            <a:off x="1016000" y="8813800"/>
            <a:ext cx="378506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2 3 4 5 6 7 8 9 10 11 12</a:t>
            </a:r>
          </a:p>
        </p:txBody>
      </p:sp>
      <p:sp>
        <p:nvSpPr>
          <p:cNvPr id="2878" name="Shape 287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879" name="Shape 287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880" name="Shape 288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881" name="Shape 288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882" name="Shape 288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83" name="Shape 2883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1   0   2   4   5   3   11   9   12   10   6   7   8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Shape 28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922" name="Group 292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886" name="Shape 288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87" name="Shape 288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88" name="Shape 288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889" name="Shape 288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0" name="Shape 289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91" name="Shape 289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92" name="Shape 289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3" name="Shape 289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4" name="Shape 289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5" name="Shape 289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6" name="Shape 289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7" name="Shape 289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8" name="Shape 289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899" name="Shape 289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0" name="Shape 290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1" name="Shape 290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902" name="Shape 290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903" name="Shape 290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904" name="Shape 290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905" name="Shape 290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6" name="Shape 290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7" name="Shape 290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8" name="Shape 290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09" name="Shape 290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10" name="Shape 291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1" name="Shape 291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2" name="Shape 291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3" name="Shape 291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14" name="Shape 291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15" name="Shape 291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916" name="Shape 2916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7" name="Shape 2917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8" name="Shape 2918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19" name="Shape 291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920" name="Shape 2920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921" name="Shape 292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923" name="Shape 29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924" name="Shape 292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2925" name="Shape 2925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1   0   2   4   5   3   11   9   12   10   6   7   8</a:t>
            </a:r>
          </a:p>
        </p:txBody>
      </p:sp>
      <p:sp>
        <p:nvSpPr>
          <p:cNvPr id="2926" name="Shape 2926"/>
          <p:cNvSpPr/>
          <p:nvPr/>
        </p:nvSpPr>
        <p:spPr>
          <a:xfrm>
            <a:off x="1016000" y="8813800"/>
            <a:ext cx="239035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reverse digraph G</a:t>
            </a:r>
            <a:r>
              <a:rPr baseline="31999"/>
              <a:t>R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929" name="Shape 2929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2930" name="Shape 2930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931" name="cover-gray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2932" name="Shape 293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DFS in reverse graph</a:t>
            </a:r>
          </a:p>
          <a:p>
            <a:pPr lvl="1"/>
            <a:r>
              <a:t>DFS in original graph</a:t>
            </a:r>
          </a:p>
        </p:txBody>
      </p:sp>
      <p:sp>
        <p:nvSpPr>
          <p:cNvPr id="2933" name="Shape 29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4.2  Kosaraju-Sharir Demo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Shape 2935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6" name="Shape 2936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7" name="Shape 2937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8" name="Shape 29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2.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postorder of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968" name="Group 296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939" name="Shape 293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940" name="Shape 294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41" name="Shape 294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942" name="Shape 294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943" name="Shape 294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44" name="Shape 294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45" name="Shape 294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46" name="Shape 294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47" name="Shape 294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48" name="Shape 294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49" name="Shape 294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0" name="Shape 2950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1" name="Shape 295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2" name="Shape 295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3" name="Shape 295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4" name="Shape 295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955" name="Shape 295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956" name="Shape 295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957" name="Shape 295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958" name="Shape 295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59" name="Shape 295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60" name="Shape 296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61" name="Shape 296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62" name="Shape 296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63" name="Shape 2963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64" name="Shape 2964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65" name="Shape 296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966" name="Shape 296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967" name="Shape 296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2969" name="Shape 29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2970" name="Shape 29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2971" name="Shape 297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972" name="Shape 297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973" name="Shape 297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974" name="Shape 297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975" name="Shape 297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976" name="Shape 297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977" name="Shape 2977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78" name="Shape 297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79" name="Shape 297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0" name="Shape 298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1" name="Shape 2981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2" name="Shape 298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3" name="Shape 298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4" name="Shape 298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5" name="Shape 298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86" name="Shape 298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987" name="Shape 298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988" name="Shape 298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989" name="Shape 298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990" name="Shape 2990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1" name="Shape 2991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2" name="Shape 299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3" name="Shape 2993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4" name="Shape 2994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5" name="Shape 299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6" name="Shape 299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7" name="Shape 299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8" name="Shape 299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99" name="Shape 2999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00" name="Shape 300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01" name="Shape 300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02" name="Shape 300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03" name="Shape 300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004" name="Shape 300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005" name="Shape 300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06" name="Shape 300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007" name="Shape 300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008" name="Shape 300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09" name="Shape 300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010" name="Shape 3010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011" name="Shape 301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012" name="Shape 301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013" name="Shape 301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14" name="Shape 3014"/>
          <p:cNvSpPr/>
          <p:nvPr/>
        </p:nvSpPr>
        <p:spPr>
          <a:xfrm>
            <a:off x="1016000" y="8813800"/>
            <a:ext cx="23189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original digraph G</a:t>
            </a:r>
          </a:p>
        </p:txBody>
      </p:sp>
      <p:sp>
        <p:nvSpPr>
          <p:cNvPr id="3015" name="Shape 301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1   0   2   4   5   3   11   9   12   10   6   7   8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Shape 3017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18" name="Shape 3018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19" name="Shape 3019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20" name="Shape 30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2.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postorder of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3050" name="Group 305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021" name="Shape 302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22" name="Shape 302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23" name="Shape 302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024" name="Shape 302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25" name="Shape 302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26" name="Shape 302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27" name="Shape 302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28" name="Shape 302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29" name="Shape 302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0" name="Shape 303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1" name="Shape 303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2" name="Shape 303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3" name="Shape 303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4" name="Shape 303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5" name="Shape 303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6" name="Shape 303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037" name="Shape 303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038" name="Shape 303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039" name="Shape 303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040" name="Shape 304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1" name="Shape 304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2" name="Shape 304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3" name="Shape 304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4" name="Shape 304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5" name="Shape 3045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46" name="Shape 3046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47" name="Shape 3047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48" name="Shape 3048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9" name="Shape 304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051" name="Shape 30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052" name="Shape 305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3053" name="Shape 305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054" name="Shape 305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055" name="Shape 305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056" name="Shape 305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057" name="Shape 305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058" name="Shape 305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059" name="Shape 3059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0" name="Shape 306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1" name="Shape 306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2" name="Shape 306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3" name="Shape 306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4" name="Shape 306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5" name="Shape 306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6" name="Shape 306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7" name="Shape 306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68" name="Shape 306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069" name="Shape 306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070" name="Shape 307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071" name="Shape 307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072" name="Shape 3072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73" name="Shape 3073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74" name="Shape 307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75" name="Shape 3075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76" name="Shape 3076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77" name="Shape 307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8" name="Shape 307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9" name="Shape 307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0" name="Shape 308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81" name="Shape 3081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82" name="Shape 308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3" name="Shape 308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4" name="Shape 308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5" name="Shape 308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086" name="Shape 308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087" name="Shape 308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88" name="Shape 308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089" name="Shape 308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090" name="Shape 309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91" name="Shape 3091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</a:t>
            </a:r>
          </a:p>
        </p:txBody>
      </p:sp>
      <p:sp>
        <p:nvSpPr>
          <p:cNvPr id="3092" name="Shape 309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093" name="Shape 309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094" name="Shape 3094"/>
          <p:cNvSpPr/>
          <p:nvPr/>
        </p:nvSpPr>
        <p:spPr>
          <a:xfrm>
            <a:off x="11417300" y="4406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95" name="Shape 309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  0   2   4   5   3   11   9   12   10   6   7   8</a:t>
            </a:r>
          </a:p>
        </p:txBody>
      </p:sp>
      <p:sp>
        <p:nvSpPr>
          <p:cNvPr id="3096" name="Shape 3096"/>
          <p:cNvSpPr/>
          <p:nvPr/>
        </p:nvSpPr>
        <p:spPr>
          <a:xfrm>
            <a:off x="2120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97" name="Shape 309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098" name="Shape 309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099" name="Shape 309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Shape 3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2.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postorder of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3102" name="Shape 310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103" name="Shape 310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104" name="Shape 3104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5" name="Shape 3105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6" name="Shape 3106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135" name="Group 313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107" name="Shape 310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08" name="Shape 310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109" name="Shape 310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10" name="Shape 311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11" name="Shape 311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12" name="Shape 311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3" name="Shape 311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4" name="Shape 311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5" name="Shape 311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6" name="Shape 311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7" name="Shape 311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8" name="Shape 311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9" name="Shape 311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0" name="Shape 312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1" name="Shape 312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122" name="Shape 312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123" name="Shape 312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124" name="Shape 312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125" name="Shape 312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6" name="Shape 312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7" name="Shape 312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8" name="Shape 312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29" name="Shape 312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30" name="Shape 313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31" name="Shape 313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32" name="Shape 313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33" name="Shape 313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34" name="Shape 313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136" name="Shape 3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137" name="Shape 313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3138" name="Shape 313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139" name="Shape 313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140" name="Shape 314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141" name="Shape 314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142" name="Shape 314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143" name="Shape 3143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4" name="Shape 31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5" name="Shape 314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6" name="Shape 314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7" name="Shape 3147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8" name="Shape 3148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49" name="Shape 3149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0" name="Shape 315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1" name="Shape 3151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2" name="Shape 315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153" name="Shape 315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154" name="Shape 315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155" name="Shape 315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156" name="Shape 3156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7" name="Shape 3157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8" name="Shape 315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59" name="Shape 3159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60" name="Shape 3160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61" name="Shape 316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2" name="Shape 316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3" name="Shape 316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4" name="Shape 316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65" name="Shape 3165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166" name="Shape 316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7" name="Shape 316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8" name="Shape 316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9" name="Shape 316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170" name="Shape 317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171" name="Shape 317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172" name="Shape 317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173" name="Shape 317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174" name="Shape 317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175" name="Shape 3175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sp>
        <p:nvSpPr>
          <p:cNvPr id="3176" name="Shape 3176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177" name="Shape 3177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178" name="Shape 3178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  0   2   4   5   3   11   9   12   10   6   7   8</a:t>
            </a:r>
          </a:p>
        </p:txBody>
      </p:sp>
      <p:sp>
        <p:nvSpPr>
          <p:cNvPr id="3179" name="Shape 317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180" name="Shape 318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181" name="Shape 318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Shape 3183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4" name="Shape 3184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5" name="Shape 3185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6" name="Shape 31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2.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postorder of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3216" name="Group 3216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187" name="Shape 318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88" name="Shape 318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89" name="Shape 318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190" name="Shape 319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91" name="Shape 319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92" name="Shape 319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93" name="Shape 319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4" name="Shape 319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5" name="Shape 319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6" name="Shape 319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7" name="Shape 319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8" name="Shape 3198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9" name="Shape 319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0" name="Shape 3200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1" name="Shape 320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2" name="Shape 320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203" name="Shape 320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204" name="Shape 320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205" name="Shape 3205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206" name="Shape 3206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7" name="Shape 3207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8" name="Shape 3208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9" name="Shape 3209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10" name="Shape 3210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11" name="Shape 3211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12" name="Shape 3212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13" name="Shape 3213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14" name="Shape 3214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15" name="Shape 3215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217" name="Shape 3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218" name="Shape 321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sp>
        <p:nvSpPr>
          <p:cNvPr id="3219" name="Shape 321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220" name="Shape 322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221" name="Shape 322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222" name="Shape 322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223" name="Shape 322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24" name="Shape 322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25" name="Shape 3225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26" name="Shape 322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27" name="Shape 322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28" name="Shape 322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29" name="Shape 3229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0" name="Shape 323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1" name="Shape 323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2" name="Shape 323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3" name="Shape 323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4" name="Shape 323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235" name="Shape 323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236" name="Shape 323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237" name="Shape 323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238" name="Shape 3238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39" name="Shape 3239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0" name="Shape 324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1" name="Shape 3241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2" name="Shape 3242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3" name="Shape 324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4" name="Shape 324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5" name="Shape 324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6" name="Shape 324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7" name="Shape 3247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248" name="Shape 3248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9" name="Shape 324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50" name="Shape 325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51" name="Shape 325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252" name="Shape 325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253" name="Shape 3253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254" name="Shape 325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255" name="Shape 325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256" name="Shape 325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257" name="Shape 3257"/>
          <p:cNvSpPr/>
          <p:nvPr/>
        </p:nvSpPr>
        <p:spPr>
          <a:xfrm>
            <a:off x="1016000" y="8813800"/>
            <a:ext cx="269273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strong component:  1</a:t>
            </a:r>
          </a:p>
        </p:txBody>
      </p:sp>
      <p:sp>
        <p:nvSpPr>
          <p:cNvPr id="3258" name="Shape 325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259" name="Shape 325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260" name="Shape 3260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  0   2   4   5   3   11   9   12   10   6   7   8</a:t>
            </a:r>
          </a:p>
        </p:txBody>
      </p:sp>
      <p:sp>
        <p:nvSpPr>
          <p:cNvPr id="3261" name="Shape 3261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262" name="Shape 326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263" name="Shape 326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Shape 326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266" name="Shape 32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2.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 DFS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visiting unmarked vertices in reverse postorder of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3295" name="Group 329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267" name="Shape 326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68" name="Shape 326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269" name="Shape 326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71" name="Shape 327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72" name="Shape 327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3" name="Shape 327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4" name="Shape 327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5" name="Shape 327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6" name="Shape 327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7" name="Shape 327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8" name="Shape 327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9" name="Shape 327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0" name="Shape 328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1" name="Shape 328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282" name="Shape 328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283" name="Shape 328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284" name="Shape 328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285" name="Shape 328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6" name="Shape 328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7" name="Shape 328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8" name="Shape 328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9" name="Shape 328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90" name="Shape 329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91" name="Shape 329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93" name="Shape 329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94" name="Shape 329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296" name="Shape 3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297" name="Shape 329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sp>
        <p:nvSpPr>
          <p:cNvPr id="3298" name="Shape 3298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check 5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1</a:t>
            </a:r>
          </a:p>
        </p:txBody>
      </p:sp>
      <p:sp>
        <p:nvSpPr>
          <p:cNvPr id="3299" name="Shape 329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300" name="Shape 330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301" name="Shape 330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02" name="Shape 330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03" name="Shape 330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04" name="Shape 3304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05" name="Shape 330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06" name="Shape 330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07" name="Shape 330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08" name="Shape 3308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09" name="Shape 3309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0" name="Shape 3310"/>
          <p:cNvSpPr/>
          <p:nvPr/>
        </p:nvSpPr>
        <p:spPr>
          <a:xfrm flipH="1" flipV="1">
            <a:off x="2019299" y="3644846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1" name="Shape 331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2" name="Shape 3312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3" name="Shape 331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314" name="Shape 331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315" name="Shape 331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316" name="Shape 331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317" name="Shape 3317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8" name="Shape 3318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19" name="Shape 331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0" name="Shape 3320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1" name="Shape 3321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2" name="Shape 332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3" name="Shape 332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4" name="Shape 332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5" name="Shape 332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6" name="Shape 3326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7" name="Shape 332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328" name="Shape 3328"/>
          <p:cNvSpPr/>
          <p:nvPr/>
        </p:nvSpPr>
        <p:spPr>
          <a:xfrm>
            <a:off x="11417300" y="4051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29" name="Shape 332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30" name="Shape 333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31" name="Shape 333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32" name="Shape 333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333" name="Shape 333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334" name="Shape 333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335" name="Shape 333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336" name="Shape 333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337" name="Shape 3337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38" name="Shape 333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339" name="Shape 333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340" name="Shape 334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265" name="Group 26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29" name="Shape 22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5" name="Shape 23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9" name="Shape 259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66" name="Shape 26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7" name="Shape 26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68" name="Shape 26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69" name="Shape 26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70" name="Shape 27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71" name="Shape 27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72" name="Shape 27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2" name="Shape 28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83" name="Shape 28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84" name="Shape 28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85" name="Shape 28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96" name="Shape 296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00" name="Shape 30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01" name="Shape 30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016000" y="8813800"/>
            <a:ext cx="239035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reverse digraph G</a:t>
            </a:r>
            <a:r>
              <a:rPr baseline="31999"/>
              <a:t>R</a:t>
            </a:r>
          </a:p>
        </p:txBody>
      </p:sp>
      <p:grpSp>
        <p:nvGrpSpPr>
          <p:cNvPr id="310" name="Group 310"/>
          <p:cNvGrpSpPr/>
          <p:nvPr/>
        </p:nvGrpSpPr>
        <p:grpSpPr>
          <a:xfrm>
            <a:off x="10147300" y="3581400"/>
            <a:ext cx="2141802" cy="6253480"/>
            <a:chOff x="0" y="0"/>
            <a:chExt cx="2141801" cy="6253480"/>
          </a:xfrm>
        </p:grpSpPr>
        <p:sp>
          <p:nvSpPr>
            <p:cNvPr id="305" name="Shape 305"/>
            <p:cNvSpPr/>
            <p:nvPr/>
          </p:nvSpPr>
          <p:spPr>
            <a:xfrm>
              <a:off x="0" y="508000"/>
              <a:ext cx="749300" cy="574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0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1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2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3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4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5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6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7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8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9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10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11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12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812800" y="0"/>
              <a:ext cx="123251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marked[]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90500" y="0"/>
              <a:ext cx="308622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092200" y="508000"/>
              <a:ext cx="749300" cy="574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 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  <a:p>
              <a:pPr algn="ctr">
                <a:lnSpc>
                  <a:spcPct val="16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–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2700" y="419100"/>
              <a:ext cx="212910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Shape 334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343" name="Shape 33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372" name="Group 337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344" name="Shape 3344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345" name="Shape 3345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346" name="Shape 3346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347" name="Shape 3347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348" name="Shape 3348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349" name="Shape 3349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0" name="Shape 3350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1" name="Shape 335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2" name="Shape 335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3" name="Shape 335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4" name="Shape 3354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5" name="Shape 335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6" name="Shape 335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7" name="Shape 335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8" name="Shape 335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359" name="Shape 335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360" name="Shape 336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361" name="Shape 336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362" name="Shape 336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3" name="Shape 336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4" name="Shape 336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5" name="Shape 336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6" name="Shape 336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7" name="Shape 3367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368" name="Shape 3368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369" name="Shape 336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370" name="Shape 3370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71" name="Shape 337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373" name="Shape 3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374" name="Shape 337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sp>
        <p:nvSpPr>
          <p:cNvPr id="3375" name="Shape 3375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5: check 4</a:t>
            </a:r>
          </a:p>
        </p:txBody>
      </p:sp>
      <p:sp>
        <p:nvSpPr>
          <p:cNvPr id="3376" name="Shape 337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377" name="Shape 337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378" name="Shape 337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79" name="Shape 337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80" name="Shape 338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81" name="Shape 3381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2" name="Shape 338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3" name="Shape 338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4" name="Shape 3384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5" name="Shape 3385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6" name="Shape 3386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7" name="Shape 338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8" name="Shape 338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9" name="Shape 338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390" name="Shape 339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391" name="Shape 339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392" name="Shape 339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393" name="Shape 3393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4" name="Shape 3394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5" name="Shape 3395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6" name="Shape 3396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7" name="Shape 3397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8" name="Shape 339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9" name="Shape 339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0" name="Shape 340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1" name="Shape 340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2" name="Shape 3402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3" name="Shape 340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4" name="Shape 340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405" name="Shape 3405"/>
          <p:cNvSpPr/>
          <p:nvPr/>
        </p:nvSpPr>
        <p:spPr>
          <a:xfrm>
            <a:off x="11417300" y="5842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6" name="Shape 340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7" name="Shape 340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8" name="Shape 340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9" name="Shape 340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410" name="Shape 341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411" name="Shape 341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412" name="Shape 341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413" name="Shape 3413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414" name="Shape 3414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15" name="Shape 3415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416" name="Shape 341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417" name="Shape 3417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3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Shape 341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420" name="Shape 34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449" name="Group 344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421" name="Shape 342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422" name="Shape 342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423" name="Shape 342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424" name="Shape 342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425" name="Shape 342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426" name="Shape 342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27" name="Shape 342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28" name="Shape 342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29" name="Shape 3429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0" name="Shape 343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1" name="Shape 3431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2" name="Shape 343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3" name="Shape 3433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4" name="Shape 3434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35" name="Shape 343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436" name="Shape 343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437" name="Shape 343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438" name="Shape 3438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439" name="Shape 343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0" name="Shape 344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1" name="Shape 344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2" name="Shape 344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3" name="Shape 344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4" name="Shape 344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45" name="Shape 3445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46" name="Shape 3446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47" name="Shape 344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48" name="Shape 344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450" name="Shape 34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451" name="Shape 345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3452" name="Shape 3452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check 3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2</a:t>
            </a:r>
          </a:p>
        </p:txBody>
      </p:sp>
      <p:sp>
        <p:nvSpPr>
          <p:cNvPr id="3453" name="Shape 345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454" name="Shape 345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455" name="Shape 345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456" name="Shape 345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457" name="Shape 345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458" name="Shape 3458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59" name="Shape 345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0" name="Shape 346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1" name="Shape 3461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2" name="Shape 346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3" name="Shape 346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4" name="Shape 346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5" name="Shape 346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66" name="Shape 346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467" name="Shape 346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468" name="Shape 346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469" name="Shape 346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470" name="Shape 3470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1" name="Shape 347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2" name="Shape 3472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3" name="Shape 3473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4" name="Shape 347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5" name="Shape 347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6" name="Shape 347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7" name="Shape 347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8" name="Shape 3478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9" name="Shape 347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80" name="Shape 3480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81" name="Shape 348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482" name="Shape 3482"/>
          <p:cNvSpPr/>
          <p:nvPr/>
        </p:nvSpPr>
        <p:spPr>
          <a:xfrm>
            <a:off x="11417300" y="5473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83" name="Shape 348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4" name="Shape 348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5" name="Shape 3485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6" name="Shape 348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487" name="Shape 348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488" name="Shape 348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489" name="Shape 34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490" name="Shape 3490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491" name="Shape 3491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92" name="Shape 3492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493" name="Shape 349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494" name="Shape 3494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0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Shape 349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497" name="Shape 34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526" name="Group 3526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498" name="Shape 349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499" name="Shape 349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500" name="Shape 350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01" name="Shape 350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502" name="Shape 350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03" name="Shape 350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4" name="Shape 350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5" name="Shape 350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6" name="Shape 350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7" name="Shape 350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8" name="Shape 3508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09" name="Shape 350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0" name="Shape 3510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1" name="Shape 351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2" name="Shape 351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513" name="Shape 351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514" name="Shape 351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515" name="Shape 3515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516" name="Shape 3516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7" name="Shape 3517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8" name="Shape 3518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19" name="Shape 3519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20" name="Shape 3520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21" name="Shape 3521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22" name="Shape 3522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23" name="Shape 3523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24" name="Shape 3524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25" name="Shape 3525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527" name="Shape 3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528" name="Shape 352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sp>
        <p:nvSpPr>
          <p:cNvPr id="3529" name="Shape 3529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check 5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2</a:t>
            </a:r>
          </a:p>
        </p:txBody>
      </p:sp>
      <p:sp>
        <p:nvSpPr>
          <p:cNvPr id="3530" name="Shape 353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531" name="Shape 353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532" name="Shape 353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533" name="Shape 353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534" name="Shape 353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535" name="Shape 3535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36" name="Shape 353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37" name="Shape 353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38" name="Shape 3538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39" name="Shape 3539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0" name="Shape 3540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1" name="Shape 354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2" name="Shape 3542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3" name="Shape 354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544" name="Shape 354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545" name="Shape 354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546" name="Shape 354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547" name="Shape 3547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8" name="Shape 3548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49" name="Shape 354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50" name="Shape 355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51" name="Shape 355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52" name="Shape 355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3" name="Shape 3553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4" name="Shape 355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5" name="Shape 355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6" name="Shape 3556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7" name="Shape 355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558" name="Shape 3558"/>
          <p:cNvSpPr/>
          <p:nvPr/>
        </p:nvSpPr>
        <p:spPr>
          <a:xfrm>
            <a:off x="11417300" y="51181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59" name="Shape 355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60" name="Shape 356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61" name="Shape 356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62" name="Shape 356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563" name="Shape 356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564" name="Shape 356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565" name="Shape 356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66" name="Shape 356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567" name="Shape 3567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68" name="Shape 356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569" name="Shape 356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570" name="Shape 357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" grpId="1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Shape 35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601" name="Group 360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573" name="Shape 3573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74" name="Shape 3574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575" name="Shape 3575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76" name="Shape 3576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577" name="Shape 3577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78" name="Shape 3578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79" name="Shape 3579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0" name="Shape 3580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1" name="Shape 3581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2" name="Shape 3582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3" name="Shape 3583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4" name="Shape 3584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5" name="Shape 3585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6" name="Shape 3586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87" name="Shape 358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588" name="Shape 3588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589" name="Shape 3589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590" name="Shape 3590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591" name="Shape 359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92" name="Shape 359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93" name="Shape 359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94" name="Shape 359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95" name="Shape 359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596" name="Shape 3596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97" name="Shape 3597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98" name="Shape 3598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99" name="Shape 3599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00" name="Shape 360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602" name="Shape 36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603" name="Shape 360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sp>
        <p:nvSpPr>
          <p:cNvPr id="3604" name="Shape 3604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5 and </a:t>
            </a:r>
            <a:r>
              <a:t>check 2</a:t>
            </a:r>
          </a:p>
        </p:txBody>
      </p:sp>
      <p:sp>
        <p:nvSpPr>
          <p:cNvPr id="3605" name="Shape 360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606" name="Shape 360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607" name="Shape 360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608" name="Shape 360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609" name="Shape 360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610" name="Shape 3610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1" name="Shape 361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2" name="Shape 361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3" name="Shape 361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4" name="Shape 361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5" name="Shape 361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6" name="Shape 361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7" name="Shape 361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8" name="Shape 361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19" name="Shape 361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620" name="Shape 362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621" name="Shape 362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622" name="Shape 3622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23" name="Shape 362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4" name="Shape 362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5" name="Shape 362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6" name="Shape 362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27" name="Shape 3627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28" name="Shape 362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29" name="Shape 3629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30" name="Shape 3630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31" name="Shape 363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32" name="Shape 363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633" name="Shape 363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4" name="Shape 363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5" name="Shape 3635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6" name="Shape 363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637" name="Shape 363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638" name="Shape 363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39" name="Shape 363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640" name="Shape 364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641" name="Shape 364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642" name="Shape 3642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43" name="Shape 364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644" name="Shape 364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645" name="Shape 364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1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Shape 3647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648" name="Shape 36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677" name="Group 3677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649" name="Shape 364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650" name="Shape 365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651" name="Shape 365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652" name="Shape 365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53" name="Shape 365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654" name="Shape 365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55" name="Shape 365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56" name="Shape 365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57" name="Shape 365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58" name="Shape 365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59" name="Shape 365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0" name="Shape 366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1" name="Shape 366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2" name="Shape 366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3" name="Shape 366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664" name="Shape 366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665" name="Shape 366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666" name="Shape 366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667" name="Shape 366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8" name="Shape 366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69" name="Shape 366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70" name="Shape 367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71" name="Shape 367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72" name="Shape 367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73" name="Shape 367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74" name="Shape 367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75" name="Shape 367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76" name="Shape 367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678" name="Shape 36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679" name="Shape 367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  <p:sp>
        <p:nvSpPr>
          <p:cNvPr id="3680" name="Shape 3680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check 0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3</a:t>
            </a:r>
          </a:p>
        </p:txBody>
      </p:sp>
      <p:sp>
        <p:nvSpPr>
          <p:cNvPr id="3681" name="Shape 368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682" name="Shape 368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683" name="Shape 368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684" name="Shape 368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685" name="Shape 368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686" name="Shape 3686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87" name="Shape 368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88" name="Shape 368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89" name="Shape 3689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0" name="Shape 369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1" name="Shape 369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2" name="Shape 369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3" name="Shape 369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4" name="Shape 369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95" name="Shape 369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696" name="Shape 369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697" name="Shape 369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698" name="Shape 3698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9" name="Shape 369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00" name="Shape 370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01" name="Shape 370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02" name="Shape 370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3" name="Shape 3703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4" name="Shape 370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5" name="Shape 370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6" name="Shape 3706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7" name="Shape 370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8" name="Shape 370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709" name="Shape 3709"/>
          <p:cNvSpPr/>
          <p:nvPr/>
        </p:nvSpPr>
        <p:spPr>
          <a:xfrm>
            <a:off x="11417300" y="47625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10" name="Shape 371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11" name="Shape 371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12" name="Shape 371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13" name="Shape 371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714" name="Shape 371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715" name="Shape 371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716" name="Shape 371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717" name="Shape 3717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718" name="Shape 3718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19" name="Shape 371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720" name="Shape 372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721" name="Shape 372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" grpId="1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Shape 37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3752" name="Group 375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724" name="Shape 3724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725" name="Shape 3725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726" name="Shape 3726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727" name="Shape 3727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728" name="Shape 3728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729" name="Shape 3729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0" name="Shape 3730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1" name="Shape 373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2" name="Shape 373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3" name="Shape 373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4" name="Shape 3734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5" name="Shape 373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6" name="Shape 373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7" name="Shape 373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8" name="Shape 373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739" name="Shape 373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740" name="Shape 374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741" name="Shape 374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742" name="Shape 374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3" name="Shape 374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4" name="Shape 374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5" name="Shape 374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6" name="Shape 374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7" name="Shape 3747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48" name="Shape 3748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49" name="Shape 374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50" name="Shape 3750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51" name="Shape 375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753" name="Shape 3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754" name="Shape 375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  <p:sp>
        <p:nvSpPr>
          <p:cNvPr id="3755" name="Shape 3755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0 and</a:t>
            </a:r>
            <a:r>
              <a:t> check 3</a:t>
            </a:r>
          </a:p>
        </p:txBody>
      </p:sp>
      <p:sp>
        <p:nvSpPr>
          <p:cNvPr id="3756" name="Shape 375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757" name="Shape 375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758" name="Shape 375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759" name="Shape 375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760" name="Shape 376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761" name="Shape 3761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2" name="Shape 376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3" name="Shape 376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4" name="Shape 3764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5" name="Shape 3765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6" name="Shape 3766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7" name="Shape 376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8" name="Shape 376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69" name="Shape 376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770" name="Shape 377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771" name="Shape 377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772" name="Shape 377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773" name="Shape 377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74" name="Shape 377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75" name="Shape 377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76" name="Shape 377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77" name="Shape 3777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78" name="Shape 377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79" name="Shape 3779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80" name="Shape 3780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81" name="Shape 378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82" name="Shape 378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783" name="Shape 378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84" name="Shape 378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85" name="Shape 3785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86" name="Shape 378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787" name="Shape 378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788" name="Shape 378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789" name="Shape 37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790" name="Shape 379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791" name="Shape 379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rPr dirty="0"/>
              <a:t>   2   4   5   3   11   9   12   10   6   7   8</a:t>
            </a:r>
          </a:p>
        </p:txBody>
      </p:sp>
      <p:sp>
        <p:nvSpPr>
          <p:cNvPr id="3792" name="Shape 3792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93" name="Shape 379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794" name="Shape 379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795" name="Shape 379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7" grpId="1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Shape 37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3798" name="Shape 379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99" name="Shape 379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grpSp>
        <p:nvGrpSpPr>
          <p:cNvPr id="3802" name="Group 3802"/>
          <p:cNvGrpSpPr/>
          <p:nvPr/>
        </p:nvGrpSpPr>
        <p:grpSpPr>
          <a:xfrm>
            <a:off x="2603500" y="4673600"/>
            <a:ext cx="1485900" cy="1422401"/>
            <a:chOff x="0" y="0"/>
            <a:chExt cx="1485900" cy="1422400"/>
          </a:xfrm>
        </p:grpSpPr>
        <p:sp>
          <p:nvSpPr>
            <p:cNvPr id="3800" name="Shape 3800"/>
            <p:cNvSpPr/>
            <p:nvPr/>
          </p:nvSpPr>
          <p:spPr>
            <a:xfrm flipV="1">
              <a:off x="-1" y="368300"/>
              <a:ext cx="990602" cy="105410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01" name="Shape 3801"/>
            <p:cNvSpPr/>
            <p:nvPr/>
          </p:nvSpPr>
          <p:spPr>
            <a:xfrm>
              <a:off x="9779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803" name="Shape 380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04" name="Shape 380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805" name="Shape 380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06" name="Shape 380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07" name="Shape 380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08" name="Shape 380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09" name="Shape 380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0" name="Shape 381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1" name="Shape 381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2" name="Shape 3812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3" name="Shape 3813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4" name="Shape 381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5" name="Shape 3815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6" name="Shape 381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817" name="Shape 381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818" name="Shape 381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819" name="Shape 381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820" name="Shape 3820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1" name="Shape 3821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2" name="Shape 382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3" name="Shape 382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4" name="Shape 382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5" name="Shape 382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6" name="Shape 382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7" name="Shape 382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8" name="Shape 382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9" name="Shape 38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830" name="Shape 383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  <p:sp>
        <p:nvSpPr>
          <p:cNvPr id="3831" name="Shape 383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sp>
        <p:nvSpPr>
          <p:cNvPr id="3832" name="Shape 383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33" name="Shape 383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834" name="Shape 383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35" name="Shape 383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36" name="Shape 3836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37" name="Shape 383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38" name="Shape 383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39" name="Shape 3839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0" name="Shape 384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1" name="Shape 384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2" name="Shape 384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3" name="Shape 384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4" name="Shape 384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845" name="Shape 384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846" name="Shape 384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847" name="Shape 384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848" name="Shape 384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49" name="Shape 384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0" name="Shape 385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1" name="Shape 385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2" name="Shape 385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3" name="Shape 3853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4" name="Shape 3854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5" name="Shape 385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856" name="Shape 385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7" name="Shape 385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8" name="Shape 385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9" name="Shape 385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860" name="Shape 386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861" name="Shape 386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862" name="Shape 386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863" name="Shape 386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864" name="Shape 386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65" name="Shape 386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866" name="Shape 3866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67" name="Shape 386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868" name="Shape 386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869" name="Shape 386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2" grpId="1" animBg="1" advAuto="0"/>
      <p:bldP spid="3864" grpId="2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Shape 38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3872" name="Shape 387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73" name="Shape 387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74" name="Shape 387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875" name="Shape 387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876" name="Shape 387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77" name="Shape 387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78" name="Shape 387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79" name="Shape 387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0" name="Shape 388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1" name="Shape 388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2" name="Shape 3882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3" name="Shape 3883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4" name="Shape 388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5" name="Shape 3885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86" name="Shape 388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887" name="Shape 388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888" name="Shape 388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889" name="Shape 388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890" name="Shape 3890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1" name="Shape 3891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2" name="Shape 3892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3" name="Shape 3893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4" name="Shape 3894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5" name="Shape 389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6" name="Shape 389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7" name="Shape 389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8" name="Shape 389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9" name="Shape 3899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00" name="Shape 39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901" name="Shape 390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3902" name="Shape 3902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3903" name="Shape 390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04" name="Shape 390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905" name="Shape 390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06" name="Shape 3906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07" name="Shape 390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08" name="Shape 390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09" name="Shape 3909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0" name="Shape 391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1" name="Shape 391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2" name="Shape 391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3" name="Shape 391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4" name="Shape 391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915" name="Shape 391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916" name="Shape 391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917" name="Shape 391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918" name="Shape 391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9" name="Shape 391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0" name="Shape 392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1" name="Shape 392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22" name="Shape 392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23" name="Shape 3923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24" name="Shape 392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925" name="Shape 392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6" name="Shape 392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7" name="Shape 392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8" name="Shape 392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929" name="Shape 392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930" name="Shape 393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931" name="Shape 393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932" name="Shape 393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3935" name="Group 3935"/>
          <p:cNvGrpSpPr/>
          <p:nvPr/>
        </p:nvGrpSpPr>
        <p:grpSpPr>
          <a:xfrm>
            <a:off x="2197100" y="6045200"/>
            <a:ext cx="1397000" cy="889000"/>
            <a:chOff x="0" y="0"/>
            <a:chExt cx="1396999" cy="889000"/>
          </a:xfrm>
        </p:grpSpPr>
        <p:sp>
          <p:nvSpPr>
            <p:cNvPr id="3933" name="Shape 3933"/>
            <p:cNvSpPr/>
            <p:nvPr/>
          </p:nvSpPr>
          <p:spPr>
            <a:xfrm flipH="1" flipV="1">
              <a:off x="470506" y="405242"/>
              <a:ext cx="926494" cy="483759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34" name="Shape 393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3936" name="Shape 393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37" name="Shape 3937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3938" name="Shape 3938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39" name="Shape 393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3940" name="Shape 394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941" name="Shape 394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5" grpId="1" animBg="1" advAuto="0"/>
      <p:bldP spid="3936" grpId="2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Shape 39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3944" name="Shape 394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45" name="Shape 394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946" name="Shape 394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947" name="Shape 394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48" name="Shape 394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949" name="Shape 3949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0" name="Shape 395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1" name="Shape 395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2" name="Shape 395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3" name="Shape 395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4" name="Shape 395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5" name="Shape 395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6" name="Shape 395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7" name="Shape 395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8" name="Shape 395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959" name="Shape 395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960" name="Shape 396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961" name="Shape 396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962" name="Shape 396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63" name="Shape 396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64" name="Shape 396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65" name="Shape 396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66" name="Shape 396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67" name="Shape 396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8" name="Shape 396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9" name="Shape 396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0" name="Shape 397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71" name="Shape 397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72" name="Shape 39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973" name="Shape 397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58</a:t>
            </a:fld>
            <a:endParaRPr/>
          </a:p>
        </p:txBody>
      </p:sp>
      <p:sp>
        <p:nvSpPr>
          <p:cNvPr id="3974" name="Shape 3974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3 and </a:t>
            </a:r>
            <a:r>
              <a:t>check 2</a:t>
            </a:r>
          </a:p>
        </p:txBody>
      </p:sp>
      <p:sp>
        <p:nvSpPr>
          <p:cNvPr id="3975" name="Shape 397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76" name="Shape 397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977" name="Shape 397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78" name="Shape 3978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79" name="Shape 397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0" name="Shape 398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1" name="Shape 3981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2" name="Shape 398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3" name="Shape 398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4" name="Shape 398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5" name="Shape 398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86" name="Shape 398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987" name="Shape 398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988" name="Shape 398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989" name="Shape 398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990" name="Shape 399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1" name="Shape 399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2" name="Shape 399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3" name="Shape 399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94" name="Shape 399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95" name="Shape 399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96" name="Shape 3996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997" name="Shape 3997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8" name="Shape 399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9" name="Shape 3999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00" name="Shape 400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001" name="Shape 400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002" name="Shape 400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003" name="Shape 400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04" name="Shape 400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005" name="Shape 400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006" name="Shape 4006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07" name="Shape 400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008" name="Shape 400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009" name="Shape 400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8" grpId="1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Shape 40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012" name="Shape 401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13" name="Shape 401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014" name="Shape 401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015" name="Shape 401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16" name="Shape 401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017" name="Shape 401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18" name="Shape 401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19" name="Shape 401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0" name="Shape 402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1" name="Shape 402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2" name="Shape 4022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3" name="Shape 4023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4" name="Shape 402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5" name="Shape 4025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26" name="Shape 402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027" name="Shape 402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028" name="Shape 402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029" name="Shape 402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030" name="Shape 403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1" name="Shape 403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2" name="Shape 403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3" name="Shape 403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4" name="Shape 403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35" name="Shape 403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36" name="Shape 403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37" name="Shape 403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8" name="Shape 403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39" name="Shape 40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040" name="Shape 404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59</a:t>
            </a:fld>
            <a:endParaRPr/>
          </a:p>
        </p:txBody>
      </p:sp>
      <p:sp>
        <p:nvSpPr>
          <p:cNvPr id="4041" name="Shape 404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4042" name="Shape 404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043" name="Shape 404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44" name="Shape 40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45" name="Shape 404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46" name="Shape 4046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47" name="Shape 404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48" name="Shape 404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49" name="Shape 404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50" name="Shape 405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51" name="Shape 405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052" name="Shape 405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053" name="Shape 405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054" name="Shape 405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055" name="Shape 405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6" name="Shape 405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7" name="Shape 405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8" name="Shape 405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59" name="Shape 405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60" name="Shape 406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061" name="Shape 4061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2" name="Shape 4062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3" name="Shape 406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4" name="Shape 4064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065" name="Shape 4065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066" name="Shape 406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067" name="Shape 406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68" name="Shape 406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069" name="Shape 406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grpSp>
        <p:nvGrpSpPr>
          <p:cNvPr id="4072" name="Group 4072"/>
          <p:cNvGrpSpPr/>
          <p:nvPr/>
        </p:nvGrpSpPr>
        <p:grpSpPr>
          <a:xfrm>
            <a:off x="1993907" y="6794499"/>
            <a:ext cx="2095493" cy="850467"/>
            <a:chOff x="0" y="0"/>
            <a:chExt cx="2095492" cy="850465"/>
          </a:xfrm>
        </p:grpSpPr>
        <p:sp>
          <p:nvSpPr>
            <p:cNvPr id="4070" name="Shape 4070"/>
            <p:cNvSpPr/>
            <p:nvPr/>
          </p:nvSpPr>
          <p:spPr>
            <a:xfrm>
              <a:off x="1587492" y="0"/>
              <a:ext cx="508001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071" name="Shape 4071"/>
            <p:cNvSpPr/>
            <p:nvPr/>
          </p:nvSpPr>
          <p:spPr>
            <a:xfrm flipV="1">
              <a:off x="-1" y="337718"/>
              <a:ext cx="1574794" cy="512748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073" name="Shape 407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74" name="Shape 4074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075" name="Shape 4075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76" name="Shape 4076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077" name="Shape 407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078" name="Shape 4078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2" grpId="1" animBg="1" advAuto="0"/>
      <p:bldP spid="4073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grpSp>
        <p:nvGrpSpPr>
          <p:cNvPr id="349" name="Group 34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13" name="Shape 31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0" name="Shape 320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32" name="Shape 33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43" name="Shape 343"/>
            <p:cNvSpPr/>
            <p:nvPr/>
          </p:nvSpPr>
          <p:spPr>
            <a:xfrm flipV="1">
              <a:off x="3933572" y="812763"/>
              <a:ext cx="906601" cy="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 flipV="1">
              <a:off x="3936996" y="1028683"/>
              <a:ext cx="902137" cy="1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3848100" y="264978"/>
              <a:ext cx="2769159" cy="4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10025" y="-12000"/>
                    <a:pt x="0" y="9600"/>
                    <a:pt x="0" y="9600"/>
                  </a:cubicBezTo>
                </a:path>
              </a:pathLst>
            </a:custGeom>
            <a:noFill/>
            <a:ln w="254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6477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50" name="Shape 35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1" name="Shape 35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52" name="Shape 35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53" name="Shape 35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54" name="Shape 35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55" name="Shape 35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56" name="Shape 35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5" name="Shape 365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66" name="Shape 366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67" name="Shape 36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68" name="Shape 368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79" name="Shape 379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83" name="Shape 38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84" name="Shape 38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check 6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2</a:t>
            </a:r>
          </a:p>
        </p:txBody>
      </p:sp>
      <p:sp>
        <p:nvSpPr>
          <p:cNvPr id="388" name="Shape 38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89" name="Shape 38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90" name="Shape 390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91" name="Shape 39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92" name="Shape 392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Shape 40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081" name="Shape 408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82" name="Shape 408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083" name="Shape 408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084" name="Shape 408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085" name="Shape 408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086" name="Shape 408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87" name="Shape 408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88" name="Shape 408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89" name="Shape 408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0" name="Shape 409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1" name="Shape 409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2" name="Shape 409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3" name="Shape 409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4" name="Shape 409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5" name="Shape 409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096" name="Shape 409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097" name="Shape 409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098" name="Shape 409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099" name="Shape 409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0" name="Shape 410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1" name="Shape 410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2" name="Shape 410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3" name="Shape 410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4" name="Shape 410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05" name="Shape 410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06" name="Shape 410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07" name="Shape 410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8" name="Shape 410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9" name="Shape 4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110" name="Shape 411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60</a:t>
            </a:fld>
            <a:endParaRPr/>
          </a:p>
        </p:txBody>
      </p:sp>
      <p:sp>
        <p:nvSpPr>
          <p:cNvPr id="4111" name="Shape 411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sp>
        <p:nvSpPr>
          <p:cNvPr id="4112" name="Shape 411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13" name="Shape 411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4" name="Shape 411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5" name="Shape 4115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6" name="Shape 4116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7" name="Shape 411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8" name="Shape 411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9" name="Shape 411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20" name="Shape 412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21" name="Shape 412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22" name="Shape 412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123" name="Shape 412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24" name="Shape 412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25" name="Shape 412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26" name="Shape 412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27" name="Shape 412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28" name="Shape 412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129" name="Shape 412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30" name="Shape 413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31" name="Shape 413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32" name="Shape 413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133" name="Shape 413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134" name="Shape 413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135" name="Shape 413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136" name="Shape 413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4139" name="Group 4139"/>
          <p:cNvGrpSpPr/>
          <p:nvPr/>
        </p:nvGrpSpPr>
        <p:grpSpPr>
          <a:xfrm>
            <a:off x="1498600" y="3835400"/>
            <a:ext cx="508000" cy="4165600"/>
            <a:chOff x="0" y="0"/>
            <a:chExt cx="508000" cy="4165600"/>
          </a:xfrm>
        </p:grpSpPr>
        <p:sp>
          <p:nvSpPr>
            <p:cNvPr id="4137" name="Shape 4137"/>
            <p:cNvSpPr/>
            <p:nvPr/>
          </p:nvSpPr>
          <p:spPr>
            <a:xfrm>
              <a:off x="0" y="3657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138" name="Shape 4138"/>
            <p:cNvSpPr/>
            <p:nvPr/>
          </p:nvSpPr>
          <p:spPr>
            <a:xfrm flipV="1">
              <a:off x="254000" y="0"/>
              <a:ext cx="1" cy="36322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140" name="Shape 414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41" name="Shape 414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142" name="Shape 4142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43" name="Shape 414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144" name="Shape 414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145" name="Shape 414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1" animBg="1" advAuto="0"/>
      <p:bldP spid="4140" grpId="2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Shape 4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148" name="Shape 414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149" name="Shape 414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50" name="Shape 415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151" name="Shape 415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152" name="Shape 415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153" name="Shape 4153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4" name="Shape 415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5" name="Shape 415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6" name="Shape 415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7" name="Shape 4157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8" name="Shape 415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9" name="Shape 4159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0" name="Shape 416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1" name="Shape 4161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2" name="Shape 4162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63" name="Shape 4163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64" name="Shape 416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165" name="Shape 416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66" name="Shape 4166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7" name="Shape 4167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8" name="Shape 416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9" name="Shape 4169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70" name="Shape 4170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71" name="Shape 417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2" name="Shape 417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3" name="Shape 417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4" name="Shape 417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75" name="Shape 4175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76" name="Shape 4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177" name="Shape 41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61</a:t>
            </a:fld>
            <a:endParaRPr/>
          </a:p>
        </p:txBody>
      </p:sp>
      <p:sp>
        <p:nvSpPr>
          <p:cNvPr id="4178" name="Shape 4178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check 5 and </a:t>
            </a:r>
            <a:r>
              <a:t>check 1</a:t>
            </a:r>
          </a:p>
        </p:txBody>
      </p:sp>
      <p:sp>
        <p:nvSpPr>
          <p:cNvPr id="4179" name="Shape 417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80" name="Shape 418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1" name="Shape 418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2" name="Shape 4182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3" name="Shape 4183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4" name="Shape 4184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5" name="Shape 418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6" name="Shape 418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7" name="Shape 418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88" name="Shape 418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89" name="Shape 418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190" name="Shape 419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91" name="Shape 419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2" name="Shape 419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3" name="Shape 419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4" name="Shape 419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95" name="Shape 419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196" name="Shape 419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7" name="Shape 419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8" name="Shape 419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9" name="Shape 419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200" name="Shape 420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201" name="Shape 420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202" name="Shape 420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203" name="Shape 420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204" name="Shape 4204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205" name="Shape 4205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06" name="Shape 4206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207" name="Shape 420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208" name="Shape 4208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1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Shape 421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211" name="Shape 421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212" name="Shape 421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3" name="Shape 421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4" name="Shape 421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5" name="Shape 42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247" name="Group 4247"/>
          <p:cNvGrpSpPr/>
          <p:nvPr/>
        </p:nvGrpSpPr>
        <p:grpSpPr>
          <a:xfrm>
            <a:off x="1498600" y="3619500"/>
            <a:ext cx="6959600" cy="4533900"/>
            <a:chOff x="0" y="0"/>
            <a:chExt cx="6959600" cy="4533900"/>
          </a:xfrm>
        </p:grpSpPr>
        <p:sp>
          <p:nvSpPr>
            <p:cNvPr id="4216" name="Shape 4216"/>
            <p:cNvSpPr/>
            <p:nvPr/>
          </p:nvSpPr>
          <p:spPr>
            <a:xfrm>
              <a:off x="698500" y="1066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217" name="Shape 4217"/>
            <p:cNvSpPr/>
            <p:nvPr/>
          </p:nvSpPr>
          <p:spPr>
            <a:xfrm>
              <a:off x="2082800" y="31750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218" name="Shape 4218"/>
            <p:cNvSpPr/>
            <p:nvPr/>
          </p:nvSpPr>
          <p:spPr>
            <a:xfrm>
              <a:off x="4838700" y="24511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219" name="Shape 4219"/>
            <p:cNvSpPr/>
            <p:nvPr/>
          </p:nvSpPr>
          <p:spPr>
            <a:xfrm>
              <a:off x="2082800" y="10541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220" name="Shape 4220"/>
            <p:cNvSpPr/>
            <p:nvPr/>
          </p:nvSpPr>
          <p:spPr>
            <a:xfrm>
              <a:off x="0" y="3873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221" name="Shape 4221"/>
            <p:cNvSpPr/>
            <p:nvPr/>
          </p:nvSpPr>
          <p:spPr>
            <a:xfrm>
              <a:off x="698500" y="2425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222" name="Shape 4222"/>
            <p:cNvSpPr/>
            <p:nvPr/>
          </p:nvSpPr>
          <p:spPr>
            <a:xfrm flipV="1">
              <a:off x="2336800" y="15748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3" name="Shape 4223"/>
            <p:cNvSpPr/>
            <p:nvPr/>
          </p:nvSpPr>
          <p:spPr>
            <a:xfrm flipH="1">
              <a:off x="5270500" y="8382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4" name="Shape 4224"/>
            <p:cNvSpPr/>
            <p:nvPr/>
          </p:nvSpPr>
          <p:spPr>
            <a:xfrm flipV="1">
              <a:off x="253999" y="2159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5" name="Shape 4225"/>
            <p:cNvSpPr/>
            <p:nvPr/>
          </p:nvSpPr>
          <p:spPr>
            <a:xfrm>
              <a:off x="3860800" y="8128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6" name="Shape 4226"/>
            <p:cNvSpPr/>
            <p:nvPr/>
          </p:nvSpPr>
          <p:spPr>
            <a:xfrm>
              <a:off x="368300" y="1905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7" name="Shape 4227"/>
            <p:cNvSpPr/>
            <p:nvPr/>
          </p:nvSpPr>
          <p:spPr>
            <a:xfrm>
              <a:off x="2590800" y="34925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8" name="Shape 4228"/>
            <p:cNvSpPr/>
            <p:nvPr/>
          </p:nvSpPr>
          <p:spPr>
            <a:xfrm flipH="1" flipV="1">
              <a:off x="520700" y="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29" name="Shape 4229"/>
            <p:cNvSpPr/>
            <p:nvPr/>
          </p:nvSpPr>
          <p:spPr>
            <a:xfrm>
              <a:off x="5080000" y="29591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0" name="Shape 4230"/>
            <p:cNvSpPr/>
            <p:nvPr/>
          </p:nvSpPr>
          <p:spPr>
            <a:xfrm flipV="1">
              <a:off x="2463800" y="8509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1" name="Shape 4231"/>
            <p:cNvSpPr/>
            <p:nvPr/>
          </p:nvSpPr>
          <p:spPr>
            <a:xfrm>
              <a:off x="6451600" y="402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232" name="Shape 4232"/>
            <p:cNvSpPr/>
            <p:nvPr/>
          </p:nvSpPr>
          <p:spPr>
            <a:xfrm>
              <a:off x="4838700" y="402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233" name="Shape 4233"/>
            <p:cNvSpPr/>
            <p:nvPr/>
          </p:nvSpPr>
          <p:spPr>
            <a:xfrm>
              <a:off x="6451600" y="24511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234" name="Shape 4234"/>
            <p:cNvSpPr/>
            <p:nvPr/>
          </p:nvSpPr>
          <p:spPr>
            <a:xfrm flipV="1">
              <a:off x="495300" y="35179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5" name="Shape 4235"/>
            <p:cNvSpPr/>
            <p:nvPr/>
          </p:nvSpPr>
          <p:spPr>
            <a:xfrm flipH="1" flipV="1">
              <a:off x="1168400" y="28321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6" name="Shape 4236"/>
            <p:cNvSpPr/>
            <p:nvPr/>
          </p:nvSpPr>
          <p:spPr>
            <a:xfrm flipV="1">
              <a:off x="1104900" y="14224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7" name="Shape 4237"/>
            <p:cNvSpPr/>
            <p:nvPr/>
          </p:nvSpPr>
          <p:spPr>
            <a:xfrm flipH="1" flipV="1">
              <a:off x="469900" y="1143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8" name="Shape 4238"/>
            <p:cNvSpPr/>
            <p:nvPr/>
          </p:nvSpPr>
          <p:spPr>
            <a:xfrm flipH="1">
              <a:off x="355600" y="29083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39" name="Shape 4239"/>
            <p:cNvSpPr/>
            <p:nvPr/>
          </p:nvSpPr>
          <p:spPr>
            <a:xfrm flipV="1">
              <a:off x="5359400" y="26924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240" name="Shape 4240"/>
            <p:cNvSpPr/>
            <p:nvPr/>
          </p:nvSpPr>
          <p:spPr>
            <a:xfrm flipV="1">
              <a:off x="5359400" y="42672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241" name="Shape 4241"/>
            <p:cNvSpPr/>
            <p:nvPr/>
          </p:nvSpPr>
          <p:spPr>
            <a:xfrm>
              <a:off x="5334000" y="28448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242" name="Shape 4242"/>
            <p:cNvSpPr/>
            <p:nvPr/>
          </p:nvSpPr>
          <p:spPr>
            <a:xfrm>
              <a:off x="6705600" y="29591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43" name="Shape 4243"/>
            <p:cNvSpPr/>
            <p:nvPr/>
          </p:nvSpPr>
          <p:spPr>
            <a:xfrm flipV="1">
              <a:off x="1219199" y="15688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44" name="Shape 4244"/>
            <p:cNvSpPr/>
            <p:nvPr/>
          </p:nvSpPr>
          <p:spPr>
            <a:xfrm>
              <a:off x="4838700" y="3810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245" name="Shape 4245"/>
            <p:cNvSpPr/>
            <p:nvPr/>
          </p:nvSpPr>
          <p:spPr>
            <a:xfrm>
              <a:off x="6451600" y="3810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246" name="Shape 4246"/>
            <p:cNvSpPr/>
            <p:nvPr/>
          </p:nvSpPr>
          <p:spPr>
            <a:xfrm>
              <a:off x="3441700" y="3810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4248" name="Shape 4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249" name="Shape 424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62</a:t>
            </a:fld>
            <a:endParaRPr/>
          </a:p>
        </p:txBody>
      </p:sp>
      <p:sp>
        <p:nvSpPr>
          <p:cNvPr id="4250" name="Shape 425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4251" name="Shape 425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252" name="Shape 425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3" name="Shape 425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4" name="Shape 425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5" name="Shape 425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6" name="Shape 425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7" name="Shape 425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58" name="Shape 425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259" name="Shape 425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260" name="Shape 426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261" name="Shape 426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2" name="Shape 426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3" name="Shape 426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4" name="Shape 426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65" name="Shape 426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266" name="Shape 426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267" name="Shape 4267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268" name="Shape 4268"/>
          <p:cNvSpPr/>
          <p:nvPr/>
        </p:nvSpPr>
        <p:spPr>
          <a:xfrm>
            <a:off x="246251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69" name="Shape 426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270" name="Shape 427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271" name="Shape 427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1" grpId="1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3" name="Shape 427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4" name="Shape 427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5" name="Shape 427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6" name="Shape 42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308" name="Group 430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277" name="Shape 427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278" name="Shape 427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279" name="Shape 427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280" name="Shape 428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281" name="Shape 428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282" name="Shape 428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3" name="Shape 428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4" name="Shape 428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5" name="Shape 428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6" name="Shape 428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7" name="Shape 428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8" name="Shape 428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89" name="Shape 428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0" name="Shape 429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1" name="Shape 429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292" name="Shape 429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293" name="Shape 429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294" name="Shape 429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295" name="Shape 429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6" name="Shape 429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7" name="Shape 429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8" name="Shape 429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99" name="Shape 429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00" name="Shape 430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01" name="Shape 430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02" name="Shape 430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03" name="Shape 430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04" name="Shape 430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762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05" name="Shape 4305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306" name="Shape 4306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307" name="Shape 4307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4309" name="Shape 4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310" name="Shape 431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63</a:t>
            </a:fld>
            <a:endParaRPr/>
          </a:p>
        </p:txBody>
      </p:sp>
      <p:sp>
        <p:nvSpPr>
          <p:cNvPr id="4311" name="Shape 4311"/>
          <p:cNvSpPr/>
          <p:nvPr/>
        </p:nvSpPr>
        <p:spPr>
          <a:xfrm>
            <a:off x="1016000" y="8813800"/>
            <a:ext cx="352197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strong component: 0 2 3 4 5</a:t>
            </a:r>
          </a:p>
        </p:txBody>
      </p:sp>
      <p:sp>
        <p:nvSpPr>
          <p:cNvPr id="4312" name="Shape 431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313" name="Shape 431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4" name="Shape 431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5" name="Shape 4315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6" name="Shape 4316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7" name="Shape 431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8" name="Shape 431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9" name="Shape 431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320" name="Shape 432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321" name="Shape 432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322" name="Shape 432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323" name="Shape 432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4" name="Shape 432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5" name="Shape 432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6" name="Shape 432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27" name="Shape 432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328" name="Shape 432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  <a:r>
              <a:t>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329" name="Shape 432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30" name="Shape 4330"/>
          <p:cNvSpPr/>
          <p:nvPr/>
        </p:nvSpPr>
        <p:spPr>
          <a:xfrm>
            <a:off x="11417300" y="47752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1" name="Shape 4331"/>
          <p:cNvSpPr/>
          <p:nvPr/>
        </p:nvSpPr>
        <p:spPr>
          <a:xfrm>
            <a:off x="11417300" y="5130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2" name="Shape 4332"/>
          <p:cNvSpPr/>
          <p:nvPr/>
        </p:nvSpPr>
        <p:spPr>
          <a:xfrm>
            <a:off x="11417300" y="54864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3" name="Shape 4333"/>
          <p:cNvSpPr/>
          <p:nvPr/>
        </p:nvSpPr>
        <p:spPr>
          <a:xfrm>
            <a:off x="11417300" y="5842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4" name="Shape 4334"/>
          <p:cNvSpPr/>
          <p:nvPr/>
        </p:nvSpPr>
        <p:spPr>
          <a:xfrm>
            <a:off x="11417300" y="4051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5" name="Shape 433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0</a:t>
            </a:r>
            <a:r>
              <a:t>   2   4   5   3   11   9   12   10   6   7   8</a:t>
            </a:r>
          </a:p>
        </p:txBody>
      </p:sp>
      <p:sp>
        <p:nvSpPr>
          <p:cNvPr id="4336" name="Shape 4336"/>
          <p:cNvSpPr/>
          <p:nvPr/>
        </p:nvSpPr>
        <p:spPr>
          <a:xfrm>
            <a:off x="2478008" y="186819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7" name="Shape 433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338" name="Shape 433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339" name="Shape 433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" name="Shape 4341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2" name="Shape 4342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3" name="Shape 434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4" name="Shape 43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377" name="Group 4377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345" name="Shape 434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346" name="Shape 434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347" name="Shape 434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348" name="Shape 434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349" name="Shape 434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350" name="Shape 435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351" name="Shape 435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2" name="Shape 435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3" name="Shape 435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4" name="Shape 435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5" name="Shape 435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6" name="Shape 435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7" name="Shape 435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8" name="Shape 435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59" name="Shape 435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60" name="Shape 436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361" name="Shape 436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362" name="Shape 436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363" name="Shape 436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364" name="Shape 4364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365" name="Shape 4365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366" name="Shape 4366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367" name="Shape 436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68" name="Shape 436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69" name="Shape 436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70" name="Shape 437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71" name="Shape 437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72" name="Shape 437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73" name="Shape 437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74" name="Shape 437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375" name="Shape 437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376" name="Shape 437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378" name="Shape 4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379" name="Shape 437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64</a:t>
            </a:fld>
            <a:endParaRPr/>
          </a:p>
        </p:txBody>
      </p:sp>
      <p:sp>
        <p:nvSpPr>
          <p:cNvPr id="4380" name="Shape 4380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2</a:t>
            </a:r>
          </a:p>
        </p:txBody>
      </p:sp>
      <p:sp>
        <p:nvSpPr>
          <p:cNvPr id="4381" name="Shape 438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382" name="Shape 438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3" name="Shape 438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4" name="Shape 438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5" name="Shape 438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6" name="Shape 438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7" name="Shape 438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8" name="Shape 438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389" name="Shape 438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390" name="Shape 439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391" name="Shape 439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2" name="Shape 439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3" name="Shape 439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4" name="Shape 439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95" name="Shape 439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396" name="Shape 439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397" name="Shape 4397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2</a:t>
            </a:r>
            <a:r>
              <a:t>   4   5   3   11   9   12   10   6   7   8</a:t>
            </a:r>
          </a:p>
        </p:txBody>
      </p:sp>
      <p:sp>
        <p:nvSpPr>
          <p:cNvPr id="4398" name="Shape 4398"/>
          <p:cNvSpPr/>
          <p:nvPr/>
        </p:nvSpPr>
        <p:spPr>
          <a:xfrm>
            <a:off x="2822416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99" name="Shape 439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400" name="Shape 440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401" name="Shape 440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Shape 440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4" name="Shape 440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5" name="Shape 4405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6" name="Shape 44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439" name="Group 443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407" name="Shape 440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408" name="Shape 440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409" name="Shape 440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410" name="Shape 441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411" name="Shape 441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412" name="Shape 441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413" name="Shape 441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4" name="Shape 441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5" name="Shape 441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6" name="Shape 441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7" name="Shape 441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8" name="Shape 4418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19" name="Shape 441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20" name="Shape 4420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21" name="Shape 442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22" name="Shape 442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423" name="Shape 442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424" name="Shape 442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425" name="Shape 4425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426" name="Shape 442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427" name="Shape 442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428" name="Shape 4428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429" name="Shape 442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0" name="Shape 443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1" name="Shape 443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2" name="Shape 443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3" name="Shape 443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4" name="Shape 443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35" name="Shape 4435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36" name="Shape 4436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37" name="Shape 443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38" name="Shape 443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440" name="Shape 44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441" name="Shape 444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65</a:t>
            </a:fld>
            <a:endParaRPr/>
          </a:p>
        </p:txBody>
      </p:sp>
      <p:sp>
        <p:nvSpPr>
          <p:cNvPr id="4442" name="Shape 4442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4</a:t>
            </a:r>
          </a:p>
        </p:txBody>
      </p:sp>
      <p:sp>
        <p:nvSpPr>
          <p:cNvPr id="4443" name="Shape 444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444" name="Shape 44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5" name="Shape 444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6" name="Shape 4446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7" name="Shape 444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8" name="Shape 444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9" name="Shape 444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50" name="Shape 445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451" name="Shape 445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452" name="Shape 445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453" name="Shape 445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4" name="Shape 445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5" name="Shape 445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6" name="Shape 445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57" name="Shape 4457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458" name="Shape 4458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459" name="Shape 4459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4</a:t>
            </a:r>
            <a:r>
              <a:t>   5   3   11   9   12   10   6   7   8</a:t>
            </a:r>
          </a:p>
        </p:txBody>
      </p:sp>
      <p:sp>
        <p:nvSpPr>
          <p:cNvPr id="4460" name="Shape 4460"/>
          <p:cNvSpPr/>
          <p:nvPr/>
        </p:nvSpPr>
        <p:spPr>
          <a:xfrm>
            <a:off x="320492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61" name="Shape 4461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462" name="Shape 446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463" name="Shape 446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Shape 446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66" name="Shape 446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67" name="Shape 446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68" name="Shape 44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501" name="Group 450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469" name="Shape 446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470" name="Shape 447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471" name="Shape 447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472" name="Shape 447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473" name="Shape 447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474" name="Shape 447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475" name="Shape 447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76" name="Shape 447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77" name="Shape 447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78" name="Shape 447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79" name="Shape 447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80" name="Shape 4480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81" name="Shape 448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82" name="Shape 448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83" name="Shape 448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84" name="Shape 448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485" name="Shape 448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486" name="Shape 448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487" name="Shape 448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488" name="Shape 4488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489" name="Shape 4489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490" name="Shape 449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491" name="Shape 449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92" name="Shape 449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93" name="Shape 449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94" name="Shape 449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95" name="Shape 449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496" name="Shape 4496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97" name="Shape 4497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98" name="Shape 4498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499" name="Shape 4499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00" name="Shape 450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502" name="Shape 45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503" name="Shape 450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66</a:t>
            </a:fld>
            <a:endParaRPr/>
          </a:p>
        </p:txBody>
      </p:sp>
      <p:sp>
        <p:nvSpPr>
          <p:cNvPr id="4504" name="Shape 4504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5</a:t>
            </a:r>
          </a:p>
        </p:txBody>
      </p:sp>
      <p:sp>
        <p:nvSpPr>
          <p:cNvPr id="4505" name="Shape 450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506" name="Shape 450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07" name="Shape 450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08" name="Shape 4508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09" name="Shape 4509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10" name="Shape 451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11" name="Shape 4511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12" name="Shape 451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513" name="Shape 451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514" name="Shape 451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515" name="Shape 451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6" name="Shape 451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7" name="Shape 451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8" name="Shape 451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19" name="Shape 451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520" name="Shape 452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521" name="Shape 452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5</a:t>
            </a:r>
            <a:r>
              <a:t>   3   11   9   12   10   6   7   8</a:t>
            </a:r>
          </a:p>
        </p:txBody>
      </p:sp>
      <p:sp>
        <p:nvSpPr>
          <p:cNvPr id="4522" name="Shape 4522"/>
          <p:cNvSpPr/>
          <p:nvPr/>
        </p:nvSpPr>
        <p:spPr>
          <a:xfrm>
            <a:off x="354653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23" name="Shape 452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524" name="Shape 452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525" name="Shape 452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7" name="Shape 4527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8" name="Shape 452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9" name="Shape 4529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0" name="Shape 45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563" name="Group 456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531" name="Shape 453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532" name="Shape 453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533" name="Shape 453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534" name="Shape 453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535" name="Shape 453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536" name="Shape 453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537" name="Shape 453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38" name="Shape 453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39" name="Shape 453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0" name="Shape 454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1" name="Shape 454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2" name="Shape 454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3" name="Shape 454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4" name="Shape 454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5" name="Shape 454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46" name="Shape 454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547" name="Shape 454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548" name="Shape 454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549" name="Shape 454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550" name="Shape 4550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551" name="Shape 4551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552" name="Shape 4552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553" name="Shape 455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54" name="Shape 455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55" name="Shape 455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56" name="Shape 455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57" name="Shape 455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58" name="Shape 455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9" name="Shape 455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60" name="Shape 4560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61" name="Shape 4561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62" name="Shape 456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564" name="Shape 4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565" name="Shape 456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67</a:t>
            </a:fld>
            <a:endParaRPr/>
          </a:p>
        </p:txBody>
      </p:sp>
      <p:sp>
        <p:nvSpPr>
          <p:cNvPr id="4566" name="Shape 4566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3</a:t>
            </a:r>
          </a:p>
        </p:txBody>
      </p:sp>
      <p:sp>
        <p:nvSpPr>
          <p:cNvPr id="4567" name="Shape 456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568" name="Shape 456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69" name="Shape 456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0" name="Shape 457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1" name="Shape 457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2" name="Shape 457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3" name="Shape 457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4" name="Shape 457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575" name="Shape 457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576" name="Shape 457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577" name="Shape 457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78" name="Shape 457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79" name="Shape 457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80" name="Shape 458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81" name="Shape 458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582" name="Shape 458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583" name="Shape 4583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3</a:t>
            </a:r>
            <a:r>
              <a:t>   11   9   12   10   6   7   8</a:t>
            </a:r>
          </a:p>
        </p:txBody>
      </p:sp>
      <p:sp>
        <p:nvSpPr>
          <p:cNvPr id="4584" name="Shape 4584"/>
          <p:cNvSpPr/>
          <p:nvPr/>
        </p:nvSpPr>
        <p:spPr>
          <a:xfrm>
            <a:off x="3921938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85" name="Shape 4585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586" name="Shape 458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587" name="Shape 4587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9" name="Shape 458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0" name="Shape 459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1" name="Shape 459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2" name="Shape 45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625" name="Group 462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593" name="Shape 4593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594" name="Shape 4594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595" name="Shape 4595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596" name="Shape 4596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597" name="Shape 4597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598" name="Shape 4598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599" name="Shape 4599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0" name="Shape 4600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1" name="Shape 460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2" name="Shape 460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3" name="Shape 460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4" name="Shape 4604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5" name="Shape 460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6" name="Shape 4606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7" name="Shape 460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8" name="Shape 460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609" name="Shape 460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610" name="Shape 461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611" name="Shape 4611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612" name="Shape 4612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613" name="Shape 4613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614" name="Shape 4614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615" name="Shape 461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6" name="Shape 461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7" name="Shape 461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8" name="Shape 461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9" name="Shape 461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20" name="Shape 462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21" name="Shape 462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22" name="Shape 462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23" name="Shape 462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24" name="Shape 462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626" name="Shape 46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627" name="Shape 462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68</a:t>
            </a:fld>
            <a:endParaRPr/>
          </a:p>
        </p:txBody>
      </p:sp>
      <p:sp>
        <p:nvSpPr>
          <p:cNvPr id="4628" name="Shape 4628"/>
          <p:cNvSpPr/>
          <p:nvPr/>
        </p:nvSpPr>
        <p:spPr>
          <a:xfrm>
            <a:off x="1016000" y="8813800"/>
            <a:ext cx="37218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11: check 4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12</a:t>
            </a:r>
          </a:p>
        </p:txBody>
      </p:sp>
      <p:sp>
        <p:nvSpPr>
          <p:cNvPr id="4629" name="Shape 462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630" name="Shape 463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1" name="Shape 463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2" name="Shape 463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3" name="Shape 463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4" name="Shape 463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5" name="Shape 463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36" name="Shape 463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637" name="Shape 463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638" name="Shape 463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639" name="Shape 463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0" name="Shape 464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1" name="Shape 464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2" name="Shape 464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43" name="Shape 464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644" name="Shape 464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645" name="Shape 4645"/>
          <p:cNvSpPr/>
          <p:nvPr/>
        </p:nvSpPr>
        <p:spPr>
          <a:xfrm>
            <a:off x="11417300" y="7988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46" name="Shape 464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4647" name="Shape 4647"/>
          <p:cNvSpPr/>
          <p:nvPr/>
        </p:nvSpPr>
        <p:spPr>
          <a:xfrm>
            <a:off x="432425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48" name="Shape 464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649" name="Shape 464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650" name="Shape 465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2" grpId="1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2" name="Shape 465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3" name="Shape 465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4" name="Shape 465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5" name="Shape 46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4688" name="Group 468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656" name="Shape 465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57" name="Shape 465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658" name="Shape 465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659" name="Shape 465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660" name="Shape 466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661" name="Shape 466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662" name="Shape 466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663" name="Shape 466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4" name="Shape 466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5" name="Shape 466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6" name="Shape 466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7" name="Shape 466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8" name="Shape 466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9" name="Shape 466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70" name="Shape 467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71" name="Shape 467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672" name="Shape 467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673" name="Shape 467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674" name="Shape 467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675" name="Shape 4675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676" name="Shape 4676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677" name="Shape 4677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678" name="Shape 467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79" name="Shape 467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80" name="Shape 468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81" name="Shape 468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82" name="Shape 468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83" name="Shape 4683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84" name="Shape 4684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85" name="Shape 468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86" name="Shape 468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87" name="Shape 468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689" name="Shape 46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690" name="Shape 469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69</a:t>
            </a:fld>
            <a:endParaRPr/>
          </a:p>
        </p:txBody>
      </p:sp>
      <p:sp>
        <p:nvSpPr>
          <p:cNvPr id="4691" name="Shape 469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692" name="Shape 469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3" name="Shape 469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4" name="Shape 4694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5" name="Shape 469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6" name="Shape 469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7" name="Shape 469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698" name="Shape 469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699" name="Shape 469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700" name="Shape 470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01" name="Shape 470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02" name="Shape 470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03" name="Shape 470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04" name="Shape 470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705" name="Shape 470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706" name="Shape 470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4707" name="Shape 4707"/>
          <p:cNvSpPr/>
          <p:nvPr/>
        </p:nvSpPr>
        <p:spPr>
          <a:xfrm>
            <a:off x="432425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08" name="Shape 470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709" name="Shape 470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710" name="Shape 471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11" name="Shape 4711"/>
          <p:cNvSpPr/>
          <p:nvPr/>
        </p:nvSpPr>
        <p:spPr>
          <a:xfrm>
            <a:off x="1016000" y="8813800"/>
            <a:ext cx="37218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11: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4 and </a:t>
            </a:r>
            <a:r>
              <a:t>check 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398" name="Shape 39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99" name="Shape 39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00" name="Shape 40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01" name="Shape 401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02" name="Shape 402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3" name="Shape 403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04" name="Shape 404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4" name="Shape 41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5" name="Shape 41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16" name="Shape 41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7" name="Shape 41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28" name="Shape 428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31" name="Shape 43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32" name="Shape 43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33" name="Shape 43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34" name="Shape 43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35" name="Shape 43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36" name="Shape 43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37" name="Shape 43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8" name="Shape 43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39" name="Shape 439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49" name="Shape 44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50" name="Shape 45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51" name="Shape 45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52" name="Shape 452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63" name="Shape 463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66" name="Shape 46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67" name="Shape 46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check 8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7</a:t>
            </a:r>
          </a:p>
        </p:txBody>
      </p:sp>
      <p:sp>
        <p:nvSpPr>
          <p:cNvPr id="471" name="Shape 47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72" name="Shape 47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73" name="Shape 473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74" name="Shape 47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75" name="Shape 475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1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" name="Shape 47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714" name="Shape 471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15" name="Shape 471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16" name="Shape 471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748" name="Group 474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717" name="Shape 4717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381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18" name="Shape 471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19" name="Shape 471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720" name="Shape 472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721" name="Shape 472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22" name="Shape 472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723" name="Shape 472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24" name="Shape 472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5" name="Shape 472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6" name="Shape 472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7" name="Shape 472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8" name="Shape 472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9" name="Shape 472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30" name="Shape 4730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31" name="Shape 473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32" name="Shape 473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33" name="Shape 473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734" name="Shape 473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735" name="Shape 4735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736" name="Shape 473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737" name="Shape 473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738" name="Shape 4738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739" name="Shape 473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0" name="Shape 474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1" name="Shape 474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2" name="Shape 474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3" name="Shape 474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4" name="Shape 474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45" name="Shape 474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46" name="Shape 474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7" name="Shape 474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749" name="Shape 47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750" name="Shape 475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70</a:t>
            </a:fld>
            <a:endParaRPr/>
          </a:p>
        </p:txBody>
      </p:sp>
      <p:sp>
        <p:nvSpPr>
          <p:cNvPr id="4751" name="Shape 4751"/>
          <p:cNvSpPr/>
          <p:nvPr/>
        </p:nvSpPr>
        <p:spPr>
          <a:xfrm>
            <a:off x="1016000" y="8813800"/>
            <a:ext cx="20861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12: check 9</a:t>
            </a:r>
          </a:p>
        </p:txBody>
      </p:sp>
      <p:sp>
        <p:nvSpPr>
          <p:cNvPr id="4752" name="Shape 475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753" name="Shape 475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4" name="Shape 475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5" name="Shape 475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6" name="Shape 475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7" name="Shape 475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8" name="Shape 475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759" name="Shape 475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760" name="Shape 476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761" name="Shape 476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2" name="Shape 476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3" name="Shape 476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64" name="Shape 476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765" name="Shape 476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4766" name="Shape 4766"/>
          <p:cNvSpPr/>
          <p:nvPr/>
        </p:nvSpPr>
        <p:spPr>
          <a:xfrm>
            <a:off x="11417300" y="83566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67" name="Shape 476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8" name="Shape 4768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69" name="Shape 4769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4770" name="Shape 4770"/>
          <p:cNvSpPr/>
          <p:nvPr/>
        </p:nvSpPr>
        <p:spPr>
          <a:xfrm>
            <a:off x="432425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71" name="Shape 4771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772" name="Shape 477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773" name="Shape 477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" grpId="1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Shape 47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776" name="Shape 477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7" name="Shape 477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8" name="Shape 477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810" name="Group 481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779" name="Shape 477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381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80" name="Shape 478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781" name="Shape 478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782" name="Shape 478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783" name="Shape 478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784" name="Shape 478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785" name="Shape 478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86" name="Shape 478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87" name="Shape 478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88" name="Shape 478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89" name="Shape 4789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0" name="Shape 479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1" name="Shape 479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2" name="Shape 479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3" name="Shape 479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4" name="Shape 479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795" name="Shape 479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796" name="Shape 479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797" name="Shape 479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798" name="Shape 4798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799" name="Shape 4799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800" name="Shape 480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801" name="Shape 480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2" name="Shape 480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3" name="Shape 480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4" name="Shape 480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5" name="Shape 480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6" name="Shape 4806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807" name="Shape 480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8" name="Shape 480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09" name="Shape 4809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381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811" name="Shape 48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812" name="Shape 481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71</a:t>
            </a:fld>
            <a:endParaRPr/>
          </a:p>
        </p:txBody>
      </p:sp>
      <p:sp>
        <p:nvSpPr>
          <p:cNvPr id="4813" name="Shape 4813"/>
          <p:cNvSpPr/>
          <p:nvPr/>
        </p:nvSpPr>
        <p:spPr>
          <a:xfrm>
            <a:off x="1016000" y="8813800"/>
            <a:ext cx="37218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9: check 11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10</a:t>
            </a:r>
          </a:p>
        </p:txBody>
      </p:sp>
      <p:sp>
        <p:nvSpPr>
          <p:cNvPr id="4814" name="Shape 481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15" name="Shape 481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16" name="Shape 481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17" name="Shape 481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18" name="Shape 481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19" name="Shape 481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20" name="Shape 482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821" name="Shape 482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822" name="Shape 482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23" name="Shape 482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24" name="Shape 482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825" name="Shape 482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4826" name="Shape 4826"/>
          <p:cNvSpPr/>
          <p:nvPr/>
        </p:nvSpPr>
        <p:spPr>
          <a:xfrm>
            <a:off x="11417300" y="72771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27" name="Shape 482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28" name="Shape 482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829" name="Shape 482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30" name="Shape 483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31" name="Shape 483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4832" name="Shape 4832"/>
          <p:cNvSpPr/>
          <p:nvPr/>
        </p:nvSpPr>
        <p:spPr>
          <a:xfrm>
            <a:off x="4727198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33" name="Shape 483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834" name="Shape 483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835" name="Shape 483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" grpId="1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Shape 48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838" name="Shape 4838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39" name="Shape 483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40" name="Shape 484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872" name="Group 487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841" name="Shape 484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38100" cap="flat">
              <a:solidFill>
                <a:srgbClr val="BABAB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842" name="Shape 484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43" name="Shape 4843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844" name="Shape 4844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845" name="Shape 4845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46" name="Shape 4846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847" name="Shape 4847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48" name="Shape 4848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49" name="Shape 4849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0" name="Shape 4850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1" name="Shape 4851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2" name="Shape 4852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3" name="Shape 485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4" name="Shape 485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5" name="Shape 485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56" name="Shape 485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857" name="Shape 485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858" name="Shape 485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859" name="Shape 485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860" name="Shape 4860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861" name="Shape 4861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862" name="Shape 4862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863" name="Shape 486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64" name="Shape 486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65" name="Shape 486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66" name="Shape 486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67" name="Shape 486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68" name="Shape 486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869" name="Shape 4869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70" name="Shape 487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871" name="Shape 487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38100" cap="flat">
              <a:solidFill>
                <a:srgbClr val="BABAB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873" name="Shape 48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874" name="Shape 487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72</a:t>
            </a:fld>
            <a:endParaRPr/>
          </a:p>
        </p:txBody>
      </p:sp>
      <p:sp>
        <p:nvSpPr>
          <p:cNvPr id="4875" name="Shape 487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76" name="Shape 487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77" name="Shape 487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78" name="Shape 487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79" name="Shape 487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80" name="Shape 488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881" name="Shape 488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882" name="Shape 488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3" name="Shape 488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84" name="Shape 488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885" name="Shape 488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4886" name="Shape 488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7" name="Shape 488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888" name="Shape 488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9" name="Shape 4889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90" name="Shape 4890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4891" name="Shape 4891"/>
          <p:cNvSpPr/>
          <p:nvPr/>
        </p:nvSpPr>
        <p:spPr>
          <a:xfrm>
            <a:off x="4742696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92" name="Shape 4892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893" name="Shape 489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894" name="Shape 4894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5" name="Shape 4895"/>
          <p:cNvSpPr/>
          <p:nvPr/>
        </p:nvSpPr>
        <p:spPr>
          <a:xfrm>
            <a:off x="1016000" y="8813800"/>
            <a:ext cx="37218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9: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11 and </a:t>
            </a:r>
            <a:r>
              <a:t>check 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2" grpId="1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Shape 489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8" name="Shape 489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9" name="Shape 48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900" name="Shape 490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1" name="Shape 490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2" name="Shape 490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3" name="Shape 490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4" name="Shape 490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905" name="Shape 490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906" name="Shape 490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907" name="Shape 490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908" name="Shape 490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909" name="Shape 490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910" name="Shape 4910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1" name="Shape 491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2" name="Shape 4912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3" name="Shape 491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4" name="Shape 4914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5" name="Shape 491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6" name="Shape 491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7" name="Shape 491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918" name="Shape 491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919" name="Shape 491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920" name="Shape 492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921" name="Shape 492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922" name="Shape 492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923" name="Shape 4923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924" name="Shape 492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5" name="Shape 492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6" name="Shape 492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7" name="Shape 492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8" name="Shape 492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9" name="Shape 492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0" name="Shape 493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1" name="Shape 493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32" name="Shape 49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933" name="Shape 493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73</a:t>
            </a:fld>
            <a:endParaRPr/>
          </a:p>
        </p:txBody>
      </p:sp>
      <p:sp>
        <p:nvSpPr>
          <p:cNvPr id="4934" name="Shape 4934"/>
          <p:cNvSpPr/>
          <p:nvPr/>
        </p:nvSpPr>
        <p:spPr>
          <a:xfrm>
            <a:off x="1016000" y="8813800"/>
            <a:ext cx="22369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10: check 12</a:t>
            </a:r>
          </a:p>
        </p:txBody>
      </p:sp>
      <p:sp>
        <p:nvSpPr>
          <p:cNvPr id="4935" name="Shape 493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936" name="Shape 493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7" name="Shape 493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8" name="Shape 493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9" name="Shape 493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40" name="Shape 494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941" name="Shape 494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942" name="Shape 494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43" name="Shape 494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944" name="Shape 494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4945" name="Shape 4945"/>
          <p:cNvSpPr/>
          <p:nvPr/>
        </p:nvSpPr>
        <p:spPr>
          <a:xfrm>
            <a:off x="11417300" y="7632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46" name="Shape 494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7" name="Shape 494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948" name="Shape 494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9" name="Shape 4949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50" name="Shape 495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51" name="Shape 495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rPr dirty="0"/>
              <a:t>   9   12   10   6   7   8</a:t>
            </a:r>
          </a:p>
        </p:txBody>
      </p:sp>
      <p:sp>
        <p:nvSpPr>
          <p:cNvPr id="4952" name="Shape 4952"/>
          <p:cNvSpPr/>
          <p:nvPr/>
        </p:nvSpPr>
        <p:spPr>
          <a:xfrm>
            <a:off x="4758194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53" name="Shape 495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4954" name="Shape 495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955" name="Shape 495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2" grpId="1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7" name="Shape 495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8" name="Shape 495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9" name="Shape 49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4960" name="Shape 496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1" name="Shape 496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962" name="Shape 496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3" name="Shape 496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4" name="Shape 496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5" name="Shape 496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6" name="Shape 496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967" name="Shape 496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968" name="Shape 496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969" name="Shape 496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970" name="Shape 497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971" name="Shape 497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972" name="Shape 497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3" name="Shape 497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4" name="Shape 497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5" name="Shape 497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6" name="Shape 497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7" name="Shape 497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8" name="Shape 497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9" name="Shape 497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980" name="Shape 498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981" name="Shape 498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982" name="Shape 498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983" name="Shape 498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984" name="Shape 498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985" name="Shape 498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86" name="Shape 498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87" name="Shape 498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88" name="Shape 4988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89" name="Shape 498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0" name="Shape 4990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1" name="Shape 49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4992" name="Shape 499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74</a:t>
            </a:fld>
            <a:endParaRPr/>
          </a:p>
        </p:txBody>
      </p:sp>
      <p:sp>
        <p:nvSpPr>
          <p:cNvPr id="4993" name="Shape 4993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 done</a:t>
            </a:r>
          </a:p>
        </p:txBody>
      </p:sp>
      <p:sp>
        <p:nvSpPr>
          <p:cNvPr id="4994" name="Shape 499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995" name="Shape 499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6" name="Shape 499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7" name="Shape 499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8" name="Shape 499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99" name="Shape 499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00" name="Shape 500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001" name="Shape 500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5002" name="Shape 500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03" name="Shape 500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04" name="Shape 500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05" name="Shape 500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06" name="Shape 500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07" name="Shape 500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grpSp>
        <p:nvGrpSpPr>
          <p:cNvPr id="5010" name="Group 5010"/>
          <p:cNvGrpSpPr/>
          <p:nvPr/>
        </p:nvGrpSpPr>
        <p:grpSpPr>
          <a:xfrm>
            <a:off x="6858000" y="6070600"/>
            <a:ext cx="1600200" cy="508000"/>
            <a:chOff x="0" y="0"/>
            <a:chExt cx="1600200" cy="508000"/>
          </a:xfrm>
        </p:grpSpPr>
        <p:sp>
          <p:nvSpPr>
            <p:cNvPr id="5008" name="Shape 5008"/>
            <p:cNvSpPr/>
            <p:nvPr/>
          </p:nvSpPr>
          <p:spPr>
            <a:xfrm flipV="1">
              <a:off x="0" y="241300"/>
              <a:ext cx="1082274" cy="15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009" name="Shape 5009"/>
            <p:cNvSpPr/>
            <p:nvPr/>
          </p:nvSpPr>
          <p:spPr>
            <a:xfrm>
              <a:off x="10922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</p:grpSp>
      <p:sp>
        <p:nvSpPr>
          <p:cNvPr id="5011" name="Shape 501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5012" name="Shape 5012"/>
          <p:cNvSpPr/>
          <p:nvPr/>
        </p:nvSpPr>
        <p:spPr>
          <a:xfrm>
            <a:off x="4758194" y="186819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13" name="Shape 501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014" name="Shape 501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015" name="Shape 501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" grpId="2" animBg="1" advAuto="0"/>
      <p:bldP spid="5010" grpId="1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Shape 501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18" name="Shape 501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19" name="Shape 50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020" name="Shape 5020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21" name="Shape 502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022" name="Shape 502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3" name="Shape 502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4" name="Shape 502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5" name="Shape 502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6" name="Shape 502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027" name="Shape 502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28" name="Shape 502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029" name="Shape 502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30" name="Shape 503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031" name="Shape 503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2" name="Shape 503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3" name="Shape 503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4" name="Shape 503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5" name="Shape 503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6" name="Shape 5036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7" name="Shape 503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8" name="Shape 503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39" name="Shape 503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40" name="Shape 504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41" name="Shape 504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042" name="Shape 504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043" name="Shape 5043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044" name="Shape 504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5" name="Shape 504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6" name="Shape 504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7" name="Shape 504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8" name="Shape 504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9" name="Shape 5049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50" name="Shape 50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051" name="Shape 505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75</a:t>
            </a:fld>
            <a:endParaRPr/>
          </a:p>
        </p:txBody>
      </p:sp>
      <p:sp>
        <p:nvSpPr>
          <p:cNvPr id="5052" name="Shape 5052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 done</a:t>
            </a:r>
          </a:p>
        </p:txBody>
      </p:sp>
      <p:sp>
        <p:nvSpPr>
          <p:cNvPr id="5053" name="Shape 505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54" name="Shape 505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55" name="Shape 505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56" name="Shape 505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57" name="Shape 505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58" name="Shape 505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059" name="Shape 505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5060" name="Shape 506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61" name="Shape 506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62" name="Shape 506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63" name="Shape 506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64" name="Shape 506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grpSp>
        <p:nvGrpSpPr>
          <p:cNvPr id="5067" name="Group 5067"/>
          <p:cNvGrpSpPr/>
          <p:nvPr/>
        </p:nvGrpSpPr>
        <p:grpSpPr>
          <a:xfrm>
            <a:off x="6337300" y="6070600"/>
            <a:ext cx="1701800" cy="1612900"/>
            <a:chOff x="0" y="0"/>
            <a:chExt cx="1701799" cy="1612900"/>
          </a:xfrm>
        </p:grpSpPr>
        <p:sp>
          <p:nvSpPr>
            <p:cNvPr id="5065" name="Shape 506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066" name="Shape 5066"/>
            <p:cNvSpPr/>
            <p:nvPr/>
          </p:nvSpPr>
          <p:spPr>
            <a:xfrm>
              <a:off x="495300" y="393700"/>
              <a:ext cx="1206500" cy="12192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068" name="Shape 506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69" name="Shape 5069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5070" name="Shape 5070"/>
          <p:cNvSpPr/>
          <p:nvPr/>
        </p:nvSpPr>
        <p:spPr>
          <a:xfrm>
            <a:off x="4711700" y="179070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71" name="Shape 5071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072" name="Shape 507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073" name="Shape 507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6" dur="500" fill="hold"/>
                                        <p:tgtEl>
                                          <p:spTgt spid="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7" grpId="1" animBg="1" advAuto="0"/>
      <p:bldP spid="5068" grpId="2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" name="Shape 50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076" name="Shape 507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77" name="Shape 507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78" name="Shape 5078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79" name="Shape 507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80" name="Shape 508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81" name="Shape 508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082" name="Shape 508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83" name="Shape 508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084" name="Shape 508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085" name="Shape 508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86" name="Shape 508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087" name="Shape 5087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88" name="Shape 508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89" name="Shape 508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0" name="Shape 509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1" name="Shape 509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2" name="Shape 509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3" name="Shape 509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4" name="Shape 5094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95" name="Shape 509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96" name="Shape 509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097" name="Shape 509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098" name="Shape 509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099" name="Shape 509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0" name="Shape 510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1" name="Shape 510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2" name="Shape 510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3" name="Shape 510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4" name="Shape 510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5" name="Shape 5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106" name="Shape 510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76</a:t>
            </a:fld>
            <a:endParaRPr/>
          </a:p>
        </p:txBody>
      </p:sp>
      <p:sp>
        <p:nvSpPr>
          <p:cNvPr id="5107" name="Shape 5107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12 done</a:t>
            </a:r>
          </a:p>
        </p:txBody>
      </p:sp>
      <p:sp>
        <p:nvSpPr>
          <p:cNvPr id="5108" name="Shape 510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9" name="Shape 510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0" name="Shape 5110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1" name="Shape 5111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2" name="Shape 511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113" name="Shape 511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5114" name="Shape 5114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115" name="Shape 5115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6" name="Shape 511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17" name="Shape 511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8" name="Shape 511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9" name="Shape 511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20" name="Shape 512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121" name="Shape 512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grpSp>
        <p:nvGrpSpPr>
          <p:cNvPr id="5124" name="Group 5124"/>
          <p:cNvGrpSpPr/>
          <p:nvPr/>
        </p:nvGrpSpPr>
        <p:grpSpPr>
          <a:xfrm>
            <a:off x="6858000" y="7645400"/>
            <a:ext cx="1600200" cy="508000"/>
            <a:chOff x="0" y="0"/>
            <a:chExt cx="1600200" cy="508000"/>
          </a:xfrm>
        </p:grpSpPr>
        <p:sp>
          <p:nvSpPr>
            <p:cNvPr id="5122" name="Shape 5122"/>
            <p:cNvSpPr/>
            <p:nvPr/>
          </p:nvSpPr>
          <p:spPr>
            <a:xfrm flipV="1">
              <a:off x="0" y="241300"/>
              <a:ext cx="1094974" cy="15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23" name="Shape 5123"/>
            <p:cNvSpPr/>
            <p:nvPr/>
          </p:nvSpPr>
          <p:spPr>
            <a:xfrm>
              <a:off x="10922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5125" name="Shape 512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5126" name="Shape 5126"/>
          <p:cNvSpPr/>
          <p:nvPr/>
        </p:nvSpPr>
        <p:spPr>
          <a:xfrm>
            <a:off x="4711700" y="179070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27" name="Shape 512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128" name="Shape 512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129" name="Shape 512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2" animBg="1" advAuto="0"/>
      <p:bldP spid="5124" grpId="1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Shape 513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132" name="Shape 513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133" name="Shape 51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134" name="Shape 513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35" name="Shape 513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36" name="Shape 513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161" name="Group 516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137" name="Shape 513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138" name="Shape 513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139" name="Shape 513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140" name="Shape 514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41" name="Shape 514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142" name="Shape 514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43" name="Shape 514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4" name="Shape 514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5" name="Shape 514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6" name="Shape 514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7" name="Shape 514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8" name="Shape 514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49" name="Shape 514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50" name="Shape 515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151" name="Shape 515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152" name="Shape 5152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153" name="Shape 5153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154" name="Shape 5154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155" name="Shape 515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56" name="Shape 515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57" name="Shape 515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58" name="Shape 515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59" name="Shape 515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60" name="Shape 516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162" name="Shape 5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163" name="Shape 516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77</a:t>
            </a:fld>
            <a:endParaRPr/>
          </a:p>
        </p:txBody>
      </p:sp>
      <p:sp>
        <p:nvSpPr>
          <p:cNvPr id="5164" name="Shape 5164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done</a:t>
            </a:r>
          </a:p>
        </p:txBody>
      </p:sp>
      <p:sp>
        <p:nvSpPr>
          <p:cNvPr id="5165" name="Shape 516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66" name="Shape 516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67" name="Shape 516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68" name="Shape 516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69" name="Shape 516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170" name="Shape 517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5171" name="Shape 517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72" name="Shape 517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73" name="Shape 517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74" name="Shape 517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75" name="Shape 517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76" name="Shape 517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77" name="Shape 517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178" name="Shape 5178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5179" name="Shape 5179"/>
          <p:cNvSpPr/>
          <p:nvPr/>
        </p:nvSpPr>
        <p:spPr>
          <a:xfrm>
            <a:off x="4711700" y="179070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80" name="Shape 5180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181" name="Shape 518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182" name="Shape 5182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1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Shape 51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185" name="Shape 518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86" name="Shape 518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87" name="Shape 518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213" name="Group 521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188" name="Shape 518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189" name="Shape 518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190" name="Shape 519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191" name="Shape 519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192" name="Shape 519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193" name="Shape 519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194" name="Shape 519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95" name="Shape 519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96" name="Shape 519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97" name="Shape 519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98" name="Shape 519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99" name="Shape 519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00" name="Shape 520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01" name="Shape 520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02" name="Shape 520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203" name="Shape 520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204" name="Shape 5204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205" name="Shape 5205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206" name="Shape 5206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207" name="Shape 520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08" name="Shape 520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09" name="Shape 520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10" name="Shape 521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11" name="Shape 521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12" name="Shape 521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214" name="Shape 5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215" name="Shape 521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78</a:t>
            </a:fld>
            <a:endParaRPr/>
          </a:p>
        </p:txBody>
      </p:sp>
      <p:sp>
        <p:nvSpPr>
          <p:cNvPr id="5216" name="Shape 5216"/>
          <p:cNvSpPr/>
          <p:nvPr/>
        </p:nvSpPr>
        <p:spPr>
          <a:xfrm>
            <a:off x="1016000" y="8813800"/>
            <a:ext cx="382357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strong component:  9 10 11 12</a:t>
            </a:r>
          </a:p>
        </p:txBody>
      </p:sp>
      <p:sp>
        <p:nvSpPr>
          <p:cNvPr id="5217" name="Shape 521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18" name="Shape 521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19" name="Shape 5219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0" name="Shape 522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1" name="Shape 522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222" name="Shape 522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5223" name="Shape 522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224" name="Shape 522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5" name="Shape 522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26" name="Shape 522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7" name="Shape 522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8" name="Shape 522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29" name="Shape 522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30" name="Shape 523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231" name="Shape 5231"/>
          <p:cNvSpPr/>
          <p:nvPr/>
        </p:nvSpPr>
        <p:spPr>
          <a:xfrm>
            <a:off x="11417300" y="76454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2" name="Shape 5232"/>
          <p:cNvSpPr/>
          <p:nvPr/>
        </p:nvSpPr>
        <p:spPr>
          <a:xfrm>
            <a:off x="11417300" y="7289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3" name="Shape 5233"/>
          <p:cNvSpPr/>
          <p:nvPr/>
        </p:nvSpPr>
        <p:spPr>
          <a:xfrm>
            <a:off x="11417300" y="83566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4" name="Shape 5234"/>
          <p:cNvSpPr/>
          <p:nvPr/>
        </p:nvSpPr>
        <p:spPr>
          <a:xfrm>
            <a:off x="11417300" y="8001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5" name="Shape 523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11</a:t>
            </a:r>
            <a:r>
              <a:t>   9   12   10   6   7   8</a:t>
            </a:r>
          </a:p>
        </p:txBody>
      </p:sp>
      <p:sp>
        <p:nvSpPr>
          <p:cNvPr id="5236" name="Shape 5236"/>
          <p:cNvSpPr/>
          <p:nvPr/>
        </p:nvSpPr>
        <p:spPr>
          <a:xfrm>
            <a:off x="4711700" y="1790700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7" name="Shape 523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238" name="Shape 523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239" name="Shape 523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1" name="Shape 52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242" name="Shape 524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43" name="Shape 524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44" name="Shape 524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270" name="Group 527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245" name="Shape 524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246" name="Shape 524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247" name="Shape 524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248" name="Shape 524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249" name="Shape 524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250" name="Shape 525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251" name="Shape 525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2" name="Shape 525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3" name="Shape 525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4" name="Shape 525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5" name="Shape 525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6" name="Shape 5256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7" name="Shape 525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58" name="Shape 525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259" name="Shape 525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260" name="Shape 526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261" name="Shape 526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262" name="Shape 526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263" name="Shape 526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264" name="Shape 526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65" name="Shape 526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66" name="Shape 526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67" name="Shape 526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68" name="Shape 526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269" name="Shape 526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271" name="Shape 5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272" name="Shape 527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79</a:t>
            </a:fld>
            <a:endParaRPr/>
          </a:p>
        </p:txBody>
      </p:sp>
      <p:sp>
        <p:nvSpPr>
          <p:cNvPr id="5273" name="Shape 5273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9</a:t>
            </a:r>
          </a:p>
        </p:txBody>
      </p:sp>
      <p:sp>
        <p:nvSpPr>
          <p:cNvPr id="5274" name="Shape 527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75" name="Shape 527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76" name="Shape 5276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77" name="Shape 527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78" name="Shape 527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279" name="Shape 527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280" name="Shape 528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81" name="Shape 528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2" name="Shape 528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83" name="Shape 528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84" name="Shape 528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5" name="Shape 528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6" name="Shape 528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287" name="Shape 5287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9</a:t>
            </a:r>
            <a:r>
              <a:t>   12   10   6   7   8</a:t>
            </a:r>
          </a:p>
        </p:txBody>
      </p:sp>
      <p:sp>
        <p:nvSpPr>
          <p:cNvPr id="5288" name="Shape 5288"/>
          <p:cNvSpPr/>
          <p:nvPr/>
        </p:nvSpPr>
        <p:spPr>
          <a:xfrm>
            <a:off x="4754753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89" name="Shape 5289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290" name="Shape 5290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291" name="Shape 5291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478" name="Shape 478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81" name="Shape 48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82" name="Shape 48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3" name="Shape 48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84" name="Shape 48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85" name="Shape 48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86" name="Shape 48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96" name="Shape 49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97" name="Shape 49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98" name="Shape 49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99" name="Shape 49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10" name="Shape 510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13" name="Shape 51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14" name="Shape 51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5" name="Shape 51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16" name="Shape 516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17" name="Shape 51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18" name="Shape 518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19" name="Shape 519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20" name="Shape 520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1" name="Shape 521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3" name="Shape 523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9" name="Shape 529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31" name="Shape 53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32" name="Shape 53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33" name="Shape 53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34" name="Shape 53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45" name="Shape 545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48" name="Shape 54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9" name="Shape 54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8: check 6</a:t>
            </a:r>
          </a:p>
        </p:txBody>
      </p:sp>
      <p:sp>
        <p:nvSpPr>
          <p:cNvPr id="553" name="Shape 55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54" name="Shape 554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55" name="Shape 555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56" name="Shape 55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57" name="Shape 557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1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" name="Shape 52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294" name="Shape 529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95" name="Shape 529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96" name="Shape 529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322" name="Group 5322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297" name="Shape 529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298" name="Shape 529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299" name="Shape 529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300" name="Shape 530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301" name="Shape 530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302" name="Shape 530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303" name="Shape 530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4" name="Shape 530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5" name="Shape 530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6" name="Shape 530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7" name="Shape 530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8" name="Shape 530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09" name="Shape 530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10" name="Shape 531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311" name="Shape 531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312" name="Shape 531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313" name="Shape 5313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314" name="Shape 5314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315" name="Shape 5315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316" name="Shape 5316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17" name="Shape 5317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18" name="Shape 5318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19" name="Shape 5319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20" name="Shape 5320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21" name="Shape 5321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323" name="Shape 5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324" name="Shape 532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80</a:t>
            </a:fld>
            <a:endParaRPr/>
          </a:p>
        </p:txBody>
      </p:sp>
      <p:sp>
        <p:nvSpPr>
          <p:cNvPr id="5325" name="Shape 5325"/>
          <p:cNvSpPr/>
          <p:nvPr/>
        </p:nvSpPr>
        <p:spPr>
          <a:xfrm>
            <a:off x="1016000" y="8813800"/>
            <a:ext cx="12220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12</a:t>
            </a:r>
          </a:p>
        </p:txBody>
      </p:sp>
      <p:sp>
        <p:nvSpPr>
          <p:cNvPr id="5326" name="Shape 532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27" name="Shape 532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28" name="Shape 532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29" name="Shape 532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30" name="Shape 533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331" name="Shape 533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332" name="Shape 5332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33" name="Shape 533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4" name="Shape 533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35" name="Shape 533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36" name="Shape 533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7" name="Shape 533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8" name="Shape 533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339" name="Shape 5339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</a:t>
            </a:r>
            <a:r>
              <a:rPr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12</a:t>
            </a:r>
            <a:r>
              <a:rPr dirty="0"/>
              <a:t>   10   6   7   8</a:t>
            </a:r>
          </a:p>
        </p:txBody>
      </p:sp>
      <p:sp>
        <p:nvSpPr>
          <p:cNvPr id="5340" name="Shape 5340"/>
          <p:cNvSpPr/>
          <p:nvPr/>
        </p:nvSpPr>
        <p:spPr>
          <a:xfrm>
            <a:off x="5188068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41" name="Shape 5341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342" name="Shape 5342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343" name="Shape 5343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" name="Shape 53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346" name="Shape 534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7" name="Shape 534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8" name="Shape 534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374" name="Group 537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349" name="Shape 534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350" name="Shape 535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351" name="Shape 535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352" name="Shape 535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353" name="Shape 535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354" name="Shape 535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355" name="Shape 535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56" name="Shape 535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57" name="Shape 535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58" name="Shape 535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59" name="Shape 535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60" name="Shape 536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61" name="Shape 536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62" name="Shape 536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363" name="Shape 536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364" name="Shape 536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365" name="Shape 5365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366" name="Shape 5366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367" name="Shape 5367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368" name="Shape 536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69" name="Shape 536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70" name="Shape 537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71" name="Shape 537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72" name="Shape 537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73" name="Shape 537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375" name="Shape 53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376" name="Shape 537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81</a:t>
            </a:fld>
            <a:endParaRPr/>
          </a:p>
        </p:txBody>
      </p:sp>
      <p:sp>
        <p:nvSpPr>
          <p:cNvPr id="5377" name="Shape 5377"/>
          <p:cNvSpPr/>
          <p:nvPr/>
        </p:nvSpPr>
        <p:spPr>
          <a:xfrm>
            <a:off x="1016000" y="8813800"/>
            <a:ext cx="12220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10</a:t>
            </a:r>
          </a:p>
        </p:txBody>
      </p:sp>
      <p:sp>
        <p:nvSpPr>
          <p:cNvPr id="5378" name="Shape 537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79" name="Shape 537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0" name="Shape 5380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1" name="Shape 5381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2" name="Shape 538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383" name="Shape 538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384" name="Shape 5384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5" name="Shape 538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86" name="Shape 538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7" name="Shape 538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88" name="Shape 538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89" name="Shape 538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90" name="Shape 539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391" name="Shape 539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10</a:t>
            </a:r>
            <a:r>
              <a:t>   6   7   8</a:t>
            </a:r>
          </a:p>
        </p:txBody>
      </p:sp>
      <p:sp>
        <p:nvSpPr>
          <p:cNvPr id="5392" name="Shape 5392"/>
          <p:cNvSpPr/>
          <p:nvPr/>
        </p:nvSpPr>
        <p:spPr>
          <a:xfrm>
            <a:off x="5691972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393" name="Shape 539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394" name="Shape 539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395" name="Shape 539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Shape 53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398" name="Shape 5398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99" name="Shape 539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00" name="Shape 540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426" name="Group 5426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401" name="Shape 540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402" name="Shape 540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403" name="Shape 540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404" name="Shape 540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405" name="Shape 540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406" name="Shape 540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407" name="Shape 540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08" name="Shape 540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09" name="Shape 540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0" name="Shape 541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1" name="Shape 541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2" name="Shape 541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3" name="Shape 541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4" name="Shape 541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415" name="Shape 541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416" name="Shape 541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417" name="Shape 5417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418" name="Shape 5418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419" name="Shape 5419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420" name="Shape 542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1" name="Shape 542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2" name="Shape 542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3" name="Shape 542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4" name="Shape 542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5" name="Shape 5425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427" name="Shape 54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428" name="Shape 542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82</a:t>
            </a:fld>
            <a:endParaRPr/>
          </a:p>
        </p:txBody>
      </p:sp>
      <p:sp>
        <p:nvSpPr>
          <p:cNvPr id="5429" name="Shape 5429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check 9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4, check 8, and check 0</a:t>
            </a:r>
          </a:p>
        </p:txBody>
      </p:sp>
      <p:sp>
        <p:nvSpPr>
          <p:cNvPr id="5430" name="Shape 543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31" name="Shape 543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32" name="Shape 5432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33" name="Shape 543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34" name="Shape 543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435" name="Shape 543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436" name="Shape 5436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37" name="Shape 5437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38" name="Shape 5438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39" name="Shape 543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440" name="Shape 544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441" name="Shape 544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42" name="Shape 5442"/>
          <p:cNvSpPr/>
          <p:nvPr/>
        </p:nvSpPr>
        <p:spPr>
          <a:xfrm>
            <a:off x="11417300" y="6210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43" name="Shape 544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44" name="Shape 544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45" name="Shape 544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46" name="Shape 544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47" name="Shape 544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48" name="Shape 544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49" name="Shape 544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450" name="Shape 5450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451" name="Shape 5451"/>
          <p:cNvSpPr/>
          <p:nvPr/>
        </p:nvSpPr>
        <p:spPr>
          <a:xfrm>
            <a:off x="6106977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52" name="Shape 5452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453" name="Shape 545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454" name="Shape 5454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" grpId="1" animBg="1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" name="Shape 54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457" name="Shape 5457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58" name="Shape 545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59" name="Shape 5459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485" name="Group 548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460" name="Shape 546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61" name="Shape 546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462" name="Shape 546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463" name="Shape 546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464" name="Shape 546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465" name="Shape 546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466" name="Shape 546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467" name="Shape 546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68" name="Shape 546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69" name="Shape 546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70" name="Shape 547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71" name="Shape 547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72" name="Shape 547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73" name="Shape 547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474" name="Shape 547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475" name="Shape 547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476" name="Shape 547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477" name="Shape 547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478" name="Shape 5478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479" name="Shape 547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0" name="Shape 548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1" name="Shape 548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2" name="Shape 548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3" name="Shape 548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4" name="Shape 548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486" name="Shape 54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487" name="Shape 548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83</a:t>
            </a:fld>
            <a:endParaRPr/>
          </a:p>
        </p:txBody>
      </p:sp>
      <p:sp>
        <p:nvSpPr>
          <p:cNvPr id="5488" name="Shape 548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89" name="Shape 5489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90" name="Shape 549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491" name="Shape 5491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492" name="Shape 5492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493" name="Shape 5493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4" name="Shape 5494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5" name="Shape 5495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6" name="Shape 5496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497" name="Shape 549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98" name="Shape 549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9" name="Shape 549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00" name="Shape 550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01" name="Shape 550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02" name="Shape 550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03" name="Shape 550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04" name="Shape 550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505" name="Shape 550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506" name="Shape 550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507" name="Shape 5507"/>
          <p:cNvSpPr/>
          <p:nvPr/>
        </p:nvSpPr>
        <p:spPr>
          <a:xfrm>
            <a:off x="6122477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08" name="Shape 550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509" name="Shape 550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510" name="Shape 551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11" name="Shape 5511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9, </a:t>
            </a:r>
            <a:r>
              <a:t>check 4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8, and check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0" grpId="1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Shape 55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514" name="Shape 551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15" name="Shape 551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16" name="Shape 551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541" name="Group 554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517" name="Shape 551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18" name="Shape 551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519" name="Shape 551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520" name="Shape 552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521" name="Shape 552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522" name="Shape 552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523" name="Shape 552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524" name="Shape 552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5" name="Shape 552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6" name="Shape 552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7" name="Shape 552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8" name="Shape 552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9" name="Shape 552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530" name="Shape 5530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531" name="Shape 5531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532" name="Shape 5532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533" name="Shape 5533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534" name="Shape 5534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535" name="Shape 553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36" name="Shape 553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37" name="Shape 553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38" name="Shape 553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39" name="Shape 553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40" name="Shape 554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542" name="Shape 5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543" name="Shape 55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84</a:t>
            </a:fld>
            <a:endParaRPr/>
          </a:p>
        </p:txBody>
      </p:sp>
      <p:sp>
        <p:nvSpPr>
          <p:cNvPr id="5544" name="Shape 55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45" name="Shape 554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46" name="Shape 5546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547" name="Shape 5547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548" name="Shape 5548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49" name="Shape 5549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0" name="Shape 5550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1" name="Shape 555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552" name="Shape 555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553" name="Shape 555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54" name="Shape 555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5" name="Shape 555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56" name="Shape 555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57" name="Shape 555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8" name="Shape 5558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9" name="Shape 555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60" name="Shape 556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561" name="Shape 556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562" name="Shape 5562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563" name="Shape 5563"/>
          <p:cNvSpPr/>
          <p:nvPr/>
        </p:nvSpPr>
        <p:spPr>
          <a:xfrm>
            <a:off x="6106975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64" name="Shape 5564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565" name="Shape 5565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566" name="Shape 5566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67" name="Shape 5567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9, check 4, </a:t>
            </a:r>
            <a:r>
              <a:t>check 8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and check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8" grpId="1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9" name="Shape 556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0" name="Shape 55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571" name="Shape 5571"/>
          <p:cNvSpPr/>
          <p:nvPr/>
        </p:nvSpPr>
        <p:spPr>
          <a:xfrm flipV="1">
            <a:off x="5194300" y="4127500"/>
            <a:ext cx="1144473" cy="16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2" name="Shape 557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3" name="Shape 5573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4" name="Shape 557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598" name="Group 559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575" name="Shape 557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576" name="Shape 557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577" name="Shape 557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578" name="Shape 557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579" name="Shape 557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580" name="Shape 558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581" name="Shape 558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82" name="Shape 558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83" name="Shape 558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84" name="Shape 558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85" name="Shape 5585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86" name="Shape 558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587" name="Shape 558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588" name="Shape 558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589" name="Shape 558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590" name="Shape 5590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591" name="Shape 559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592" name="Shape 559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93" name="Shape 559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94" name="Shape 559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95" name="Shape 559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96" name="Shape 559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97" name="Shape 559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599" name="Shape 55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600" name="Shape 560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85</a:t>
            </a:fld>
            <a:endParaRPr/>
          </a:p>
        </p:txBody>
      </p:sp>
      <p:sp>
        <p:nvSpPr>
          <p:cNvPr id="5601" name="Shape 5601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8: check 6</a:t>
            </a:r>
          </a:p>
        </p:txBody>
      </p:sp>
      <p:sp>
        <p:nvSpPr>
          <p:cNvPr id="5602" name="Shape 560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03" name="Shape 560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04" name="Shape 560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605" name="Shape 560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606" name="Shape 5606"/>
          <p:cNvSpPr/>
          <p:nvPr/>
        </p:nvSpPr>
        <p:spPr>
          <a:xfrm flipV="1">
            <a:off x="5435600" y="4343400"/>
            <a:ext cx="1116290" cy="15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07" name="Shape 560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608" name="Shape 560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609" name="Shape 5609"/>
          <p:cNvSpPr/>
          <p:nvPr/>
        </p:nvSpPr>
        <p:spPr>
          <a:xfrm>
            <a:off x="11417300" y="6908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0" name="Shape 5610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1" name="Shape 5611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2" name="Shape 561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3" name="Shape 561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4" name="Shape 561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5" name="Shape 561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6" name="Shape 561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7" name="Shape 561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18" name="Shape 5618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619" name="Shape 561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620" name="Shape 5620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621" name="Shape 5621"/>
          <p:cNvSpPr/>
          <p:nvPr/>
        </p:nvSpPr>
        <p:spPr>
          <a:xfrm>
            <a:off x="6819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22" name="Shape 5622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623" name="Shape 562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624" name="Shape 5624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6" grpId="1" animBg="1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6" name="Shape 56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627" name="Shape 562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628" name="Shape 5628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29" name="Shape 562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0" name="Shape 563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1" name="Shape 5631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2" name="Shape 5632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33" name="Shape 5633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634" name="Shape 563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635" name="Shape 563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636" name="Shape 563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37" name="Shape 563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638" name="Shape 563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39" name="Shape 563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0" name="Shape 564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1" name="Shape 5641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2" name="Shape 564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3" name="Shape 564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644" name="Shape 564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645" name="Shape 564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646" name="Shape 564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647" name="Shape 5647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8" name="Shape 5648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9" name="Shape 564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0" name="Shape 5650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1" name="Shape 5651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2" name="Shape 5652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3" name="Shape 5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654" name="Shape 565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86</a:t>
            </a:fld>
            <a:endParaRPr/>
          </a:p>
        </p:txBody>
      </p:sp>
      <p:sp>
        <p:nvSpPr>
          <p:cNvPr id="5655" name="Shape 5655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8 done</a:t>
            </a:r>
          </a:p>
        </p:txBody>
      </p:sp>
      <p:sp>
        <p:nvSpPr>
          <p:cNvPr id="5656" name="Shape 565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7" name="Shape 565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8" name="Shape 565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659" name="Shape 565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660" name="Shape 566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661" name="Shape 566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2" name="Shape 566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3" name="Shape 566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4" name="Shape 566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5" name="Shape 566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6" name="Shape 566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7" name="Shape 566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8" name="Shape 566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9" name="Shape 566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670" name="Shape 567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grpSp>
        <p:nvGrpSpPr>
          <p:cNvPr id="5673" name="Group 5673"/>
          <p:cNvGrpSpPr/>
          <p:nvPr/>
        </p:nvGrpSpPr>
        <p:grpSpPr>
          <a:xfrm>
            <a:off x="5433370" y="4000500"/>
            <a:ext cx="1411930" cy="508000"/>
            <a:chOff x="0" y="0"/>
            <a:chExt cx="1411929" cy="508000"/>
          </a:xfrm>
        </p:grpSpPr>
        <p:sp>
          <p:nvSpPr>
            <p:cNvPr id="5671" name="Shape 5671"/>
            <p:cNvSpPr/>
            <p:nvPr/>
          </p:nvSpPr>
          <p:spPr>
            <a:xfrm flipV="1">
              <a:off x="0" y="126983"/>
              <a:ext cx="905403" cy="17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72" name="Shape 5672"/>
            <p:cNvSpPr/>
            <p:nvPr/>
          </p:nvSpPr>
          <p:spPr>
            <a:xfrm>
              <a:off x="903929" y="0"/>
              <a:ext cx="508001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</p:grpSp>
      <p:sp>
        <p:nvSpPr>
          <p:cNvPr id="5674" name="Shape 567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675" name="Shape 567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676" name="Shape 567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677" name="Shape 5677"/>
          <p:cNvSpPr/>
          <p:nvPr/>
        </p:nvSpPr>
        <p:spPr>
          <a:xfrm>
            <a:off x="6819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78" name="Shape 567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679" name="Shape 567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680" name="Shape 568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5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" grpId="1" animBg="1" advAuto="0"/>
      <p:bldP spid="5675" grpId="2" animBg="1" advAuto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2" name="Shape 56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683" name="Shape 568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4" name="Shape 568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5" name="Shape 5685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6" name="Shape 5686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715" name="Group 571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687" name="Shape 5687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88" name="Shape 568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689" name="Shape 568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690" name="Shape 569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691" name="Shape 569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692" name="Shape 569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693" name="Shape 569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694" name="Shape 569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695" name="Shape 569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696" name="Shape 569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697" name="Shape 569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698" name="Shape 569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699" name="Shape 569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00" name="Shape 570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701" name="Shape 570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702" name="Shape 570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703" name="Shape 5703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704" name="Shape 5704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705" name="Shape 5705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706" name="Shape 5706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07" name="Shape 5707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08" name="Shape 5708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09" name="Shape 5709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10" name="Shape 5710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11" name="Shape 5711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12" name="Shape 571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13" name="Shape 571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14" name="Shape 571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716" name="Shape 57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717" name="Shape 571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87</a:t>
            </a:fld>
            <a:endParaRPr/>
          </a:p>
        </p:txBody>
      </p:sp>
      <p:sp>
        <p:nvSpPr>
          <p:cNvPr id="5718" name="Shape 571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19" name="Shape 5719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0" name="Shape 5720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721" name="Shape 572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722" name="Shape 572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723" name="Shape 572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4" name="Shape 572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5" name="Shape 572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6" name="Shape 5726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727" name="Shape 5727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728" name="Shape 5728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729" name="Shape 5729"/>
          <p:cNvSpPr/>
          <p:nvPr/>
        </p:nvSpPr>
        <p:spPr>
          <a:xfrm>
            <a:off x="6819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30" name="Shape 5730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731" name="Shape 5731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732" name="Shape 5732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3" name="Shape 5733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9, check 4, check 8, and </a:t>
            </a:r>
            <a:r>
              <a:t>check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9" grpId="1" animBg="1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Shape 573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6" name="Shape 573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7" name="Shape 57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738" name="Shape 573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9" name="Shape 5739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763" name="Group 576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740" name="Shape 574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741" name="Shape 574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742" name="Shape 574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743" name="Shape 574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744" name="Shape 574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745" name="Shape 574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746" name="Shape 574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47" name="Shape 574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48" name="Shape 574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49" name="Shape 574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50" name="Shape 575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51" name="Shape 575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752" name="Shape 575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753" name="Shape 575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754" name="Shape 5754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755" name="Shape 5755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756" name="Shape 5756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757" name="Shape 575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58" name="Shape 575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59" name="Shape 575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60" name="Shape 576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61" name="Shape 576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62" name="Shape 576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764" name="Shape 57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765" name="Shape 576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88</a:t>
            </a:fld>
            <a:endParaRPr/>
          </a:p>
        </p:txBody>
      </p:sp>
      <p:sp>
        <p:nvSpPr>
          <p:cNvPr id="5766" name="Shape 5766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done</a:t>
            </a:r>
          </a:p>
        </p:txBody>
      </p:sp>
      <p:sp>
        <p:nvSpPr>
          <p:cNvPr id="5767" name="Shape 576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68" name="Shape 5768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769" name="Shape 5769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770" name="Shape 577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771" name="Shape 577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72" name="Shape 577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73" name="Shape 577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74" name="Shape 577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75" name="Shape 577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76" name="Shape 5776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77" name="Shape 5777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78" name="Shape 5778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79" name="Shape 577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780" name="Shape 578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781" name="Shape 578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782" name="Shape 5782"/>
          <p:cNvSpPr/>
          <p:nvPr/>
        </p:nvSpPr>
        <p:spPr>
          <a:xfrm>
            <a:off x="6819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83" name="Shape 5783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784" name="Shape 5784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785" name="Shape 5785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7" name="Shape 57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788" name="Shape 578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635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89" name="Shape 578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635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90" name="Shape 5790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91" name="Shape 5791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814" name="Group 581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792" name="Shape 579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793" name="Shape 5793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794" name="Shape 5794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795" name="Shape 5795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796" name="Shape 5796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797" name="Shape 5797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798" name="Shape 5798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799" name="Shape 5799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00" name="Shape 5800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01" name="Shape 580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02" name="Shape 580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03" name="Shape 580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804" name="Shape 580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805" name="Shape 580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806" name="Shape 5806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807" name="Shape 580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808" name="Shape 580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09" name="Shape 580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10" name="Shape 581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11" name="Shape 581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12" name="Shape 581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13" name="Shape 581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815" name="Shape 58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816" name="Shape 581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89</a:t>
            </a:fld>
            <a:endParaRPr/>
          </a:p>
        </p:txBody>
      </p:sp>
      <p:sp>
        <p:nvSpPr>
          <p:cNvPr id="5817" name="Shape 5817"/>
          <p:cNvSpPr/>
          <p:nvPr/>
        </p:nvSpPr>
        <p:spPr>
          <a:xfrm>
            <a:off x="1016000" y="8813800"/>
            <a:ext cx="291888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strong component:  6 8</a:t>
            </a:r>
          </a:p>
        </p:txBody>
      </p:sp>
      <p:sp>
        <p:nvSpPr>
          <p:cNvPr id="5818" name="Shape 581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19" name="Shape 5819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820" name="Shape 5820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821" name="Shape 582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822" name="Shape 582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3" name="Shape 582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24" name="Shape 582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5" name="Shape 582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26" name="Shape 582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27" name="Shape 582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8" name="Shape 5828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9" name="Shape 582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30" name="Shape 583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831" name="Shape 583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832" name="Shape 5832"/>
          <p:cNvSpPr/>
          <p:nvPr/>
        </p:nvSpPr>
        <p:spPr>
          <a:xfrm>
            <a:off x="11417300" y="6908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33" name="Shape 5833"/>
          <p:cNvSpPr/>
          <p:nvPr/>
        </p:nvSpPr>
        <p:spPr>
          <a:xfrm>
            <a:off x="11417300" y="6210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34" name="Shape 5834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6</a:t>
            </a:r>
            <a:r>
              <a:t>   7   8</a:t>
            </a:r>
          </a:p>
        </p:txBody>
      </p:sp>
      <p:sp>
        <p:nvSpPr>
          <p:cNvPr id="5835" name="Shape 5835"/>
          <p:cNvSpPr/>
          <p:nvPr/>
        </p:nvSpPr>
        <p:spPr>
          <a:xfrm>
            <a:off x="68199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36" name="Shape 5836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837" name="Shape 5837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838" name="Shape 5838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Phase 1.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Compute reverse postorder in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560" name="Shape 56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1" name="Shape 56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62" name="Shape 56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63" name="Shape 56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64" name="Shape 56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5" name="Shape 56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66" name="Shape 566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76" name="Shape 57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77" name="Shape 57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78" name="Shape 57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79" name="Shape 579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1" name="Shape 58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90" name="Shape 590"/>
          <p:cNvSpPr/>
          <p:nvPr/>
        </p:nvSpPr>
        <p:spPr>
          <a:xfrm flipV="1">
            <a:off x="5432172" y="4127463"/>
            <a:ext cx="906601" cy="1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 flipV="1">
            <a:off x="5435596" y="4343383"/>
            <a:ext cx="902137" cy="18"/>
          </a:xfrm>
          <a:prstGeom prst="line">
            <a:avLst/>
          </a:prstGeom>
          <a:ln w="25400">
            <a:solidFill>
              <a:srgbClr val="BABABA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94" name="Shape 59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95" name="Shape 59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96" name="Shape 59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97" name="Shape 597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98" name="Shape 598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99" name="Shape 599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00" name="Shape 60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01" name="Shape 60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2" name="Shape 60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12" name="Shape 61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13" name="Shape 61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14" name="Shape 61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15" name="Shape 61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6" name="Shape 61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24" name="Shape 62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26" name="Shape 626"/>
          <p:cNvSpPr/>
          <p:nvPr/>
        </p:nvSpPr>
        <p:spPr>
          <a:xfrm>
            <a:off x="5346700" y="3579678"/>
            <a:ext cx="2769159" cy="41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21600" y="9600"/>
                </a:moveTo>
                <a:cubicBezTo>
                  <a:pt x="10025" y="-12000"/>
                  <a:pt x="0" y="9600"/>
                  <a:pt x="0" y="9600"/>
                </a:cubicBezTo>
              </a:path>
            </a:pathLst>
          </a:cu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629" name="Group 629"/>
          <p:cNvGrpSpPr/>
          <p:nvPr/>
        </p:nvGrpSpPr>
        <p:grpSpPr>
          <a:xfrm>
            <a:off x="5435596" y="4000500"/>
            <a:ext cx="1409704" cy="508000"/>
            <a:chOff x="0" y="0"/>
            <a:chExt cx="1409703" cy="508000"/>
          </a:xfrm>
        </p:grpSpPr>
        <p:sp>
          <p:nvSpPr>
            <p:cNvPr id="627" name="Shape 627"/>
            <p:cNvSpPr/>
            <p:nvPr/>
          </p:nvSpPr>
          <p:spPr>
            <a:xfrm flipV="1">
              <a:off x="0" y="342883"/>
              <a:ext cx="902137" cy="18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901703" y="0"/>
              <a:ext cx="508001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</p:grpSp>
      <p:sp>
        <p:nvSpPr>
          <p:cNvPr id="630" name="Shape 63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31" name="Shape 63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8 done</a:t>
            </a:r>
          </a:p>
        </p:txBody>
      </p:sp>
      <p:sp>
        <p:nvSpPr>
          <p:cNvPr id="635" name="Shape 63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36" name="Shape 63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37" name="Shape 637"/>
          <p:cNvSpPr/>
          <p:nvPr/>
        </p:nvSpPr>
        <p:spPr>
          <a:xfrm>
            <a:off x="10960100" y="3581400"/>
            <a:ext cx="123251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38" name="Shape 63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39" name="Shape 639"/>
          <p:cNvSpPr/>
          <p:nvPr/>
        </p:nvSpPr>
        <p:spPr>
          <a:xfrm>
            <a:off x="10160000" y="4000500"/>
            <a:ext cx="212910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6002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8</a:t>
            </a:r>
          </a:p>
        </p:txBody>
      </p:sp>
      <p:sp>
        <p:nvSpPr>
          <p:cNvPr id="641" name="Shape 641"/>
          <p:cNvSpPr/>
          <p:nvPr/>
        </p:nvSpPr>
        <p:spPr>
          <a:xfrm>
            <a:off x="734060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1" animBg="1" advAuto="0"/>
      <p:bldP spid="642" grpId="2" animBg="1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" name="Shape 584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41" name="Shape 5841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42" name="Shape 58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843" name="Shape 584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44" name="Shape 5844"/>
          <p:cNvSpPr/>
          <p:nvPr/>
        </p:nvSpPr>
        <p:spPr>
          <a:xfrm>
            <a:off x="5359400" y="3594099"/>
            <a:ext cx="2895600" cy="46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76200">
            <a:solidFill>
              <a:srgbClr val="8D3124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867" name="Group 5867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845" name="Shape 584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46" name="Shape 584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847" name="Shape 584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848" name="Shape 584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849" name="Shape 584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850" name="Shape 585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851" name="Shape 585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52" name="Shape 585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53" name="Shape 585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54" name="Shape 585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55" name="Shape 585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856" name="Shape 585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857" name="Shape 585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858" name="Shape 5858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859" name="Shape 5859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860" name="Shape 586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861" name="Shape 586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62" name="Shape 586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63" name="Shape 586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64" name="Shape 586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65" name="Shape 586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866" name="Shape 586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868" name="Shape 58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869" name="Shape 586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90</a:t>
            </a:fld>
            <a:endParaRPr/>
          </a:p>
        </p:txBody>
      </p:sp>
      <p:sp>
        <p:nvSpPr>
          <p:cNvPr id="5870" name="Shape 5870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7: check 6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9</a:t>
            </a:r>
          </a:p>
        </p:txBody>
      </p:sp>
      <p:sp>
        <p:nvSpPr>
          <p:cNvPr id="5871" name="Shape 587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72" name="Shape 587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873" name="Shape 587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874" name="Shape 587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875" name="Shape 5875"/>
          <p:cNvSpPr/>
          <p:nvPr/>
        </p:nvSpPr>
        <p:spPr>
          <a:xfrm>
            <a:off x="11417300" y="6565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76" name="Shape 5876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77" name="Shape 587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78" name="Shape 587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79" name="Shape 587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0" name="Shape 588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81" name="Shape 588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82" name="Shape 5882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3" name="Shape 5883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4" name="Shape 588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5" name="Shape 5885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886" name="Shape 5886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7</a:t>
            </a:r>
            <a:r>
              <a:t>   8</a:t>
            </a:r>
          </a:p>
        </p:txBody>
      </p:sp>
      <p:sp>
        <p:nvSpPr>
          <p:cNvPr id="5887" name="Shape 5887"/>
          <p:cNvSpPr/>
          <p:nvPr/>
        </p:nvSpPr>
        <p:spPr>
          <a:xfrm>
            <a:off x="6466879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8" name="Shape 5888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889" name="Shape 5889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890" name="Shape 5890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" grpId="1" animBg="1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2" name="Shape 58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sp>
        <p:nvSpPr>
          <p:cNvPr id="5893" name="Shape 589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94" name="Shape 589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95" name="Shape 589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918" name="Group 591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896" name="Shape 589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97" name="Shape 589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898" name="Shape 589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899" name="Shape 589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900" name="Shape 590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901" name="Shape 590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902" name="Shape 590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03" name="Shape 590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04" name="Shape 590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05" name="Shape 590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06" name="Shape 590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907" name="Shape 590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908" name="Shape 590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909" name="Shape 590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910" name="Shape 5910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11" name="Shape 591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912" name="Shape 591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3" name="Shape 591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4" name="Shape 591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5" name="Shape 591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6" name="Shape 591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7" name="Shape 591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919" name="Shape 59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920" name="Shape 592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91</a:t>
            </a:fld>
            <a:endParaRPr/>
          </a:p>
        </p:txBody>
      </p:sp>
      <p:sp>
        <p:nvSpPr>
          <p:cNvPr id="5921" name="Shape 592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22" name="Shape 592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923" name="Shape 592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924" name="Shape 592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925" name="Shape 592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26" name="Shape 592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27" name="Shape 592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28" name="Shape 592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29" name="Shape 592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30" name="Shape 593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31" name="Shape 5931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32" name="Shape 5932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33" name="Shape 5933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34" name="Shape 593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935" name="Shape 593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7</a:t>
            </a:r>
            <a:r>
              <a:t>   8</a:t>
            </a:r>
          </a:p>
        </p:txBody>
      </p:sp>
      <p:sp>
        <p:nvSpPr>
          <p:cNvPr id="5936" name="Shape 5936"/>
          <p:cNvSpPr/>
          <p:nvPr/>
        </p:nvSpPr>
        <p:spPr>
          <a:xfrm>
            <a:off x="6451385" y="1837194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37" name="Shape 593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938" name="Shape 593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939" name="Shape 593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0" name="Shape 5940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7: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6 and </a:t>
            </a:r>
            <a:r>
              <a:t>check 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1" grpId="1" animBg="1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" name="Shape 5942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43" name="Shape 5943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4" name="Shape 594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5" name="Shape 594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6" name="Shape 59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5971" name="Group 5971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947" name="Shape 594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48" name="Shape 594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949" name="Shape 594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950" name="Shape 595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951" name="Shape 595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952" name="Shape 595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953" name="Shape 595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954" name="Shape 595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55" name="Shape 595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56" name="Shape 595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57" name="Shape 595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58" name="Shape 5958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59" name="Shape 595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960" name="Shape 5960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961" name="Shape 5961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962" name="Shape 5962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5963" name="Shape 5963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64" name="Shape 5964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965" name="Shape 596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66" name="Shape 596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67" name="Shape 596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68" name="Shape 596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69" name="Shape 596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70" name="Shape 5970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972" name="Shape 59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5973" name="Shape 597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92</a:t>
            </a:fld>
            <a:endParaRPr/>
          </a:p>
        </p:txBody>
      </p:sp>
      <p:sp>
        <p:nvSpPr>
          <p:cNvPr id="5974" name="Shape 597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 done</a:t>
            </a:r>
          </a:p>
        </p:txBody>
      </p:sp>
      <p:sp>
        <p:nvSpPr>
          <p:cNvPr id="5975" name="Shape 5975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976" name="Shape 5976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5977" name="Shape 5977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978" name="Shape 597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79" name="Shape 597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80" name="Shape 5980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1" name="Shape 5981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82" name="Shape 598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3" name="Shape 598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4" name="Shape 598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985" name="Shape 598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7</a:t>
            </a:r>
            <a:r>
              <a:t>   8</a:t>
            </a:r>
          </a:p>
        </p:txBody>
      </p:sp>
      <p:sp>
        <p:nvSpPr>
          <p:cNvPr id="5986" name="Shape 5986"/>
          <p:cNvSpPr/>
          <p:nvPr/>
        </p:nvSpPr>
        <p:spPr>
          <a:xfrm>
            <a:off x="6466881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87" name="Shape 598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5988" name="Shape 598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989" name="Shape 598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1" name="Shape 599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92" name="Shape 599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3" name="Shape 599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4" name="Shape 599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5" name="Shape 59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6020" name="Group 602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996" name="Shape 599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97" name="Shape 599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998" name="Shape 599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999" name="Shape 599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6000" name="Shape 600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01" name="Shape 600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002" name="Shape 600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003" name="Shape 600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04" name="Shape 600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05" name="Shape 600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06" name="Shape 600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07" name="Shape 6007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08" name="Shape 600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009" name="Shape 6009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6010" name="Shape 6010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6011" name="Shape 6011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6012" name="Shape 6012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013" name="Shape 6013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014" name="Shape 601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15" name="Shape 601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16" name="Shape 601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17" name="Shape 601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18" name="Shape 601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19" name="Shape 601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6021" name="Shape 6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6022" name="Shape 602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93</a:t>
            </a:fld>
            <a:endParaRPr/>
          </a:p>
        </p:txBody>
      </p:sp>
      <p:sp>
        <p:nvSpPr>
          <p:cNvPr id="6023" name="Shape 6023"/>
          <p:cNvSpPr/>
          <p:nvPr/>
        </p:nvSpPr>
        <p:spPr>
          <a:xfrm>
            <a:off x="1016000" y="8813800"/>
            <a:ext cx="269273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strong component:  7</a:t>
            </a:r>
          </a:p>
        </p:txBody>
      </p:sp>
      <p:sp>
        <p:nvSpPr>
          <p:cNvPr id="6024" name="Shape 6024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025" name="Shape 6025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6026" name="Shape 602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027" name="Shape 6027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28" name="Shape 602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29" name="Shape 602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0" name="Shape 603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31" name="Shape 603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2" name="Shape 603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3" name="Shape 603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034" name="Shape 6034"/>
          <p:cNvSpPr/>
          <p:nvPr/>
        </p:nvSpPr>
        <p:spPr>
          <a:xfrm>
            <a:off x="11417300" y="6565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35" name="Shape 6035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7</a:t>
            </a:r>
            <a:r>
              <a:t>   8</a:t>
            </a:r>
          </a:p>
        </p:txBody>
      </p:sp>
      <p:sp>
        <p:nvSpPr>
          <p:cNvPr id="6036" name="Shape 6036"/>
          <p:cNvSpPr/>
          <p:nvPr/>
        </p:nvSpPr>
        <p:spPr>
          <a:xfrm>
            <a:off x="6451390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37" name="Shape 6037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6038" name="Shape 6038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039" name="Shape 6039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" name="Shape 604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2" name="Shape 604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3" name="Shape 60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6069" name="Group 606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044" name="Shape 604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45" name="Shape 6045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46" name="Shape 604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047" name="Shape 604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048" name="Shape 604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6049" name="Shape 604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50" name="Shape 605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051" name="Shape 605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052" name="Shape 605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53" name="Shape 605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54" name="Shape 605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55" name="Shape 605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56" name="Shape 6056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57" name="Shape 605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058" name="Shape 6058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6059" name="Shape 6059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6060" name="Shape 6060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6061" name="Shape 6061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062" name="Shape 6062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3" name="Shape 6063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4" name="Shape 6064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5" name="Shape 6065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6" name="Shape 6066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7" name="Shape 606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68" name="Shape 6068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6070" name="Shape 60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6071" name="Shape 607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94</a:t>
            </a:fld>
            <a:endParaRPr/>
          </a:p>
        </p:txBody>
      </p:sp>
      <p:sp>
        <p:nvSpPr>
          <p:cNvPr id="6072" name="Shape 6072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8</a:t>
            </a:r>
          </a:p>
        </p:txBody>
      </p:sp>
      <p:sp>
        <p:nvSpPr>
          <p:cNvPr id="6073" name="Shape 6073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074" name="Shape 607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75" name="Shape 607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76" name="Shape 607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77" name="Shape 607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78" name="Shape 607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79" name="Shape 607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0" name="Shape 608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1" name="Shape 6081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6082" name="Shape 608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083" name="Shape 6083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1   0   2   4   5   3   11   9   12   10   6   7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   8</a:t>
            </a:r>
          </a:p>
        </p:txBody>
      </p:sp>
      <p:sp>
        <p:nvSpPr>
          <p:cNvPr id="6084" name="Shape 6084"/>
          <p:cNvSpPr/>
          <p:nvPr/>
        </p:nvSpPr>
        <p:spPr>
          <a:xfrm>
            <a:off x="6467532" y="1852692"/>
            <a:ext cx="482600" cy="482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85" name="Shape 6085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6086" name="Shape 6086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087" name="Shape 6087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9" name="Shape 6089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0" name="Shape 609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1" name="Shape 60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Phase 2.  </a:t>
            </a:r>
            <a:r>
              <a:t>Run DFS in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t>, visiting unmarked vertices in reverse postorder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i="1" baseline="31999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t>.</a:t>
            </a:r>
          </a:p>
        </p:txBody>
      </p:sp>
      <p:grpSp>
        <p:nvGrpSpPr>
          <p:cNvPr id="6118" name="Group 611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092" name="Shape 609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93" name="Shape 6093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094" name="Shape 609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095" name="Shape 6095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096" name="Shape 6096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6097" name="Shape 6097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98" name="Shape 6098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099" name="Shape 6099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00" name="Shape 6100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01" name="Shape 6101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02" name="Shape 6102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03" name="Shape 6103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04" name="Shape 6104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05" name="Shape 610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106" name="Shape 610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6107" name="Shape 610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6108" name="Shape 6108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6109" name="Shape 6109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6110" name="Shape 6110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111" name="Shape 6111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2" name="Shape 6112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3" name="Shape 6113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4" name="Shape 6114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5" name="Shape 6115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6" name="Shape 611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7" name="Shape 6117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6119" name="Shape 6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Kosaraju-Sharir algorithm demo</a:t>
            </a:r>
          </a:p>
        </p:txBody>
      </p:sp>
      <p:sp>
        <p:nvSpPr>
          <p:cNvPr id="6120" name="Shape 612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95</a:t>
            </a:fld>
            <a:endParaRPr/>
          </a:p>
        </p:txBody>
      </p:sp>
      <p:sp>
        <p:nvSpPr>
          <p:cNvPr id="6121" name="Shape 6121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</a:t>
            </a:r>
          </a:p>
        </p:txBody>
      </p:sp>
      <p:sp>
        <p:nvSpPr>
          <p:cNvPr id="6122" name="Shape 6122"/>
          <p:cNvSpPr/>
          <p:nvPr/>
        </p:nvSpPr>
        <p:spPr>
          <a:xfrm>
            <a:off x="101473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123" name="Shape 6123"/>
          <p:cNvSpPr/>
          <p:nvPr/>
        </p:nvSpPr>
        <p:spPr>
          <a:xfrm>
            <a:off x="11239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0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1 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4</a:t>
            </a:r>
          </a:p>
          <a:p>
            <a:pPr algn="ctr">
              <a:lnSpc>
                <a:spcPct val="160000"/>
              </a:lnSpc>
              <a:defRPr sz="1800"/>
            </a:pPr>
            <a:r>
              <a:t>3</a:t>
            </a:r>
          </a:p>
          <a:p>
            <a:pPr algn="ctr">
              <a:lnSpc>
                <a:spcPct val="160000"/>
              </a:lnSpc>
              <a:defRPr sz="1800"/>
            </a:pPr>
            <a:r>
              <a:t>2 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6124" name="Shape 612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25" name="Shape 6125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26" name="Shape 612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27" name="Shape 612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28" name="Shape 612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29" name="Shape 6129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30" name="Shape 613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31" name="Shape 6131"/>
          <p:cNvSpPr/>
          <p:nvPr/>
        </p:nvSpPr>
        <p:spPr>
          <a:xfrm>
            <a:off x="2171700" y="1816100"/>
            <a:ext cx="6184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000" b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rPr>
              <a:t>1   0   2   4   5   3   11   9   12   10   6   7   8</a:t>
            </a:r>
          </a:p>
        </p:txBody>
      </p:sp>
      <p:sp>
        <p:nvSpPr>
          <p:cNvPr id="6132" name="Shape 6132"/>
          <p:cNvSpPr/>
          <p:nvPr/>
        </p:nvSpPr>
        <p:spPr>
          <a:xfrm>
            <a:off x="11176000" y="3581400"/>
            <a:ext cx="6435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 id[]</a:t>
            </a:r>
          </a:p>
        </p:txBody>
      </p:sp>
      <p:sp>
        <p:nvSpPr>
          <p:cNvPr id="6133" name="Shape 6133"/>
          <p:cNvSpPr/>
          <p:nvPr/>
        </p:nvSpPr>
        <p:spPr>
          <a:xfrm>
            <a:off x="10337800" y="3581400"/>
            <a:ext cx="30862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134" name="Shape 6134"/>
          <p:cNvSpPr/>
          <p:nvPr/>
        </p:nvSpPr>
        <p:spPr>
          <a:xfrm>
            <a:off x="10299700" y="4000500"/>
            <a:ext cx="169921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7585</Words>
  <Application>Microsoft Office PowerPoint</Application>
  <PresentationFormat>Custom</PresentationFormat>
  <Paragraphs>4842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Futura</vt:lpstr>
      <vt:lpstr>Helvetica</vt:lpstr>
      <vt:lpstr>Lucida Grande</vt:lpstr>
      <vt:lpstr>Lucida Sans Regular</vt:lpstr>
      <vt:lpstr>Symbol</vt:lpstr>
      <vt:lpstr>Times New Roman</vt:lpstr>
      <vt:lpstr>ヒラギノ角ゴ ProN W3</vt:lpstr>
      <vt:lpstr>White</vt:lpstr>
      <vt:lpstr>4.2  Kosaraju-Sharir Demo</vt:lpstr>
      <vt:lpstr>Kosaraju-Sharir algorithm demo</vt:lpstr>
      <vt:lpstr>4.2  Kosaraju-Sharir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4.2  Kosaraju-Sharir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  <vt:lpstr>Kosaraju-Sharir algorithm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 Kosaraju-Sharir Demo</dc:title>
  <cp:lastModifiedBy>Stucki, David</cp:lastModifiedBy>
  <cp:revision>2</cp:revision>
  <dcterms:modified xsi:type="dcterms:W3CDTF">2020-11-11T05:51:01Z</dcterms:modified>
</cp:coreProperties>
</file>