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algs4.cs.princeton.edu" TargetMode="External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dpapers.png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13" name="cover2.pn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14" name="Shape 14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b="1" spc="154"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http://algs4.cs.princeton.edu</a:t>
            </a:r>
          </a:p>
        </p:txBody>
      </p:sp>
      <p:sp>
        <p:nvSpPr>
          <p:cNvPr id="15" name="Shape 15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pc="260"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Algorithms</a:t>
            </a:r>
          </a:p>
        </p:txBody>
      </p:sp>
      <p:sp>
        <p:nvSpPr>
          <p:cNvPr id="17" name="Shape 17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cap="small" spc="105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b="1" cap="small" spc="150" sz="37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" name="Shape 19"/>
          <p:cNvSpPr txBox="1"/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i="1"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i="1" sz="3000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i="1" sz="3000"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i="1" sz="3000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i="1" sz="30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b="1" spc="154"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30" name="cover-gray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/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b="1" cap="small" spc="150" sz="37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Shape 32"/>
          <p:cNvSpPr txBox="1"/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i="1" sz="3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i="1" sz="3000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i="1" sz="3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i="1" sz="3000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i="1" sz="30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" name="Shape 3"/>
          <p:cNvSpPr txBox="1"/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 txBox="1"/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/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b="0" baseline="0" cap="none" i="0" spc="0" strike="noStrike" sz="2400" u="none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b="0" baseline="0" cap="none" i="0" spc="0" strike="noStrike" sz="2400" u="none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b="0" baseline="0" cap="none" i="0" spc="0" strike="noStrike" sz="2400" u="none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b="0" baseline="0" cap="none" i="0" spc="0" strike="noStrike" sz="2400" u="none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b="0" baseline="0" cap="none" i="0" spc="0" strike="noStrike" sz="2400" u="none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b="0" baseline="0" cap="none" i="0" spc="0" strike="noStrike" sz="2400" u="none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b="0" baseline="0" cap="none" i="0" spc="0" strike="noStrike" sz="2400" u="none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b="0" baseline="0" cap="none" i="0" spc="0" strike="noStrike" sz="2400" u="none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b="0" baseline="0" cap="none" i="0" spc="0" strike="noStrike" sz="2400" u="none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algs4.cs.princeton.edu" TargetMode="External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b="1" spc="154"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pc="260"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cap="small" spc="105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4.2  Directed BFS 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402" name="Shape 40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403" name="Shape 403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2 done</a:t>
            </a:r>
          </a:p>
        </p:txBody>
      </p:sp>
      <p:sp>
        <p:nvSpPr>
          <p:cNvPr id="404" name="Shape 404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405" name="Shape 405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06" name="Shape 406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07" name="Shape 407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08" name="Shape 408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09" name="Shape 409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10" name="Shape 410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11" name="Shape 411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12" name="Shape 412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13" name="Shape 413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14" name="Shape 414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15" name="Shape 415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16" name="Shape 416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17" name="Shape 417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418" name="Shape 418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19" name="Shape 419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20" name="Shape 420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21" name="Shape 421"/>
          <p:cNvSpPr/>
          <p:nvPr/>
        </p:nvSpPr>
        <p:spPr>
          <a:xfrm>
            <a:off x="9156700" y="632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22" name="Shape 422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423" name="Shape 423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424" name="Shape 424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425" name="Shape 425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26" name="Shape 426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27" name="Shape 427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428" name="Shape 428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29" name="Shape 429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30" name="Shape 430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31" name="Shape 431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32" name="Shape 432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33" name="Shape 433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34" name="Shape 434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35" name="Shape 435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36" name="Shape 436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37" name="Shape 437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440" name="Shape 44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441" name="Shape 441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1</a:t>
            </a:r>
          </a:p>
        </p:txBody>
      </p:sp>
      <p:sp>
        <p:nvSpPr>
          <p:cNvPr id="442" name="Shape 442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443" name="Shape 443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44" name="Shape 444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45" name="Shape 445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46" name="Shape 446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47" name="Shape 447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48" name="Shape 44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49" name="Shape 449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50" name="Shape 450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51" name="Shape 451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52" name="Shape 452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453" name="Shape 453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pPr/>
            <a:r>
              <a:t>1</a:t>
            </a:r>
          </a:p>
        </p:txBody>
      </p:sp>
      <p:sp>
        <p:nvSpPr>
          <p:cNvPr id="454" name="Shape 454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55" name="Shape 45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456" name="Shape 45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457" name="Shape 45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458" name="Shape 45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59" name="Shape 45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60" name="Shape 460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461" name="Shape 461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62" name="Shape 462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63" name="Shape 463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64" name="Shape 464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65" name="Shape 465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66" name="Shape 466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67" name="Shape 467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68" name="Shape 468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69" name="Shape 469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70" name="Shape 470"/>
          <p:cNvSpPr/>
          <p:nvPr/>
        </p:nvSpPr>
        <p:spPr>
          <a:xfrm>
            <a:off x="9156700" y="632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71" name="Shape 471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474" name="Shape 474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75" name="Shape 475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76" name="Shape 47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477" name="Shape 477"/>
          <p:cNvSpPr/>
          <p:nvPr/>
        </p:nvSpPr>
        <p:spPr>
          <a:xfrm>
            <a:off x="1016000" y="8813800"/>
            <a:ext cx="24342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1; check 2</a:t>
            </a:r>
          </a:p>
        </p:txBody>
      </p:sp>
      <p:sp>
        <p:nvSpPr>
          <p:cNvPr id="478" name="Shape 478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479" name="Shape 479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80" name="Shape 480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81" name="Shape 481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82" name="Shape 482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83" name="Shape 483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84" name="Shape 484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85" name="Shape 485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86" name="Shape 486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87" name="Shape 487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88" name="Shape 488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489" name="Shape 489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90" name="Shape 490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91" name="Shape 491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492" name="Shape 492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493" name="Shape 493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494" name="Shape 494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95" name="Shape 495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496" name="Shape 496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97" name="Shape 497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498" name="Shape 498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99" name="Shape 499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00" name="Shape 500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01" name="Shape 501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02" name="Shape 502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03" name="Shape 503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04" name="Shape 504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05" name="Shape 505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  <p:sp>
        <p:nvSpPr>
          <p:cNvPr id="506" name="Shape 506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509" name="Shape 50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510" name="Shape 510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1 done</a:t>
            </a:r>
          </a:p>
        </p:txBody>
      </p:sp>
      <p:sp>
        <p:nvSpPr>
          <p:cNvPr id="511" name="Shape 511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512" name="Shape 512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13" name="Shape 513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14" name="Shape 514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15" name="Shape 515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16" name="Shape 516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17" name="Shape 517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18" name="Shape 51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19" name="Shape 519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20" name="Shape 520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21" name="Shape 521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22" name="Shape 522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523" name="Shape 523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24" name="Shape 524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25" name="Shape 52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526" name="Shape 52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527" name="Shape 52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528" name="Shape 52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29" name="Shape 529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530" name="Shape 530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31" name="Shape 531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32" name="Shape 532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33" name="Shape 533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34" name="Shape 534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35" name="Shape 535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36" name="Shape 536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37" name="Shape 537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38" name="Shape 538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39" name="Shape 539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542" name="Shape 54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543" name="Shape 543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4</a:t>
            </a:r>
          </a:p>
        </p:txBody>
      </p:sp>
      <p:sp>
        <p:nvSpPr>
          <p:cNvPr id="544" name="Shape 544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545" name="Shape 545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46" name="Shape 546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47" name="Shape 547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48" name="Shape 54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49" name="Shape 549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550" name="Shape 550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pPr/>
            <a:r>
              <a:t>4</a:t>
            </a:r>
          </a:p>
        </p:txBody>
      </p:sp>
      <p:sp>
        <p:nvSpPr>
          <p:cNvPr id="551" name="Shape 551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552" name="Shape 552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553" name="Shape 553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554" name="Shape 554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55" name="Shape 555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556" name="Shape 556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57" name="Shape 557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58" name="Shape 558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59" name="Shape 559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60" name="Shape 560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61" name="Shape 561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62" name="Shape 562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63" name="Shape 563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64" name="Shape 564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65" name="Shape 565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66" name="Shape 566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67" name="Shape 567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68" name="Shape 568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71" name="Shape 57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572" name="Shape 572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73" name="Shape 57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574" name="Shape 574"/>
          <p:cNvSpPr/>
          <p:nvPr/>
        </p:nvSpPr>
        <p:spPr>
          <a:xfrm>
            <a:off x="1016000" y="8813800"/>
            <a:ext cx="24342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4: check 3</a:t>
            </a:r>
          </a:p>
        </p:txBody>
      </p:sp>
      <p:sp>
        <p:nvSpPr>
          <p:cNvPr id="575" name="Shape 575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576" name="Shape 576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77" name="Shape 577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78" name="Shape 578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79" name="Shape 579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80" name="Shape 580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581" name="Shape 581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582" name="Shape 582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583" name="Shape 583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584" name="Shape 584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85" name="Shape 585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586" name="Shape 586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87" name="Shape 587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88" name="Shape 588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89" name="Shape 589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90" name="Shape 590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91" name="Shape 591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92" name="Shape 592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93" name="Shape 593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594" name="Shape 594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95" name="Shape 595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96" name="Shape 596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97" name="Shape 597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98" name="Shape 598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99" name="Shape 599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00" name="Shape 600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grpSp>
        <p:nvGrpSpPr>
          <p:cNvPr id="603" name="Group 603"/>
          <p:cNvGrpSpPr/>
          <p:nvPr/>
        </p:nvGrpSpPr>
        <p:grpSpPr>
          <a:xfrm>
            <a:off x="10960100" y="5600700"/>
            <a:ext cx="1651000" cy="381000"/>
            <a:chOff x="0" y="0"/>
            <a:chExt cx="1651000" cy="381000"/>
          </a:xfrm>
        </p:grpSpPr>
        <p:sp>
          <p:nvSpPr>
            <p:cNvPr id="601" name="Shape 601"/>
            <p:cNvSpPr/>
            <p:nvPr/>
          </p:nvSpPr>
          <p:spPr>
            <a:xfrm>
              <a:off x="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4</a:t>
              </a:r>
            </a:p>
          </p:txBody>
        </p:sp>
        <p:sp>
          <p:nvSpPr>
            <p:cNvPr id="602" name="Shape 602"/>
            <p:cNvSpPr/>
            <p:nvPr/>
          </p:nvSpPr>
          <p:spPr>
            <a:xfrm>
              <a:off x="90170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3</a:t>
              </a:r>
            </a:p>
          </p:txBody>
        </p:sp>
      </p:grpSp>
      <p:sp>
        <p:nvSpPr>
          <p:cNvPr id="604" name="Shape 604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06250 0.084635" origin="layout" pathEditMode="relative">
                                      <p:cBhvr>
                                        <p:cTn id="14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3" grpId="4"/>
      <p:bldP build="whole" bldLvl="1" animBg="1" rev="0" advAuto="0" spid="572" grpId="1"/>
      <p:bldP build="whole" bldLvl="1" animBg="1" rev="0" advAuto="0" spid="59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607" name="Shape 60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608" name="Shape 608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4 done</a:t>
            </a:r>
          </a:p>
        </p:txBody>
      </p:sp>
      <p:sp>
        <p:nvSpPr>
          <p:cNvPr id="609" name="Shape 609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610" name="Shape 610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11" name="Shape 611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12" name="Shape 612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13" name="Shape 613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14" name="Shape 614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15" name="Shape 61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616" name="Shape 61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617" name="Shape 61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618" name="Shape 61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19" name="Shape 61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620" name="Shape 620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621" name="Shape 621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622" name="Shape 622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623" name="Shape 623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24" name="Shape 624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25" name="Shape 625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26" name="Shape 626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27" name="Shape 627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28" name="Shape 628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29" name="Shape 629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30" name="Shape 630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31" name="Shape 631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32" name="Shape 632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33" name="Shape 633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34" name="Shape 634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35" name="Shape 635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36" name="Shape 636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639" name="Shape 63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640" name="Shape 640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3</a:t>
            </a:r>
          </a:p>
        </p:txBody>
      </p:sp>
      <p:sp>
        <p:nvSpPr>
          <p:cNvPr id="641" name="Shape 641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642" name="Shape 642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43" name="Shape 643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44" name="Shape 644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45" name="Shape 645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46" name="Shape 646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647" name="Shape 647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48" name="Shape 648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649" name="Shape 649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650" name="Shape 650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651" name="Shape 651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52" name="Shape 652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653" name="Shape 653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54" name="Shape 654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55" name="Shape 655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56" name="Shape 656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57" name="Shape 657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58" name="Shape 658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59" name="Shape 659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60" name="Shape 660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61" name="Shape 661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62" name="Shape 662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663" name="Shape 663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664" name="Shape 664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pPr/>
            <a:r>
              <a:t>3</a:t>
            </a:r>
          </a:p>
        </p:txBody>
      </p:sp>
      <p:sp>
        <p:nvSpPr>
          <p:cNvPr id="665" name="Shape 665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68" name="Shape 66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669" name="Shape 669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70" name="Shape 67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671" name="Shape 671"/>
          <p:cNvSpPr/>
          <p:nvPr/>
        </p:nvSpPr>
        <p:spPr>
          <a:xfrm>
            <a:off x="1016000" y="8813800"/>
            <a:ext cx="39191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dequeue 3: check 5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and check 2</a:t>
            </a:r>
          </a:p>
        </p:txBody>
      </p:sp>
      <p:sp>
        <p:nvSpPr>
          <p:cNvPr id="672" name="Shape 672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673" name="Shape 673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74" name="Shape 674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75" name="Shape 675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76" name="Shape 676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77" name="Shape 677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678" name="Shape 678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79" name="Shape 679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680" name="Shape 680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681" name="Shape 681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682" name="Shape 682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83" name="Shape 683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684" name="Shape 684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85" name="Shape 685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86" name="Shape 686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87" name="Shape 687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88" name="Shape 688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689" name="Shape 689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90" name="Shape 690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91" name="Shape 691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692" name="Shape 692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693" name="Shape 693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94" name="Shape 694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95" name="Shape 695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96" name="Shape 696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grpSp>
        <p:nvGrpSpPr>
          <p:cNvPr id="699" name="Group 699"/>
          <p:cNvGrpSpPr/>
          <p:nvPr/>
        </p:nvGrpSpPr>
        <p:grpSpPr>
          <a:xfrm>
            <a:off x="10960100" y="6324600"/>
            <a:ext cx="1651000" cy="381000"/>
            <a:chOff x="0" y="0"/>
            <a:chExt cx="1651000" cy="381000"/>
          </a:xfrm>
        </p:grpSpPr>
        <p:sp>
          <p:nvSpPr>
            <p:cNvPr id="697" name="Shape 697"/>
            <p:cNvSpPr/>
            <p:nvPr/>
          </p:nvSpPr>
          <p:spPr>
            <a:xfrm>
              <a:off x="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3</a:t>
              </a:r>
            </a:p>
          </p:txBody>
        </p:sp>
        <p:sp>
          <p:nvSpPr>
            <p:cNvPr id="698" name="Shape 698"/>
            <p:cNvSpPr/>
            <p:nvPr/>
          </p:nvSpPr>
          <p:spPr>
            <a:xfrm>
              <a:off x="90170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4</a:t>
              </a:r>
            </a:p>
          </p:txBody>
        </p:sp>
      </p:grpSp>
      <p:sp>
        <p:nvSpPr>
          <p:cNvPr id="700" name="Shape 700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562500 0.042969" origin="layout" pathEditMode="relative">
                                      <p:cBhvr>
                                        <p:cTn id="17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9" grpId="1"/>
      <p:bldP build="whole" bldLvl="1" animBg="1" rev="0" advAuto="0" spid="699" grpId="3"/>
      <p:bldP build="whole" bldLvl="1" animBg="1" rev="0" advAuto="0" spid="69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03" name="Shape 70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704" name="Shape 704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05" name="Shape 70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706" name="Shape 706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707" name="Shape 707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08" name="Shape 708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09" name="Shape 709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10" name="Shape 710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11" name="Shape 711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12" name="Shape 712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713" name="Shape 713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14" name="Shape 714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715" name="Shape 715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716" name="Shape 716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717" name="Shape 717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18" name="Shape 718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719" name="Shape 71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</p:txBody>
      </p:sp>
      <p:sp>
        <p:nvSpPr>
          <p:cNvPr id="720" name="Shape 720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</p:txBody>
      </p:sp>
      <p:sp>
        <p:nvSpPr>
          <p:cNvPr id="721" name="Shape 721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22" name="Shape 722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23" name="Shape 723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24" name="Shape 724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25" name="Shape 725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26" name="Shape 726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27" name="Shape 727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28" name="Shape 728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29" name="Shape 729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  <p:sp>
        <p:nvSpPr>
          <p:cNvPr id="730" name="Shape 730"/>
          <p:cNvSpPr/>
          <p:nvPr/>
        </p:nvSpPr>
        <p:spPr>
          <a:xfrm>
            <a:off x="1016000" y="8813800"/>
            <a:ext cx="39191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dequeue 3: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5 and </a:t>
            </a:r>
            <a:r>
              <a:t>check 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7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70" name="Shape 70"/>
          <p:cNvSpPr/>
          <p:nvPr/>
        </p:nvSpPr>
        <p:spPr>
          <a:xfrm>
            <a:off x="1016000" y="8813800"/>
            <a:ext cx="110950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graph G</a:t>
            </a:r>
          </a:p>
        </p:txBody>
      </p:sp>
      <p:sp>
        <p:nvSpPr>
          <p:cNvPr id="71" name="Shape 71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72" name="Shape 72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3" name="Shape 73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4" name="Shape 74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5" name="Shape 75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6" name="Shape 76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7" name="Shape 77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8" name="Shape 78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9" name="Shape 79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1" name="Shape 81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3" name="Shape 83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85" name="Shape 85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6" name="Shape 86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7" name="Shape 87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8" name="Shape 88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9" name="Shape 89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90" name="Shape 90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" name="Shape 91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92" name="Shape 92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93" name="Shape 93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" name="Shape 94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95" name="Shape 95"/>
          <p:cNvSpPr/>
          <p:nvPr/>
        </p:nvSpPr>
        <p:spPr>
          <a:xfrm>
            <a:off x="2413000" y="4076700"/>
            <a:ext cx="4305300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96" name="Shape 96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97" name="Shape 97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9283700" y="3797300"/>
            <a:ext cx="1104900" cy="4246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6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8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5 0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2 4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3 2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1 2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0 1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4 3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3 5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0 2</a:t>
            </a:r>
          </a:p>
        </p:txBody>
      </p:sp>
      <p:sp>
        <p:nvSpPr>
          <p:cNvPr id="99" name="Shape 99"/>
          <p:cNvSpPr/>
          <p:nvPr/>
        </p:nvSpPr>
        <p:spPr>
          <a:xfrm>
            <a:off x="8953500" y="3390900"/>
            <a:ext cx="1518592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tinyDG2.txt</a:t>
            </a:r>
          </a:p>
        </p:txBody>
      </p:sp>
      <p:sp>
        <p:nvSpPr>
          <p:cNvPr id="100" name="Shape 100"/>
          <p:cNvSpPr/>
          <p:nvPr/>
        </p:nvSpPr>
        <p:spPr>
          <a:xfrm>
            <a:off x="8343900" y="3619500"/>
            <a:ext cx="325477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r>
              <a:t>V</a:t>
            </a:r>
          </a:p>
        </p:txBody>
      </p:sp>
      <p:sp>
        <p:nvSpPr>
          <p:cNvPr id="101" name="Shape 101"/>
          <p:cNvSpPr/>
          <p:nvPr/>
        </p:nvSpPr>
        <p:spPr>
          <a:xfrm flipH="1" flipV="1">
            <a:off x="8767922" y="3809007"/>
            <a:ext cx="515779" cy="115293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10274300" y="3835400"/>
            <a:ext cx="325477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r>
              <a:t>E</a:t>
            </a:r>
          </a:p>
        </p:txBody>
      </p:sp>
      <p:sp>
        <p:nvSpPr>
          <p:cNvPr id="103" name="Shape 103"/>
          <p:cNvSpPr/>
          <p:nvPr/>
        </p:nvSpPr>
        <p:spPr>
          <a:xfrm flipV="1">
            <a:off x="9645088" y="4051300"/>
            <a:ext cx="603812" cy="29210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733" name="Shape 733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34" name="Shape 734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35" name="Shape 73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736" name="Shape 736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3 done</a:t>
            </a:r>
          </a:p>
        </p:txBody>
      </p:sp>
      <p:sp>
        <p:nvSpPr>
          <p:cNvPr id="737" name="Shape 737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738" name="Shape 738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39" name="Shape 739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40" name="Shape 740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41" name="Shape 741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42" name="Shape 742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743" name="Shape 743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744" name="Shape 744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745" name="Shape 745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746" name="Shape 746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47" name="Shape 747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748" name="Shape 748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49" name="Shape 74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</p:txBody>
      </p:sp>
      <p:sp>
        <p:nvSpPr>
          <p:cNvPr id="750" name="Shape 750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</p:txBody>
      </p:sp>
      <p:sp>
        <p:nvSpPr>
          <p:cNvPr id="751" name="Shape 751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52" name="Shape 752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53" name="Shape 753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54" name="Shape 754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55" name="Shape 755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56" name="Shape 756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57" name="Shape 757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58" name="Shape 758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59" name="Shape 759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762" name="Shape 76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763" name="Shape 763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5</a:t>
            </a:r>
          </a:p>
        </p:txBody>
      </p:sp>
      <p:sp>
        <p:nvSpPr>
          <p:cNvPr id="764" name="Shape 764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765" name="Shape 765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66" name="Shape 766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67" name="Shape 767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68" name="Shape 768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69" name="Shape 769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70" name="Shape 770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71" name="Shape 771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772" name="Shape 772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pPr/>
            <a:r>
              <a:t>5</a:t>
            </a:r>
          </a:p>
        </p:txBody>
      </p:sp>
      <p:sp>
        <p:nvSpPr>
          <p:cNvPr id="773" name="Shape 773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774" name="Shape 774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775" name="Shape 775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776" name="Shape 776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77" name="Shape 777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778" name="Shape 778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79" name="Shape 779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80" name="Shape 780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81" name="Shape 781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82" name="Shape 782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83" name="Shape 783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84" name="Shape 784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85" name="Shape 785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786" name="Shape 786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</p:txBody>
      </p:sp>
      <p:sp>
        <p:nvSpPr>
          <p:cNvPr id="787" name="Shape 787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</p:txBody>
      </p:sp>
      <p:sp>
        <p:nvSpPr>
          <p:cNvPr id="788" name="Shape 788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91" name="Shape 791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92" name="Shape 79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793" name="Shape 79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794" name="Shape 794"/>
          <p:cNvSpPr/>
          <p:nvPr/>
        </p:nvSpPr>
        <p:spPr>
          <a:xfrm>
            <a:off x="1016000" y="8813800"/>
            <a:ext cx="24342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5: check 0</a:t>
            </a:r>
          </a:p>
        </p:txBody>
      </p:sp>
      <p:sp>
        <p:nvSpPr>
          <p:cNvPr id="795" name="Shape 795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796" name="Shape 796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97" name="Shape 797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98" name="Shape 798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99" name="Shape 799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00" name="Shape 800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01" name="Shape 801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02" name="Shape 802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803" name="Shape 803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804" name="Shape 804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805" name="Shape 805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806" name="Shape 806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07" name="Shape 807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808" name="Shape 808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09" name="Shape 809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10" name="Shape 810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11" name="Shape 811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12" name="Shape 812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13" name="Shape 813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14" name="Shape 814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15" name="Shape 815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</p:txBody>
      </p:sp>
      <p:sp>
        <p:nvSpPr>
          <p:cNvPr id="816" name="Shape 816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</p:txBody>
      </p:sp>
      <p:sp>
        <p:nvSpPr>
          <p:cNvPr id="817" name="Shape 817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820" name="Shape 82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821" name="Shape 821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5 done</a:t>
            </a:r>
          </a:p>
        </p:txBody>
      </p:sp>
      <p:sp>
        <p:nvSpPr>
          <p:cNvPr id="822" name="Shape 822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23" name="Shape 823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24" name="Shape 824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825" name="Shape 82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826" name="Shape 82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827" name="Shape 82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828" name="Shape 82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29" name="Shape 829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830" name="Shape 830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831" name="Shape 831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32" name="Shape 832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33" name="Shape 833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34" name="Shape 834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35" name="Shape 835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36" name="Shape 836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37" name="Shape 837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38" name="Shape 838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39" name="Shape 839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40" name="Shape 840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41" name="Shape 841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42" name="Shape 842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43" name="Shape 843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</p:txBody>
      </p:sp>
      <p:sp>
        <p:nvSpPr>
          <p:cNvPr id="844" name="Shape 844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</p:txBody>
      </p:sp>
      <p:sp>
        <p:nvSpPr>
          <p:cNvPr id="845" name="Shape 845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848" name="Shape 848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49" name="Shape 849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50" name="Shape 85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851" name="Shape 851"/>
          <p:cNvSpPr/>
          <p:nvPr/>
        </p:nvSpPr>
        <p:spPr>
          <a:xfrm>
            <a:off x="1016000" y="8813800"/>
            <a:ext cx="7545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done</a:t>
            </a:r>
          </a:p>
        </p:txBody>
      </p:sp>
      <p:sp>
        <p:nvSpPr>
          <p:cNvPr id="852" name="Shape 852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53" name="Shape 853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54" name="Shape 854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855" name="Shape 855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56" name="Shape 856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57" name="Shape 857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58" name="Shape 858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59" name="Shape 859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60" name="Shape 860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61" name="Shape 861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862" name="Shape 862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863" name="Shape 863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864" name="Shape 864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65" name="Shape 865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866" name="Shape 866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</p:txBody>
      </p:sp>
      <p:sp>
        <p:nvSpPr>
          <p:cNvPr id="867" name="Shape 867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</a:t>
            </a:r>
          </a:p>
        </p:txBody>
      </p:sp>
      <p:sp>
        <p:nvSpPr>
          <p:cNvPr id="868" name="Shape 868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69" name="Shape 869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870" name="Shape 870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107" name="Shape 107"/>
          <p:cNvSpPr/>
          <p:nvPr/>
        </p:nvSpPr>
        <p:spPr>
          <a:xfrm>
            <a:off x="1016000" y="8813800"/>
            <a:ext cx="194543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add 0 to queue</a:t>
            </a:r>
          </a:p>
        </p:txBody>
      </p:sp>
      <p:sp>
        <p:nvSpPr>
          <p:cNvPr id="108" name="Shape 108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09" name="Shape 109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10" name="Shape 110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11" name="Shape 111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12" name="Shape 112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13" name="Shape 113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14" name="Shape 114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5" name="Shape 115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17" name="Shape 117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8" name="Shape 118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19" name="Shape 119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20" name="Shape 120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22" name="Shape 122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23" name="Shape 123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24" name="Shape 124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25" name="Shape 125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26" name="Shape 126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127" name="Shape 127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28" name="Shape 128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29" name="Shape 129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30" name="Shape 130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131" name="Shape 131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132" name="Shape 132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34" name="Shape 134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135" name="Shape 135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36" name="Shape 136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39" name="Shape 139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2413000" y="4076700"/>
            <a:ext cx="4305300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3" name="Shape 143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562500 0.329427" origin="layout" pathEditMode="relative">
                                      <p:cBhvr>
                                        <p:cTn id="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47" name="Shape 147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48" name="Shape 1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149" name="Shape 149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50" name="Shape 150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51" name="Shape 151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52" name="Shape 152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54" name="Shape 154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56" name="Shape 156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58" name="Shape 158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59" name="Shape 159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61" name="Shape 161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62" name="Shape 162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63" name="Shape 163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64" name="Shape 164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65" name="Shape 165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66" name="Shape 166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0</a:t>
            </a:r>
          </a:p>
        </p:txBody>
      </p:sp>
      <p:sp>
        <p:nvSpPr>
          <p:cNvPr id="168" name="Shape 168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pPr/>
            <a:r>
              <a:t>0</a:t>
            </a:r>
          </a:p>
        </p:txBody>
      </p:sp>
      <p:sp>
        <p:nvSpPr>
          <p:cNvPr id="169" name="Shape 169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70" name="Shape 170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71" name="Shape 171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72" name="Shape 172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74" name="Shape 174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2413000" y="4076700"/>
            <a:ext cx="4305300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76" name="Shape 176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pSp>
        <p:nvGrpSpPr>
          <p:cNvPr id="182" name="Group 182"/>
          <p:cNvGrpSpPr/>
          <p:nvPr/>
        </p:nvGrpSpPr>
        <p:grpSpPr>
          <a:xfrm>
            <a:off x="10236199" y="4025900"/>
            <a:ext cx="2528258" cy="419101"/>
            <a:chOff x="0" y="0"/>
            <a:chExt cx="2528256" cy="419100"/>
          </a:xfrm>
        </p:grpSpPr>
        <p:sp>
          <p:nvSpPr>
            <p:cNvPr id="178" name="Shape 178"/>
            <p:cNvSpPr/>
            <p:nvPr/>
          </p:nvSpPr>
          <p:spPr>
            <a:xfrm>
              <a:off x="12700" y="0"/>
              <a:ext cx="293553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v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431800" y="0"/>
              <a:ext cx="11004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edgeTo[]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0" y="419100"/>
              <a:ext cx="2490569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36700" y="0"/>
              <a:ext cx="991557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distTo[]</a:t>
              </a:r>
            </a:p>
          </p:txBody>
        </p:sp>
      </p:grpSp>
      <p:sp>
        <p:nvSpPr>
          <p:cNvPr id="183" name="Shape 183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413000" y="4076700"/>
            <a:ext cx="4305300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87" name="Shape 18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88" name="Shape 188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2413000" y="4076700"/>
            <a:ext cx="4305300" cy="1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191" name="Shape 19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192" name="Shape 192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93" name="Shape 193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94" name="Shape 194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95" name="Shape 195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96" name="Shape 196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98" name="Shape 198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9" name="Shape 199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01" name="Shape 201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02" name="Shape 202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04" name="Shape 204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05" name="Shape 205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06" name="Shape 206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07" name="Shape 207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08" name="Shape 208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09" name="Shape 209"/>
          <p:cNvSpPr/>
          <p:nvPr/>
        </p:nvSpPr>
        <p:spPr>
          <a:xfrm>
            <a:off x="1016000" y="8813800"/>
            <a:ext cx="39191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dequeue 0: check 2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and check 1</a:t>
            </a:r>
          </a:p>
        </p:txBody>
      </p:sp>
      <p:sp>
        <p:nvSpPr>
          <p:cNvPr id="210" name="Shape 210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1" name="Shape 211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2" name="Shape 212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213" name="Shape 213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214" name="Shape 214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  <p:grpSp>
        <p:nvGrpSpPr>
          <p:cNvPr id="219" name="Group 219"/>
          <p:cNvGrpSpPr/>
          <p:nvPr/>
        </p:nvGrpSpPr>
        <p:grpSpPr>
          <a:xfrm>
            <a:off x="10236199" y="4025900"/>
            <a:ext cx="2528258" cy="419101"/>
            <a:chOff x="0" y="0"/>
            <a:chExt cx="2528256" cy="419100"/>
          </a:xfrm>
        </p:grpSpPr>
        <p:sp>
          <p:nvSpPr>
            <p:cNvPr id="215" name="Shape 215"/>
            <p:cNvSpPr/>
            <p:nvPr/>
          </p:nvSpPr>
          <p:spPr>
            <a:xfrm>
              <a:off x="12700" y="0"/>
              <a:ext cx="293553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v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431800" y="0"/>
              <a:ext cx="11004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edgeTo[]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0" y="419100"/>
              <a:ext cx="2490569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536700" y="0"/>
              <a:ext cx="991557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distTo[]</a:t>
              </a:r>
            </a:p>
          </p:txBody>
        </p:sp>
      </p:grpSp>
      <p:sp>
        <p:nvSpPr>
          <p:cNvPr id="220" name="Shape 220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grpSp>
        <p:nvGrpSpPr>
          <p:cNvPr id="223" name="Group 223"/>
          <p:cNvGrpSpPr/>
          <p:nvPr/>
        </p:nvGrpSpPr>
        <p:grpSpPr>
          <a:xfrm>
            <a:off x="10960100" y="5245100"/>
            <a:ext cx="1651000" cy="381000"/>
            <a:chOff x="0" y="0"/>
            <a:chExt cx="1651000" cy="381000"/>
          </a:xfrm>
        </p:grpSpPr>
        <p:sp>
          <p:nvSpPr>
            <p:cNvPr id="221" name="Shape 221"/>
            <p:cNvSpPr/>
            <p:nvPr/>
          </p:nvSpPr>
          <p:spPr>
            <a:xfrm>
              <a:off x="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0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90170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1</a:t>
              </a:r>
            </a:p>
          </p:txBody>
        </p:sp>
      </p:grpSp>
      <p:sp>
        <p:nvSpPr>
          <p:cNvPr id="224" name="Shape 224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25" name="Shape 225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26" name="Shape 226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27" name="Shape 227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28" name="Shape 228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29" name="Shape 229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30" name="Shape 230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31" name="Shape 231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91406 0.329427" origin="layout" pathEditMode="relative">
                                      <p:cBhvr>
                                        <p:cTn id="1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2"/>
      <p:bldP build="whole" bldLvl="1" animBg="1" rev="0" advAuto="0" spid="223" grpId="3"/>
      <p:bldP build="whole" bldLvl="1" animBg="1" rev="0" advAuto="0" spid="19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34" name="Shape 23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235" name="Shape 235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37" name="Shape 23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238" name="Shape 238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39" name="Shape 239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40" name="Shape 240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41" name="Shape 241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42" name="Shape 242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43" name="Shape 243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44" name="Shape 244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45" name="Shape 245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47" name="Shape 247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49" name="Shape 249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51" name="Shape 251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52" name="Shape 252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53" name="Shape 253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54" name="Shape 254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55" name="Shape 255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56" name="Shape 256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58" name="Shape 258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59" name="Shape 259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60" name="Shape 260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61" name="Shape 261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262" name="Shape 262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263" name="Shape 263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264" name="Shape 264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266" name="Shape 266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267" name="Shape 267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grpSp>
        <p:nvGrpSpPr>
          <p:cNvPr id="270" name="Group 270"/>
          <p:cNvGrpSpPr/>
          <p:nvPr/>
        </p:nvGrpSpPr>
        <p:grpSpPr>
          <a:xfrm>
            <a:off x="10960100" y="4889500"/>
            <a:ext cx="1651000" cy="381000"/>
            <a:chOff x="0" y="0"/>
            <a:chExt cx="1651000" cy="381000"/>
          </a:xfrm>
        </p:grpSpPr>
        <p:sp>
          <p:nvSpPr>
            <p:cNvPr id="268" name="Shape 268"/>
            <p:cNvSpPr/>
            <p:nvPr/>
          </p:nvSpPr>
          <p:spPr>
            <a:xfrm>
              <a:off x="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0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90170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1</a:t>
              </a:r>
            </a:p>
          </p:txBody>
        </p:sp>
      </p:grpSp>
      <p:sp>
        <p:nvSpPr>
          <p:cNvPr id="271" name="Shape 271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72" name="Shape 272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73" name="Shape 273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74" name="Shape 274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75" name="Shape 275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76" name="Shape 276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77" name="Shape 277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  <p:sp>
        <p:nvSpPr>
          <p:cNvPr id="278" name="Shape 278"/>
          <p:cNvSpPr/>
          <p:nvPr/>
        </p:nvSpPr>
        <p:spPr>
          <a:xfrm>
            <a:off x="1016000" y="8813800"/>
            <a:ext cx="39191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dequeue 0: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2 and </a:t>
            </a:r>
            <a:r>
              <a:t>check 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57031 0.127604" origin="layout" pathEditMode="relative">
                                      <p:cBhvr>
                                        <p:cTn id="1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2"/>
      <p:bldP build="whole" bldLvl="1" animBg="1" rev="0" advAuto="0" spid="236" grpId="1"/>
      <p:bldP build="whole" bldLvl="1" animBg="1" rev="0" advAuto="0" spid="27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281" name="Shape 28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282" name="Shape 282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0 done</a:t>
            </a:r>
          </a:p>
        </p:txBody>
      </p:sp>
      <p:sp>
        <p:nvSpPr>
          <p:cNvPr id="283" name="Shape 283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84" name="Shape 284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85" name="Shape 285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86" name="Shape 286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87" name="Shape 287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88" name="Shape 288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89" name="Shape 289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91" name="Shape 291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92" name="Shape 292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93" name="Shape 293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95" name="Shape 295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96" name="Shape 296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97" name="Shape 297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98" name="Shape 298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99" name="Shape 299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300" name="Shape 300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01" name="Shape 301"/>
          <p:cNvSpPr/>
          <p:nvPr/>
        </p:nvSpPr>
        <p:spPr>
          <a:xfrm>
            <a:off x="9156700" y="6311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02" name="Shape 302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03" name="Shape 303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04" name="Shape 304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05" name="Shape 30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306" name="Shape 30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307" name="Shape 30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308" name="Shape 30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09" name="Shape 30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10" name="Shape 310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311" name="Shape 311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12" name="Shape 312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13" name="Shape 313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15" name="Shape 315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16" name="Shape 316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18" name="Shape 318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19" name="Shape 319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22" name="Shape 322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23" name="Shape 32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324" name="Shape 32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325" name="Shape 325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2</a:t>
            </a:r>
          </a:p>
        </p:txBody>
      </p:sp>
      <p:sp>
        <p:nvSpPr>
          <p:cNvPr id="326" name="Shape 326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27" name="Shape 327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28" name="Shape 328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29" name="Shape 329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30" name="Shape 330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31" name="Shape 331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32" name="Shape 332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33" name="Shape 333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35" name="Shape 335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36" name="Shape 336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37" name="Shape 337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38" name="Shape 338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39" name="Shape 339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pPr/>
            <a:r>
              <a:t>2</a:t>
            </a:r>
          </a:p>
        </p:txBody>
      </p:sp>
      <p:sp>
        <p:nvSpPr>
          <p:cNvPr id="341" name="Shape 341"/>
          <p:cNvSpPr/>
          <p:nvPr/>
        </p:nvSpPr>
        <p:spPr>
          <a:xfrm>
            <a:off x="9156700" y="6311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42" name="Shape 342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43" name="Shape 343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344" name="Shape 344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345" name="Shape 345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346" name="Shape 346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47" name="Shape 347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48" name="Shape 348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sp>
        <p:nvSpPr>
          <p:cNvPr id="349" name="Shape 349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50" name="Shape 350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51" name="Shape 351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52" name="Shape 352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53" name="Shape 353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55" name="Shape 355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359" name="Shape 35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60" name="Shape 360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61" name="Shape 361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62" name="Shape 362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63" name="Shape 36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Directed breadth-first search demo</a:t>
            </a:r>
          </a:p>
        </p:txBody>
      </p:sp>
      <p:sp>
        <p:nvSpPr>
          <p:cNvPr id="364" name="Shape 364"/>
          <p:cNvSpPr/>
          <p:nvPr/>
        </p:nvSpPr>
        <p:spPr>
          <a:xfrm>
            <a:off x="1016000" y="8813800"/>
            <a:ext cx="243422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2: check 4</a:t>
            </a:r>
          </a:p>
        </p:txBody>
      </p:sp>
      <p:sp>
        <p:nvSpPr>
          <p:cNvPr id="365" name="Shape 365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66" name="Shape 366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67" name="Shape 367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68" name="Shape 368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69" name="Shape 369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70" name="Shape 370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71" name="Shape 371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72" name="Shape 372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73" name="Shape 373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74" name="Shape 374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75" name="Shape 375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76" name="Shape 376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77" name="Shape 377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78" name="Shape 378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b="1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379" name="Shape 379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80" name="Shape 380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81" name="Shape 381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82" name="Shape 382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83" name="Shape 383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384" name="Shape 384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385" name="Shape 385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edgeTo[]</a:t>
            </a:r>
          </a:p>
        </p:txBody>
      </p:sp>
      <p:sp>
        <p:nvSpPr>
          <p:cNvPr id="386" name="Shape 386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87" name="Shape 387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distTo[]</a:t>
            </a:r>
          </a:p>
        </p:txBody>
      </p:sp>
      <p:grpSp>
        <p:nvGrpSpPr>
          <p:cNvPr id="390" name="Group 390"/>
          <p:cNvGrpSpPr/>
          <p:nvPr/>
        </p:nvGrpSpPr>
        <p:grpSpPr>
          <a:xfrm>
            <a:off x="10960100" y="5956300"/>
            <a:ext cx="1651000" cy="381000"/>
            <a:chOff x="0" y="0"/>
            <a:chExt cx="1651000" cy="381000"/>
          </a:xfrm>
        </p:grpSpPr>
        <p:sp>
          <p:nvSpPr>
            <p:cNvPr id="388" name="Shape 388"/>
            <p:cNvSpPr/>
            <p:nvPr/>
          </p:nvSpPr>
          <p:spPr>
            <a:xfrm>
              <a:off x="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2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90170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2</a:t>
              </a:r>
            </a:p>
          </p:txBody>
        </p:sp>
      </p:grpSp>
      <p:sp>
        <p:nvSpPr>
          <p:cNvPr id="391" name="Shape 391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92" name="Shape 392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93" name="Shape 393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94" name="Shape 394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95" name="Shape 395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96" name="Shape 396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</a:p>
        </p:txBody>
      </p:sp>
      <p:sp>
        <p:nvSpPr>
          <p:cNvPr id="397" name="Shape 397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98" name="Shape 398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queue</a:t>
            </a:r>
          </a:p>
        </p:txBody>
      </p:sp>
      <p:sp>
        <p:nvSpPr>
          <p:cNvPr id="399" name="Shape 399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dequeue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91406 -0.022135" origin="layout" pathEditMode="relative">
                                      <p:cBhvr>
                                        <p:cTn id="17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2"/>
      <p:bldP build="whole" bldLvl="1" animBg="1" rev="0" advAuto="0" spid="362" grpId="1"/>
      <p:bldP build="whole" bldLvl="1" animBg="1" rev="0" advAuto="0" spid="390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sx="100000" sy="100000" kx="0" ky="0" algn="b" rotWithShape="0" blurRad="127000" dist="76200" dir="270000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 upright="0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sx="100000" sy="100000" kx="0" ky="0" algn="b" rotWithShape="0" blurRad="127000" dist="76200" dir="270000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 upright="0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