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58702" marR="58702" indent="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1pPr>
    <a:lvl2pPr marL="58702" marR="58702" indent="381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2pPr>
    <a:lvl3pPr marL="58702" marR="58702" indent="762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3pPr>
    <a:lvl4pPr marL="58702" marR="58702" indent="1143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4pPr>
    <a:lvl5pPr marL="58702" marR="58702" indent="1524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5pPr>
    <a:lvl6pPr marL="58702" marR="58702" indent="1905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6pPr>
    <a:lvl7pPr marL="58702" marR="58702" indent="2286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7pPr>
    <a:lvl8pPr marL="58702" marR="58702" indent="2667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8pPr>
    <a:lvl9pPr marL="58702" marR="58702" indent="3048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6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7700" latinLnBrk="0">
      <a:defRPr sz="1200">
        <a:latin typeface="Lucida Grande"/>
        <a:ea typeface="Lucida Grande"/>
        <a:cs typeface="Lucida Grande"/>
        <a:sym typeface="Lucida Grande"/>
      </a:defRPr>
    </a:lvl1pPr>
    <a:lvl2pPr indent="457200" defTabSz="647700" latinLnBrk="0">
      <a:defRPr sz="1200">
        <a:latin typeface="Lucida Grande"/>
        <a:ea typeface="Lucida Grande"/>
        <a:cs typeface="Lucida Grande"/>
        <a:sym typeface="Lucida Grande"/>
      </a:defRPr>
    </a:lvl2pPr>
    <a:lvl3pPr indent="914400" defTabSz="647700" latinLnBrk="0">
      <a:defRPr sz="1200">
        <a:latin typeface="Lucida Grande"/>
        <a:ea typeface="Lucida Grande"/>
        <a:cs typeface="Lucida Grande"/>
        <a:sym typeface="Lucida Grande"/>
      </a:defRPr>
    </a:lvl3pPr>
    <a:lvl4pPr indent="1371600" defTabSz="647700" latinLnBrk="0">
      <a:defRPr sz="1200">
        <a:latin typeface="Lucida Grande"/>
        <a:ea typeface="Lucida Grande"/>
        <a:cs typeface="Lucida Grande"/>
        <a:sym typeface="Lucida Grande"/>
      </a:defRPr>
    </a:lvl4pPr>
    <a:lvl5pPr indent="1828800" defTabSz="647700" latinLnBrk="0">
      <a:defRPr sz="1200">
        <a:latin typeface="Lucida Grande"/>
        <a:ea typeface="Lucida Grande"/>
        <a:cs typeface="Lucida Grande"/>
        <a:sym typeface="Lucida Grande"/>
      </a:defRPr>
    </a:lvl5pPr>
    <a:lvl6pPr indent="2286000" defTabSz="647700" latinLnBrk="0">
      <a:defRPr sz="1200">
        <a:latin typeface="Lucida Grande"/>
        <a:ea typeface="Lucida Grande"/>
        <a:cs typeface="Lucida Grande"/>
        <a:sym typeface="Lucida Grande"/>
      </a:defRPr>
    </a:lvl6pPr>
    <a:lvl7pPr indent="2743200" defTabSz="647700" latinLnBrk="0">
      <a:defRPr sz="1200">
        <a:latin typeface="Lucida Grande"/>
        <a:ea typeface="Lucida Grande"/>
        <a:cs typeface="Lucida Grande"/>
        <a:sym typeface="Lucida Grande"/>
      </a:defRPr>
    </a:lvl7pPr>
    <a:lvl8pPr indent="3200400" defTabSz="647700" latinLnBrk="0">
      <a:defRPr sz="1200">
        <a:latin typeface="Lucida Grande"/>
        <a:ea typeface="Lucida Grande"/>
        <a:cs typeface="Lucida Grande"/>
        <a:sym typeface="Lucida Grande"/>
      </a:defRPr>
    </a:lvl8pPr>
    <a:lvl9pPr indent="3657600" defTabSz="647700" latinLnBrk="0">
      <a:defRPr sz="1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ndpapers.png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pic>
        <p:nvPicPr>
          <p:cNvPr id="13" name="cove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14" name="Shape 14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http://algs4.cs.princeton.edu</a:t>
            </a:r>
          </a:p>
        </p:txBody>
      </p:sp>
      <p:sp>
        <p:nvSpPr>
          <p:cNvPr id="15" name="Shape 15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5200" spc="2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Algorithms</a:t>
            </a:r>
          </a:p>
        </p:txBody>
      </p:sp>
      <p:sp>
        <p:nvSpPr>
          <p:cNvPr id="17" name="Shape 17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2100" cap="small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sz="3750" b="1" cap="small" spc="1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sz="300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sp>
        <p:nvSpPr>
          <p:cNvPr id="28" name="Shape 28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http://algs4.cs.princeton.edu</a:t>
            </a:r>
          </a:p>
        </p:txBody>
      </p:sp>
      <p:sp>
        <p:nvSpPr>
          <p:cNvPr id="29" name="Shape 29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30" name="cover-gray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3365500"/>
            <a:ext cx="3263900" cy="4093706"/>
          </a:xfrm>
          <a:prstGeom prst="rect">
            <a:avLst/>
          </a:prstGeom>
          <a:ln w="12700"/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sz="3750" b="1" cap="small" spc="1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Tx/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492"/>
            <a:ext cx="11366500" cy="10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812800" y="1270000"/>
            <a:ext cx="11379200" cy="812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2pPr marL="635000" indent="-508000">
              <a:buClrTx/>
              <a:buSzPct val="166666"/>
              <a:buFont typeface="ヒラギノ角ゴ ProN W3"/>
              <a:buChar char="・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sldNum" sz="quarter" idx="2"/>
          </p:nvPr>
        </p:nvSpPr>
        <p:spPr>
          <a:xfrm>
            <a:off x="12629889" y="9382590"/>
            <a:ext cx="283816" cy="279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marL="0" marR="0" algn="ctr" defTabSz="647700">
              <a:lnSpc>
                <a:spcPct val="10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58702" marR="58702" indent="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1pPr>
      <a:lvl2pPr marL="58702" marR="58702" indent="457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2pPr>
      <a:lvl3pPr marL="58702" marR="58702" indent="914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3pPr>
      <a:lvl4pPr marL="58702" marR="58702" indent="1371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4pPr>
      <a:lvl5pPr marL="58702" marR="58702" indent="18288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5pPr>
      <a:lvl6pPr marL="58702" marR="58702" indent="22860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6pPr>
      <a:lvl7pPr marL="58702" marR="58702" indent="2743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7pPr>
      <a:lvl8pPr marL="58702" marR="58702" indent="3200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8pPr>
      <a:lvl9pPr marL="58702" marR="58702" indent="3657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9pPr>
    </p:titleStyle>
    <p:bodyStyle>
      <a:lvl1pPr marL="58702" marR="58702" indent="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1pPr>
      <a:lvl2pPr marL="58702" marR="58702" indent="127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2pPr>
      <a:lvl3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3pPr>
      <a:lvl4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4pPr>
      <a:lvl5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5pPr>
      <a:lvl6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6pPr>
      <a:lvl7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7pPr>
      <a:lvl8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8pPr>
      <a:lvl9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1pPr>
      <a:lvl2pPr marL="0" marR="0" indent="457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2pPr>
      <a:lvl3pPr marL="0" marR="0" indent="914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3pPr>
      <a:lvl4pPr marL="0" marR="0" indent="1371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4pPr>
      <a:lvl5pPr marL="0" marR="0" indent="18288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5pPr>
      <a:lvl6pPr marL="0" marR="0" indent="22860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6pPr>
      <a:lvl7pPr marL="0" marR="0" indent="2743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7pPr>
      <a:lvl8pPr marL="0" marR="0" indent="3200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8pPr>
      <a:lvl9pPr marL="0" marR="0" indent="3657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598387"/>
            <a:ext cx="9779001" cy="13004801"/>
          </a:xfrm>
          <a:prstGeom prst="rect">
            <a:avLst/>
          </a:prstGeom>
          <a:ln w="12700"/>
        </p:spPr>
      </p:pic>
      <p:pic>
        <p:nvPicPr>
          <p:cNvPr id="61" name="cover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62" name="Shape 62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http://algs4.cs.princeton.edu</a:t>
            </a:r>
          </a:p>
        </p:txBody>
      </p:sp>
      <p:sp>
        <p:nvSpPr>
          <p:cNvPr id="63" name="Shape 63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5200" spc="2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Algorithms</a:t>
            </a:r>
          </a:p>
        </p:txBody>
      </p:sp>
      <p:sp>
        <p:nvSpPr>
          <p:cNvPr id="65" name="Shape 65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2100" cap="small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1318986"/>
          </a:xfrm>
          <a:prstGeom prst="rect">
            <a:avLst/>
          </a:prstGeom>
        </p:spPr>
        <p:txBody>
          <a:bodyPr/>
          <a:lstStyle/>
          <a:p>
            <a:r>
              <a:rPr sz="4000" dirty="0"/>
              <a:t>4.1  Depth-First Search </a:t>
            </a:r>
            <a:br>
              <a:rPr lang="en-US" sz="4000" dirty="0"/>
            </a:br>
            <a:r>
              <a:rPr sz="4000" dirty="0"/>
              <a:t>Demo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56" name="Shape 656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57" name="Shape 657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58" name="Shape 658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59" name="Shape 659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60" name="Shape 660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61" name="Shape 661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62" name="Shape 662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63" name="Shape 663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664" name="Shape 664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665" name="Shape 665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6" name="Shape 666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7" name="Shape 667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8" name="Shape 668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9" name="Shape 669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0" name="Shape 670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672" name="Shape 672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73" name="Shape 673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74" name="Shape 674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75" name="Shape 6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676" name="Shape 67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677" name="Shape 677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3</a:t>
            </a:r>
          </a:p>
        </p:txBody>
      </p:sp>
      <p:sp>
        <p:nvSpPr>
          <p:cNvPr id="678" name="Shape 678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0" name="Shape 680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1" name="Shape 681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2" name="Shape 682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83" name="Shape 683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84" name="Shape 684"/>
          <p:cNvSpPr/>
          <p:nvPr/>
        </p:nvSpPr>
        <p:spPr>
          <a:xfrm>
            <a:off x="2844800" y="6286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85" name="Shape 685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6" name="Shape 686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7" name="Shape 687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8" name="Shape 688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9" name="Shape 689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0" name="Shape 690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1" name="Shape 691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2" name="Shape 692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3" name="Shape 693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694" name="Shape 694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695" name="Shape 695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696" name="Shape 696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697" name="Shape 697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698" name="Shape 698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699" name="Shape 699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0" name="Shape 700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1" name="Shape 701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2" name="Shape 702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3" name="Shape 703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4" name="Shape 704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705" name="Shape 705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706" name="Shape 706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707" name="Shape 707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708" name="Shape 708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709" name="Shape 709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710" name="Shape 710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1" name="Shape 711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2" name="Shape 712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3" name="Shape 713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4" name="Shape 714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5" name="Shape 715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716" name="Shape 716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717" name="Shape 717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718" name="Shape 718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9" name="Shape 719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720" name="Shape 720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721" name="Shape 721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6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724" name="Shape 724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5" name="Shape 725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26" name="Shape 726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27" name="Shape 727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28" name="Shape 728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29" name="Shape 729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30" name="Shape 730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31" name="Shape 731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732" name="Shape 732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733" name="Shape 733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4" name="Shape 734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5" name="Shape 735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6" name="Shape 736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7" name="Shape 737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8" name="Shape 738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9" name="Shape 739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740" name="Shape 740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41" name="Shape 741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42" name="Shape 7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743" name="Shape 74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744" name="Shape 744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3 done</a:t>
            </a:r>
          </a:p>
        </p:txBody>
      </p:sp>
      <p:sp>
        <p:nvSpPr>
          <p:cNvPr id="745" name="Shape 745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6" name="Shape 746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7" name="Shape 747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8" name="Shape 748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9" name="Shape 749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750" name="Shape 750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grpSp>
        <p:nvGrpSpPr>
          <p:cNvPr id="753" name="Group 753"/>
          <p:cNvGrpSpPr/>
          <p:nvPr/>
        </p:nvGrpSpPr>
        <p:grpSpPr>
          <a:xfrm>
            <a:off x="1727200" y="6286500"/>
            <a:ext cx="1625600" cy="1188571"/>
            <a:chOff x="0" y="0"/>
            <a:chExt cx="1625600" cy="1188570"/>
          </a:xfrm>
        </p:grpSpPr>
        <p:sp>
          <p:nvSpPr>
            <p:cNvPr id="751" name="Shape 751"/>
            <p:cNvSpPr/>
            <p:nvPr/>
          </p:nvSpPr>
          <p:spPr>
            <a:xfrm flipV="1">
              <a:off x="-1" y="406400"/>
              <a:ext cx="1164643" cy="782171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0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1117600" y="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754" name="Shape 754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5" name="Shape 755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6" name="Shape 756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7" name="Shape 757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8" name="Shape 758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9" name="Shape 759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761" name="Shape 761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762" name="Shape 762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763" name="Shape 763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764" name="Shape 764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765" name="Shape 765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766" name="Shape 766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7" name="Shape 767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8" name="Shape 768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9" name="Shape 769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0" name="Shape 770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1" name="Shape 771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772" name="Shape 772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773" name="Shape 773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774" name="Shape 774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775" name="Shape 775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776" name="Shape 776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777" name="Shape 777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8" name="Shape 778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9" name="Shape 779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0" name="Shape 780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1" name="Shape 781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2" name="Shape 782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83" name="Shape 783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784" name="Shape 784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785" name="Shape 785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786" name="Shape 786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7" name="Shape 787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788" name="Shape 788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789" name="Shape 789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6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6" dur="500" fill="hold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" grpId="1" animBg="1" advAuto="0"/>
      <p:bldP spid="782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792" name="Shape 792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93" name="Shape 793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94" name="Shape 794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95" name="Shape 795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96" name="Shape 796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97" name="Shape 797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98" name="Shape 798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99" name="Shape 799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800" name="Shape 800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801" name="Shape 801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2" name="Shape 802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3" name="Shape 803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4" name="Shape 804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5" name="Shape 805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6" name="Shape 806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7" name="Shape 807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808" name="Shape 808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09" name="Shape 809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10" name="Shape 8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811" name="Shape 81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812" name="Shape 812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5</a:t>
            </a:r>
          </a:p>
        </p:txBody>
      </p:sp>
      <p:sp>
        <p:nvSpPr>
          <p:cNvPr id="813" name="Shape 813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4" name="Shape 814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5" name="Shape 815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6" name="Shape 816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7" name="Shape 817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818" name="Shape 818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19" name="Shape 819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0" name="Shape 820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1" name="Shape 821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2" name="Shape 822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3" name="Shape 823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4" name="Shape 824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5" name="Shape 825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826" name="Shape 826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827" name="Shape 827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828" name="Shape 828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829" name="Shape 829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830" name="Shape 830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831" name="Shape 831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32" name="Shape 832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33" name="Shape 833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34" name="Shape 834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35" name="Shape 835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36" name="Shape 836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837" name="Shape 837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838" name="Shape 838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839" name="Shape 839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840" name="Shape 840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841" name="Shape 841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842" name="Shape 842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43" name="Shape 843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44" name="Shape 844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45" name="Shape 845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46" name="Shape 846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47" name="Shape 847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48" name="Shape 848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49" name="Shape 849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850" name="Shape 850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851" name="Shape 851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852" name="Shape 852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3" name="Shape 853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854" name="Shape 854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855" name="Shape 855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6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858" name="Shape 858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9" name="Shape 859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60" name="Shape 860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61" name="Shape 861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862" name="Shape 862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863" name="Shape 863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64" name="Shape 864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65" name="Shape 865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866" name="Shape 866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867" name="Shape 867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8" name="Shape 868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9" name="Shape 869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0" name="Shape 870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1" name="Shape 871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2" name="Shape 872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3" name="Shape 873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874" name="Shape 874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75" name="Shape 875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76" name="Shape 8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877" name="Shape 87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878" name="Shape 878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5</a:t>
            </a:r>
          </a:p>
        </p:txBody>
      </p:sp>
      <p:sp>
        <p:nvSpPr>
          <p:cNvPr id="879" name="Shape 879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0" name="Shape 880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1" name="Shape 881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2" name="Shape 882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3" name="Shape 883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884" name="Shape 884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85" name="Shape 885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6" name="Shape 886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7" name="Shape 887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8" name="Shape 888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9" name="Shape 889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0" name="Shape 890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1" name="Shape 891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892" name="Shape 892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893" name="Shape 893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894" name="Shape 894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895" name="Shape 895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896" name="Shape 896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897" name="Shape 897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8" name="Shape 898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9" name="Shape 899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0" name="Shape 900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1" name="Shape 901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2" name="Shape 902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903" name="Shape 903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904" name="Shape 904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905" name="Shape 905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906" name="Shape 906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907" name="Shape 907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908" name="Shape 908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9" name="Shape 909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0" name="Shape 910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1" name="Shape 911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2" name="Shape 912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3" name="Shape 913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914" name="Shape 914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915" name="Shape 915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916" name="Shape 916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917" name="Shape 917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8" name="Shape 918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919" name="Shape 919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920" name="Shape 920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6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923" name="Shape 923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924" name="Shape 924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5" name="Shape 925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926" name="Shape 926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927" name="Shape 927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28" name="Shape 928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29" name="Shape 929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30" name="Shape 930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31" name="Shape 931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2" name="Shape 932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3" name="Shape 933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4" name="Shape 934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5" name="Shape 935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6" name="Shape 936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937" name="Shape 937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38" name="Shape 938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940" name="Shape 94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941" name="Shape 941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5 done</a:t>
            </a:r>
          </a:p>
        </p:txBody>
      </p:sp>
      <p:sp>
        <p:nvSpPr>
          <p:cNvPr id="942" name="Shape 942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3" name="Shape 943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4" name="Shape 944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5" name="Shape 945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6" name="Shape 946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947" name="Shape 947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48" name="Shape 948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9" name="Shape 949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0" name="Shape 950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1" name="Shape 951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2" name="Shape 952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953" name="Shape 953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954" name="Shape 954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955" name="Shape 955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956" name="Shape 956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957" name="Shape 957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958" name="Shape 958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9" name="Shape 959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0" name="Shape 960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1" name="Shape 961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2" name="Shape 962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3" name="Shape 963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964" name="Shape 964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965" name="Shape 965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966" name="Shape 966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967" name="Shape 967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968" name="Shape 968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969" name="Shape 969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0" name="Shape 970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1" name="Shape 971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2" name="Shape 972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3" name="Shape 973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976" name="Group 976"/>
          <p:cNvGrpSpPr/>
          <p:nvPr/>
        </p:nvGrpSpPr>
        <p:grpSpPr>
          <a:xfrm>
            <a:off x="1333500" y="6743699"/>
            <a:ext cx="3132267" cy="1181101"/>
            <a:chOff x="0" y="0"/>
            <a:chExt cx="3132266" cy="1181099"/>
          </a:xfrm>
        </p:grpSpPr>
        <p:sp>
          <p:nvSpPr>
            <p:cNvPr id="974" name="Shape 974"/>
            <p:cNvSpPr/>
            <p:nvPr/>
          </p:nvSpPr>
          <p:spPr>
            <a:xfrm flipV="1">
              <a:off x="507999" y="0"/>
              <a:ext cx="2624268" cy="928962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0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75" name="Shape 975"/>
            <p:cNvSpPr/>
            <p:nvPr/>
          </p:nvSpPr>
          <p:spPr>
            <a:xfrm>
              <a:off x="0" y="6731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</p:grpSp>
      <p:sp>
        <p:nvSpPr>
          <p:cNvPr id="977" name="Shape 977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78" name="Shape 978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979" name="Shape 979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980" name="Shape 980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981" name="Shape 981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82" name="Shape 982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983" name="Shape 983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984" name="Shape 984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6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strips(upRight)">
                                      <p:cBhvr>
                                        <p:cTn id="6" dur="500" fill="hold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" grpId="1" animBg="1" advAuto="0"/>
      <p:bldP spid="977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Shape 9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987" name="Shape 987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988" name="Shape 988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89" name="Shape 989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990" name="Shape 990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991" name="Shape 991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92" name="Shape 992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93" name="Shape 993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94" name="Shape 994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95" name="Shape 995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6" name="Shape 996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7" name="Shape 997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8" name="Shape 998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9" name="Shape 999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0" name="Shape 1000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01" name="Shape 1001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02" name="Shape 1002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03" name="Shape 10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1004" name="Shape 100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005" name="Shape 1005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4</a:t>
            </a:r>
          </a:p>
        </p:txBody>
      </p:sp>
      <p:sp>
        <p:nvSpPr>
          <p:cNvPr id="1006" name="Shape 1006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7" name="Shape 1007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8" name="Shape 1008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9" name="Shape 1009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0" name="Shape 1010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11" name="Shape 1011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12" name="Shape 1012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3" name="Shape 1013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4" name="Shape 1014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5" name="Shape 1015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6" name="Shape 1016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017" name="Shape 1017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18" name="Shape 1018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019" name="Shape 1019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020" name="Shape 1020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021" name="Shape 1021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022" name="Shape 1022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3" name="Shape 1023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4" name="Shape 1024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5" name="Shape 1025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6" name="Shape 1026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7" name="Shape 1027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028" name="Shape 1028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29" name="Shape 1029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030" name="Shape 1030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031" name="Shape 1031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032" name="Shape 1032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033" name="Shape 1033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4" name="Shape 1034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5" name="Shape 1035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6" name="Shape 1036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7" name="Shape 1037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8" name="Shape 1038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39" name="Shape 1039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0" name="Shape 1040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041" name="Shape 1041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042" name="Shape 1042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043" name="Shape 1043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4" name="Shape 1044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045" name="Shape 1045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046" name="Shape 1046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6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Shape 10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049" name="Shape 1049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50" name="Shape 1050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1" name="Shape 1051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52" name="Shape 1052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53" name="Shape 1053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54" name="Shape 1054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55" name="Shape 1055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056" name="Shape 1056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057" name="Shape 1057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8" name="Shape 1058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9" name="Shape 1059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0" name="Shape 1060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1" name="Shape 1061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2" name="Shape 1062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63" name="Shape 1063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64" name="Shape 1064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65" name="Shape 10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1066" name="Shape 106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067" name="Shape 1067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4</a:t>
            </a:r>
          </a:p>
        </p:txBody>
      </p:sp>
      <p:sp>
        <p:nvSpPr>
          <p:cNvPr id="1068" name="Shape 1068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9" name="Shape 1069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0" name="Shape 1070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1" name="Shape 1071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2" name="Shape 1072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73" name="Shape 1073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74" name="Shape 1074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5" name="Shape 1075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6" name="Shape 1076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7" name="Shape 1077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8" name="Shape 1078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079" name="Shape 1079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80" name="Shape 1080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081" name="Shape 1081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082" name="Shape 1082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083" name="Shape 1083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084" name="Shape 1084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5" name="Shape 1085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6" name="Shape 1086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7" name="Shape 1087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8" name="Shape 1088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9" name="Shape 1089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090" name="Shape 1090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91" name="Shape 1091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092" name="Shape 1092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093" name="Shape 1093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094" name="Shape 1094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095" name="Shape 1095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6" name="Shape 1096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7" name="Shape 1097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8" name="Shape 1098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9" name="Shape 1099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0" name="Shape 1100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01" name="Shape 1101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2" name="Shape 1102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103" name="Shape 1103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104" name="Shape 1104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105" name="Shape 1105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6" name="Shape 1106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107" name="Shape 1107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108" name="Shape 1108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6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1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Shape 11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111" name="Shape 1111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12" name="Shape 1112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113" name="Shape 1113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14" name="Shape 1114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15" name="Shape 1115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16" name="Shape 1116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117" name="Shape 1117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118" name="Shape 1118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19" name="Shape 1119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0" name="Shape 1120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1" name="Shape 1121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2" name="Shape 1122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23" name="Shape 1123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24" name="Shape 1124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125" name="Shape 11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1126" name="Shape 112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127" name="Shape 1127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4 done</a:t>
            </a:r>
          </a:p>
        </p:txBody>
      </p:sp>
      <p:sp>
        <p:nvSpPr>
          <p:cNvPr id="1128" name="Shape 1128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9" name="Shape 1129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0" name="Shape 1130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1" name="Shape 1131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2" name="Shape 1132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33" name="Shape 1133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34" name="Shape 1134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5" name="Shape 1135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6" name="Shape 1136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7" name="Shape 1137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8" name="Shape 1138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139" name="Shape 1139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140" name="Shape 1140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141" name="Shape 1141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142" name="Shape 1142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143" name="Shape 1143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144" name="Shape 1144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45" name="Shape 1145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46" name="Shape 1146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47" name="Shape 1147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48" name="Shape 1148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49" name="Shape 1149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150" name="Shape 1150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151" name="Shape 1151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152" name="Shape 1152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153" name="Shape 1153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154" name="Shape 1154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155" name="Shape 1155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6" name="Shape 1156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7" name="Shape 1157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8" name="Shape 1158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9" name="Shape 1159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162" name="Group 1162"/>
          <p:cNvGrpSpPr/>
          <p:nvPr/>
        </p:nvGrpSpPr>
        <p:grpSpPr>
          <a:xfrm>
            <a:off x="4368800" y="5422899"/>
            <a:ext cx="781116" cy="1371601"/>
            <a:chOff x="0" y="0"/>
            <a:chExt cx="781115" cy="1371599"/>
          </a:xfrm>
        </p:grpSpPr>
        <p:sp>
          <p:nvSpPr>
            <p:cNvPr id="1160" name="Shape 1160"/>
            <p:cNvSpPr/>
            <p:nvPr/>
          </p:nvSpPr>
          <p:spPr>
            <a:xfrm flipV="1">
              <a:off x="342899" y="0"/>
              <a:ext cx="438217" cy="889000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0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161" name="Shape 1161"/>
            <p:cNvSpPr/>
            <p:nvPr/>
          </p:nvSpPr>
          <p:spPr>
            <a:xfrm>
              <a:off x="0" y="8636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1163" name="Shape 1163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164" name="Shape 1164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165" name="Shape 1165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166" name="Shape 1166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167" name="Shape 1167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8" name="Shape 1168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169" name="Shape 1169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170" name="Shape 1170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6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" dur="500" fill="hold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" grpId="1" animBg="1" advAuto="0"/>
      <p:bldP spid="1163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Shape 11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173" name="Shape 1173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174" name="Shape 1174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75" name="Shape 1175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176" name="Shape 1176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77" name="Shape 1177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78" name="Shape 1178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79" name="Shape 1179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0" name="Shape 1180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1" name="Shape 1181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2" name="Shape 1182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83" name="Shape 1183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84" name="Shape 1184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185" name="Shape 11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1186" name="Shape 118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187" name="Shape 1187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6 done</a:t>
            </a:r>
          </a:p>
        </p:txBody>
      </p:sp>
      <p:sp>
        <p:nvSpPr>
          <p:cNvPr id="1188" name="Shape 1188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9" name="Shape 1189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0" name="Shape 1190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1" name="Shape 1191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2" name="Shape 1192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93" name="Shape 1193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94" name="Shape 1194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5" name="Shape 1195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6" name="Shape 1196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7" name="Shape 1197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8" name="Shape 1198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199" name="Shape 1199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200" name="Shape 1200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201" name="Shape 1201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202" name="Shape 1202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203" name="Shape 1203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204" name="Shape 1204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05" name="Shape 1205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06" name="Shape 1206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07" name="Shape 1207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08" name="Shape 1208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09" name="Shape 1209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210" name="Shape 1210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211" name="Shape 1211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212" name="Shape 1212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213" name="Shape 1213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214" name="Shape 1214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215" name="Shape 1215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16" name="Shape 1216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17" name="Shape 1217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18" name="Shape 1218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19" name="Shape 1219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0" name="Shape 1220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grpSp>
        <p:nvGrpSpPr>
          <p:cNvPr id="1223" name="Group 1223"/>
          <p:cNvGrpSpPr/>
          <p:nvPr/>
        </p:nvGrpSpPr>
        <p:grpSpPr>
          <a:xfrm>
            <a:off x="1854200" y="3606799"/>
            <a:ext cx="3657600" cy="1841501"/>
            <a:chOff x="0" y="0"/>
            <a:chExt cx="3657600" cy="1841499"/>
          </a:xfrm>
        </p:grpSpPr>
        <p:sp>
          <p:nvSpPr>
            <p:cNvPr id="1221" name="Shape 1221"/>
            <p:cNvSpPr/>
            <p:nvPr/>
          </p:nvSpPr>
          <p:spPr>
            <a:xfrm>
              <a:off x="0" y="0"/>
              <a:ext cx="3215003" cy="1406602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0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22" name="Shape 1222"/>
            <p:cNvSpPr/>
            <p:nvPr/>
          </p:nvSpPr>
          <p:spPr>
            <a:xfrm>
              <a:off x="3149600" y="13335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1224" name="Shape 1224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225" name="Shape 1225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226" name="Shape 1226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227" name="Shape 1227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8" name="Shape 1228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229" name="Shape 1229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230" name="Shape 1230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6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6" dur="500" fill="hold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" grpId="2" animBg="1" advAuto="0"/>
      <p:bldP spid="1223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233" name="Shape 1233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234" name="Shape 1234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235" name="Shape 1235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6" name="Shape 1236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37" name="Shape 1237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38" name="Shape 1238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239" name="Shape 1239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40" name="Shape 1240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41" name="Shape 1241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42" name="Shape 1242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243" name="Shape 1243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244" name="Shape 1244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245" name="Shape 12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1246" name="Shape 124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1247" name="Shape 1247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0</a:t>
            </a:r>
          </a:p>
        </p:txBody>
      </p:sp>
      <p:sp>
        <p:nvSpPr>
          <p:cNvPr id="1248" name="Shape 1248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49" name="Shape 1249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50" name="Shape 1250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51" name="Shape 1251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52" name="Shape 1252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253" name="Shape 1253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254" name="Shape 1254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55" name="Shape 1255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56" name="Shape 1256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57" name="Shape 1257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58" name="Shape 1258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259" name="Shape 1259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260" name="Shape 1260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261" name="Shape 1261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262" name="Shape 1262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263" name="Shape 1263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264" name="Shape 1264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5" name="Shape 1265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6" name="Shape 1266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7" name="Shape 1267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8" name="Shape 1268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9" name="Shape 1269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270" name="Shape 1270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271" name="Shape 1271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272" name="Shape 1272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273" name="Shape 1273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274" name="Shape 1274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275" name="Shape 1275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6" name="Shape 1276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7" name="Shape 1277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8" name="Shape 1278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9" name="Shape 1279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80" name="Shape 1280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81" name="Shape 1281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282" name="Shape 1282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283" name="Shape 1283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284" name="Shape 1284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85" name="Shape 1285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286" name="Shape 1286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287" name="Shape 1287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6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69" name="Shape 69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70" name="Shape 70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71" name="Shape 71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72" name="Shape 72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73" name="Shape 73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74" name="Shape 74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75" name="Shape 75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6" name="Shape 76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77" name="Shape 77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8" name="Shape 78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79" name="Shape 79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0" name="Shape 80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1" name="Shape 81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84" name="Shape 84"/>
          <p:cNvSpPr/>
          <p:nvPr/>
        </p:nvSpPr>
        <p:spPr>
          <a:xfrm>
            <a:off x="1016000" y="8813800"/>
            <a:ext cx="110950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graph G</a:t>
            </a:r>
          </a:p>
        </p:txBody>
      </p:sp>
      <p:sp>
        <p:nvSpPr>
          <p:cNvPr id="85" name="Shape 85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" name="Shape 92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99" name="Shape 99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0" name="Shape 100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01" name="Shape 101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02" name="Shape 102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03" name="Shape 103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04" name="Shape 104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5" name="Shape 105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06" name="Shape 106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7" name="Shape 107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8" name="Shape 108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9" name="Shape 109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10" name="Shape 110"/>
          <p:cNvSpPr/>
          <p:nvPr/>
        </p:nvSpPr>
        <p:spPr>
          <a:xfrm>
            <a:off x="2844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11" name="Shape 111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25" name="Shape 125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26" name="Shape 126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27" name="Shape 127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28" name="Shape 128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29" name="Shape 129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30" name="Shape 130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1" name="Shape 131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32" name="Shape 132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33" name="Shape 133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5" name="Shape 135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36" name="Shape 136"/>
          <p:cNvSpPr/>
          <p:nvPr/>
        </p:nvSpPr>
        <p:spPr>
          <a:xfrm>
            <a:off x="2844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37" name="Shape 137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50" name="inFormat.png"/>
          <p:cNvPicPr>
            <a:picLocks noChangeAspect="1"/>
          </p:cNvPicPr>
          <p:nvPr/>
        </p:nvPicPr>
        <p:blipFill>
          <a:blip r:embed="rId2"/>
          <a:srcRect r="85340" b="6145"/>
          <a:stretch>
            <a:fillRect/>
          </a:stretch>
        </p:blipFill>
        <p:spPr>
          <a:xfrm>
            <a:off x="10547180" y="3414591"/>
            <a:ext cx="1681691" cy="4510445"/>
          </a:xfrm>
          <a:prstGeom prst="rect">
            <a:avLst/>
          </a:prstGeom>
          <a:ln w="12700"/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Shape 1289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0" name="Shape 1290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1" name="Shape 12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292" name="Shape 1292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293" name="Shape 1293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294" name="Shape 1294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5" name="Shape 1295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96" name="Shape 1296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97" name="Shape 1297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298" name="Shape 1298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9" name="Shape 1299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0" name="Shape 1300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1" name="Shape 1301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302" name="Shape 1302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03" name="Shape 1303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304" name="Shape 13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1305" name="Shape 130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1306" name="Shape 1306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2</a:t>
            </a:r>
          </a:p>
        </p:txBody>
      </p:sp>
      <p:sp>
        <p:nvSpPr>
          <p:cNvPr id="1307" name="Shape 1307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8" name="Shape 1308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9" name="Shape 1309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10" name="Shape 1310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311" name="Shape 1311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12" name="Shape 1312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13" name="Shape 1313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14" name="Shape 1314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315" name="Shape 1315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316" name="Shape 1316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317" name="Shape 1317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318" name="Shape 1318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319" name="Shape 1319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320" name="Shape 1320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21" name="Shape 1321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22" name="Shape 1322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23" name="Shape 1323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24" name="Shape 1324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25" name="Shape 1325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326" name="Shape 1326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327" name="Shape 1327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328" name="Shape 1328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329" name="Shape 1329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330" name="Shape 1330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331" name="Shape 1331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2" name="Shape 1332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3" name="Shape 1333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4" name="Shape 1334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5" name="Shape 1335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6" name="Shape 1336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7" name="Shape 1337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338" name="Shape 1338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339" name="Shape 1339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340" name="Shape 1340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41" name="Shape 1341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342" name="Shape 1342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343" name="Shape 1343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6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344" name="Shape 1344"/>
          <p:cNvSpPr/>
          <p:nvPr/>
        </p:nvSpPr>
        <p:spPr>
          <a:xfrm>
            <a:off x="10744200" y="49022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45" name="Shape 1345"/>
          <p:cNvSpPr/>
          <p:nvPr/>
        </p:nvSpPr>
        <p:spPr>
          <a:xfrm>
            <a:off x="11849100" y="49022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Shape 13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348" name="Shape 1348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49" name="Shape 1349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350" name="Shape 1350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351" name="Shape 1351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52" name="Shape 1352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53" name="Shape 1353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54" name="Shape 1354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355" name="Shape 1355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56" name="Shape 1356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57" name="Shape 1357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58" name="Shape 1358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359" name="Shape 1359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60" name="Shape 1360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361" name="Shape 13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1362" name="Shape 136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1363" name="Shape 1363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2 done</a:t>
            </a:r>
          </a:p>
        </p:txBody>
      </p:sp>
      <p:sp>
        <p:nvSpPr>
          <p:cNvPr id="1364" name="Shape 1364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65" name="Shape 1365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66" name="Shape 1366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369" name="Group 1369"/>
          <p:cNvGrpSpPr/>
          <p:nvPr/>
        </p:nvGrpSpPr>
        <p:grpSpPr>
          <a:xfrm>
            <a:off x="1841500" y="3746499"/>
            <a:ext cx="2286000" cy="1701801"/>
            <a:chOff x="0" y="0"/>
            <a:chExt cx="2286000" cy="1701799"/>
          </a:xfrm>
        </p:grpSpPr>
        <p:sp>
          <p:nvSpPr>
            <p:cNvPr id="1367" name="Shape 1367"/>
            <p:cNvSpPr/>
            <p:nvPr/>
          </p:nvSpPr>
          <p:spPr>
            <a:xfrm>
              <a:off x="0" y="0"/>
              <a:ext cx="1850259" cy="1264025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0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368" name="Shape 1368"/>
            <p:cNvSpPr/>
            <p:nvPr/>
          </p:nvSpPr>
          <p:spPr>
            <a:xfrm>
              <a:off x="1778000" y="11938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1370" name="Shape 1370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71" name="Shape 1371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72" name="Shape 1372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73" name="Shape 1373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374" name="Shape 1374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375" name="Shape 1375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376" name="Shape 1376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377" name="Shape 1377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378" name="Shape 1378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379" name="Shape 1379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0" name="Shape 1380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1" name="Shape 1381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2" name="Shape 1382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3" name="Shape 1383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4" name="Shape 1384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385" name="Shape 1385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386" name="Shape 1386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387" name="Shape 1387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388" name="Shape 1388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389" name="Shape 1389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390" name="Shape 1390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91" name="Shape 1391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92" name="Shape 1392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93" name="Shape 1393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94" name="Shape 1394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95" name="Shape 1395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96" name="Shape 1396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397" name="Shape 1397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398" name="Shape 1398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399" name="Shape 1399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00" name="Shape 1400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401" name="Shape 1401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402" name="Shape 1402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6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6" dur="500" fill="hold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9" grpId="1" animBg="1" advAuto="0"/>
      <p:bldP spid="1395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Shape 14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405" name="Shape 1405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06" name="Shape 1406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407" name="Shape 1407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408" name="Shape 1408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09" name="Shape 1409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410" name="Shape 1410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411" name="Shape 1411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412" name="Shape 1412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13" name="Shape 1413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14" name="Shape 1414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15" name="Shape 1415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416" name="Shape 1416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417" name="Shape 1417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418" name="Shape 14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1419" name="Shape 141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1420" name="Shape 1420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0</a:t>
            </a:r>
          </a:p>
        </p:txBody>
      </p:sp>
      <p:sp>
        <p:nvSpPr>
          <p:cNvPr id="1421" name="Shape 1421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22" name="Shape 1422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23" name="Shape 1423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24" name="Shape 1424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425" name="Shape 1425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26" name="Shape 1426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27" name="Shape 1427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428" name="Shape 1428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429" name="Shape 1429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430" name="Shape 1430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431" name="Shape 1431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432" name="Shape 1432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433" name="Shape 1433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34" name="Shape 1434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35" name="Shape 1435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36" name="Shape 1436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37" name="Shape 1437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38" name="Shape 1438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439" name="Shape 1439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440" name="Shape 1440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441" name="Shape 1441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442" name="Shape 1442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443" name="Shape 1443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444" name="Shape 1444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45" name="Shape 1445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46" name="Shape 1446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47" name="Shape 1447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48" name="Shape 1448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49" name="Shape 1449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450" name="Shape 1450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451" name="Shape 1451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452" name="Shape 1452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453" name="Shape 1453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54" name="Shape 1454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455" name="Shape 1455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456" name="Shape 1456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6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6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Shape 1458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59" name="Shape 1459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60" name="Shape 14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461" name="Shape 1461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62" name="Shape 1462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463" name="Shape 1463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464" name="Shape 1464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65" name="Shape 1465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466" name="Shape 1466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467" name="Shape 1467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468" name="Shape 1468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69" name="Shape 1469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70" name="Shape 1470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71" name="Shape 1471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472" name="Shape 1472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473" name="Shape 1473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474" name="Shape 14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1475" name="Shape 147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1476" name="Shape 1476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1</a:t>
            </a:r>
          </a:p>
        </p:txBody>
      </p:sp>
      <p:sp>
        <p:nvSpPr>
          <p:cNvPr id="1477" name="Shape 1477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78" name="Shape 1478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79" name="Shape 1479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480" name="Shape 1480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481" name="Shape 1481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482" name="Shape 1482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483" name="Shape 1483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484" name="Shape 1484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485" name="Shape 1485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486" name="Shape 1486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87" name="Shape 1487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88" name="Shape 1488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89" name="Shape 1489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90" name="Shape 1490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91" name="Shape 1491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492" name="Shape 1492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493" name="Shape 1493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494" name="Shape 1494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495" name="Shape 1495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496" name="Shape 1496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497" name="Shape 1497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98" name="Shape 1498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99" name="Shape 1499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00" name="Shape 1500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01" name="Shape 1501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02" name="Shape 1502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03" name="Shape 1503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504" name="Shape 1504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505" name="Shape 1505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506" name="Shape 1506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07" name="Shape 1507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508" name="Shape 1508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509" name="Shape 1509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6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510" name="Shape 1510"/>
          <p:cNvSpPr/>
          <p:nvPr/>
        </p:nvSpPr>
        <p:spPr>
          <a:xfrm>
            <a:off x="10744200" y="44577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11" name="Shape 1511"/>
          <p:cNvSpPr/>
          <p:nvPr/>
        </p:nvSpPr>
        <p:spPr>
          <a:xfrm>
            <a:off x="11849100" y="44577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2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Shape 15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514" name="Shape 1514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15" name="Shape 1515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16" name="Shape 1516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517" name="Shape 1517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518" name="Shape 1518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19" name="Shape 1519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520" name="Shape 1520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521" name="Shape 1521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522" name="Shape 1522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23" name="Shape 1523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24" name="Shape 1524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25" name="Shape 1525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526" name="Shape 1526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527" name="Shape 1527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528" name="Shape 15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1529" name="Shape 152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1530" name="Shape 1530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 done</a:t>
            </a:r>
          </a:p>
        </p:txBody>
      </p:sp>
      <p:sp>
        <p:nvSpPr>
          <p:cNvPr id="1531" name="Shape 1531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2" name="Shape 1532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535" name="Group 1535"/>
          <p:cNvGrpSpPr/>
          <p:nvPr/>
        </p:nvGrpSpPr>
        <p:grpSpPr>
          <a:xfrm>
            <a:off x="1752600" y="3873499"/>
            <a:ext cx="850900" cy="1574801"/>
            <a:chOff x="0" y="0"/>
            <a:chExt cx="850900" cy="1574799"/>
          </a:xfrm>
        </p:grpSpPr>
        <p:sp>
          <p:nvSpPr>
            <p:cNvPr id="1533" name="Shape 1533"/>
            <p:cNvSpPr/>
            <p:nvPr/>
          </p:nvSpPr>
          <p:spPr>
            <a:xfrm>
              <a:off x="0" y="0"/>
              <a:ext cx="535303" cy="1066801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0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34" name="Shape 1534"/>
            <p:cNvSpPr/>
            <p:nvPr/>
          </p:nvSpPr>
          <p:spPr>
            <a:xfrm>
              <a:off x="342900" y="10668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1536" name="Shape 1536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537" name="Shape 1537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538" name="Shape 1538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539" name="Shape 1539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540" name="Shape 1540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541" name="Shape 1541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542" name="Shape 1542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43" name="Shape 1543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44" name="Shape 1544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45" name="Shape 1545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46" name="Shape 1546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47" name="Shape 1547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548" name="Shape 1548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549" name="Shape 1549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550" name="Shape 1550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551" name="Shape 1551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552" name="Shape 1552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553" name="Shape 1553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54" name="Shape 1554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55" name="Shape 1555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56" name="Shape 1556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57" name="Shape 1557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58" name="Shape 1558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559" name="Shape 1559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560" name="Shape 1560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561" name="Shape 1561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562" name="Shape 1562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3" name="Shape 1563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564" name="Shape 1564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565" name="Shape 1565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6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" dur="500" fill="hold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5" grpId="1" animBg="1" advAuto="0"/>
      <p:bldP spid="1558" grpId="2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Shape 15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568" name="Shape 1568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569" name="Shape 1569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570" name="Shape 1570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71" name="Shape 1571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72" name="Shape 1572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573" name="Shape 1573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574" name="Shape 1574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75" name="Shape 1575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576" name="Shape 1576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77" name="Shape 1577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78" name="Shape 1578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79" name="Shape 1579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580" name="Shape 1580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581" name="Shape 1581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582" name="Shape 15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1583" name="Shape 158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1584" name="Shape 1584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0 done</a:t>
            </a:r>
          </a:p>
        </p:txBody>
      </p:sp>
      <p:sp>
        <p:nvSpPr>
          <p:cNvPr id="1585" name="Shape 1585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86" name="Shape 1586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87" name="Shape 1587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588" name="Shape 1588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589" name="Shape 1589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590" name="Shape 1590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591" name="Shape 1591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592" name="Shape 1592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593" name="Shape 1593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4" name="Shape 1594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5" name="Shape 1595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6" name="Shape 1596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7" name="Shape 1597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8" name="Shape 1598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599" name="Shape 1599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600" name="Shape 1600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601" name="Shape 1601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602" name="Shape 1602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603" name="Shape 1603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604" name="Shape 1604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5" name="Shape 1605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6" name="Shape 1606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7" name="Shape 1607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8" name="Shape 1608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9" name="Shape 1609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610" name="Shape 1610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611" name="Shape 1611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612" name="Shape 1612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13" name="Shape 1613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614" name="Shape 1614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615" name="Shape 1615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6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fill="hold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Shape 16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618" name="Shape 1618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619" name="Shape 1619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20" name="Shape 1620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21" name="Shape 1621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622" name="Shape 1622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623" name="Shape 1623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24" name="Shape 1624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625" name="Shape 1625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26" name="Shape 1626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27" name="Shape 1627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28" name="Shape 1628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629" name="Shape 1629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630" name="Shape 1630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631" name="Shape 16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1632" name="Shape 163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1633" name="Shape 1633"/>
          <p:cNvSpPr/>
          <p:nvPr/>
        </p:nvSpPr>
        <p:spPr>
          <a:xfrm>
            <a:off x="1016000" y="8813800"/>
            <a:ext cx="317974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vertices reachable from 0</a:t>
            </a:r>
          </a:p>
        </p:txBody>
      </p:sp>
      <p:sp>
        <p:nvSpPr>
          <p:cNvPr id="1634" name="Shape 1634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35" name="Shape 1635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36" name="Shape 1636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637" name="Shape 1637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638" name="Shape 1638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639" name="Shape 1639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640" name="Shape 1640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641" name="Shape 1641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642" name="Shape 1642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43" name="Shape 1643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44" name="Shape 1644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45" name="Shape 1645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46" name="Shape 1646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47" name="Shape 1647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648" name="Shape 1648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649" name="Shape 1649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650" name="Shape 1650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651" name="Shape 1651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652" name="Shape 1652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653" name="Shape 1653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54" name="Shape 1654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55" name="Shape 1655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56" name="Shape 1656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57" name="Shape 1657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58" name="Shape 1658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659" name="Shape 1659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660" name="Shape 1660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661" name="Shape 1661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62" name="Shape 1662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663" name="Shape 1663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664" name="Shape 1664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6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53" name="Shape 153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54" name="Shape 154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55" name="Shape 155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56" name="Shape 156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57" name="Shape 157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58" name="Shape 158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59" name="Shape 159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60" name="Shape 160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61" name="Shape 161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62" name="Shape 162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63" name="Shape 163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64" name="Shape 164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65" name="Shape 165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1016000" y="8813800"/>
            <a:ext cx="110950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graph G</a:t>
            </a:r>
          </a:p>
        </p:txBody>
      </p:sp>
      <p:sp>
        <p:nvSpPr>
          <p:cNvPr id="169" name="Shape 169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83" name="Shape 183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84" name="Shape 184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85" name="Shape 185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86" name="Shape 186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87" name="Shape 187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88" name="Shape 188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89" name="Shape 189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90" name="Shape 190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91" name="Shape 191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92" name="Shape 192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93" name="Shape 193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94" name="Shape 194"/>
          <p:cNvSpPr/>
          <p:nvPr/>
        </p:nvSpPr>
        <p:spPr>
          <a:xfrm>
            <a:off x="2844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95" name="Shape 195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09" name="Shape 209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10" name="Shape 210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11" name="Shape 211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12" name="Shape 212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13" name="Shape 213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14" name="Shape 214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15" name="Shape 215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16" name="Shape 216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17" name="Shape 217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18" name="Shape 218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19" name="Shape 219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20" name="Shape 220"/>
          <p:cNvSpPr/>
          <p:nvPr/>
        </p:nvSpPr>
        <p:spPr>
          <a:xfrm>
            <a:off x="2844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21" name="Shape 221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0" name="Shape 230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35" name="Shape 235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36" name="Shape 236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37" name="Shape 237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239" name="Shape 239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240" name="Shape 240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243" name="Shape 243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44" name="Shape 244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45" name="Shape 245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46" name="Shape 246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47" name="Shape 247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48" name="Shape 248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49" name="Shape 249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50" name="Shape 250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51" name="Shape 251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52" name="Shape 252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53" name="Shape 253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54" name="Shape 254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55" name="Shape 255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56" name="Shape 256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0</a:t>
            </a:r>
          </a:p>
        </p:txBody>
      </p:sp>
      <p:sp>
        <p:nvSpPr>
          <p:cNvPr id="260" name="Shape 260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7" name="Shape 267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9" name="Shape 269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74" name="Shape 274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75" name="Shape 275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76" name="Shape 276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77" name="Shape 277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78" name="Shape 278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79" name="Shape 279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80" name="Shape 280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81" name="Shape 281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82" name="Shape 282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83" name="Shape 283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84" name="Shape 284"/>
          <p:cNvSpPr/>
          <p:nvPr/>
        </p:nvSpPr>
        <p:spPr>
          <a:xfrm>
            <a:off x="2844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85" name="Shape 285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2" name="Shape 292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4" name="Shape 294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6" name="Shape 296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8" name="Shape 298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302" name="Shape 302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303" name="Shape 303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304" name="Shape 304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306" name="Shape 306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307" name="Shape 307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08" name="Shape 308"/>
          <p:cNvSpPr/>
          <p:nvPr/>
        </p:nvSpPr>
        <p:spPr>
          <a:xfrm>
            <a:off x="10744200" y="40259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11" name="Shape 311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12" name="Shape 312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13" name="Shape 313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14" name="Shape 314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317" name="Shape 317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18" name="Shape 318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19" name="Shape 319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20" name="Shape 320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21" name="Shape 321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6</a:t>
            </a:r>
          </a:p>
        </p:txBody>
      </p:sp>
      <p:sp>
        <p:nvSpPr>
          <p:cNvPr id="325" name="Shape 325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8" name="Shape 328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0" name="Shape 330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1" name="Shape 331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33" name="Shape 333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34" name="Shape 334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35" name="Shape 335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36" name="Shape 336"/>
          <p:cNvSpPr/>
          <p:nvPr/>
        </p:nvSpPr>
        <p:spPr>
          <a:xfrm>
            <a:off x="2844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37" name="Shape 337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0" name="Shape 340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2" name="Shape 342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3" name="Shape 343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47" name="Shape 347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48" name="Shape 348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49" name="Shape 349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50" name="Shape 350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51" name="Shape 351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52" name="Shape 352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58" name="Shape 358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59" name="Shape 359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60" name="Shape 360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61" name="Shape 361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62" name="Shape 362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63" name="Shape 363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369" name="Shape 369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370" name="Shape 370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371" name="Shape 371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373" name="Shape 373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374" name="Shape 374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75" name="Shape 375"/>
          <p:cNvSpPr/>
          <p:nvPr/>
        </p:nvSpPr>
        <p:spPr>
          <a:xfrm>
            <a:off x="10744200" y="66548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11861800" y="66548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79" name="Shape 379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80" name="Shape 380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383" name="Shape 383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84" name="Shape 384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85" name="Shape 385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86" name="Shape 386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87" name="Shape 387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88" name="Shape 388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390" name="Shape 39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6</a:t>
            </a:r>
          </a:p>
        </p:txBody>
      </p:sp>
      <p:sp>
        <p:nvSpPr>
          <p:cNvPr id="392" name="Shape 392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5" name="Shape 395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7" name="Shape 397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8" name="Shape 398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00" name="Shape 400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01" name="Shape 401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02" name="Shape 402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03" name="Shape 403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04" name="Shape 404"/>
          <p:cNvSpPr/>
          <p:nvPr/>
        </p:nvSpPr>
        <p:spPr>
          <a:xfrm>
            <a:off x="2844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05" name="Shape 405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8" name="Shape 408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9" name="Shape 409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0" name="Shape 410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1" name="Shape 411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13" name="Shape 413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415" name="Shape 415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16" name="Shape 416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17" name="Shape 417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18" name="Shape 418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19" name="Shape 419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20" name="Shape 420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426" name="Shape 426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27" name="Shape 427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28" name="Shape 428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29" name="Shape 429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30" name="Shape 430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31" name="Shape 431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4" name="Shape 434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5" name="Shape 435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437" name="Shape 437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38" name="Shape 438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439" name="Shape 439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441" name="Shape 441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442" name="Shape 442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445" name="Shape 445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46" name="Shape 446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47" name="Shape 447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48" name="Shape 448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49" name="Shape 449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0" name="Shape 450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3" name="Shape 453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54" name="Shape 454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55" name="Shape 455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56" name="Shape 456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57" name="Shape 457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459" name="Shape 45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4</a:t>
            </a:r>
          </a:p>
        </p:txBody>
      </p:sp>
      <p:sp>
        <p:nvSpPr>
          <p:cNvPr id="461" name="Shape 461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2" name="Shape 462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5" name="Shape 465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6" name="Shape 466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68" name="Shape 468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69" name="Shape 469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70" name="Shape 470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71" name="Shape 471"/>
          <p:cNvSpPr/>
          <p:nvPr/>
        </p:nvSpPr>
        <p:spPr>
          <a:xfrm>
            <a:off x="2844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72" name="Shape 472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3" name="Shape 473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5" name="Shape 475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6" name="Shape 476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7" name="Shape 477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79" name="Shape 479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481" name="Shape 481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82" name="Shape 482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83" name="Shape 483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84" name="Shape 484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85" name="Shape 485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86" name="Shape 486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8" name="Shape 488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1" name="Shape 491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492" name="Shape 492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93" name="Shape 493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94" name="Shape 494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95" name="Shape 495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96" name="Shape 496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97" name="Shape 497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9" name="Shape 499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1" name="Shape 501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2" name="Shape 502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03" name="Shape 503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04" name="Shape 504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505" name="Shape 505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6" name="Shape 506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507" name="Shape 507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508" name="Shape 508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6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509" name="Shape 509"/>
          <p:cNvSpPr/>
          <p:nvPr/>
        </p:nvSpPr>
        <p:spPr>
          <a:xfrm>
            <a:off x="10744200" y="57658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0" name="Shape 510"/>
          <p:cNvSpPr/>
          <p:nvPr/>
        </p:nvSpPr>
        <p:spPr>
          <a:xfrm>
            <a:off x="11861800" y="57658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13" name="Shape 513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14" name="Shape 514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15" name="Shape 515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16" name="Shape 516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17" name="Shape 517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18" name="Shape 518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9" name="Shape 519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0" name="Shape 520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1" name="Shape 521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2" name="Shape 522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3" name="Shape 523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525" name="Shape 525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26" name="Shape 526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27" name="Shape 527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28" name="Shape 528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29" name="Shape 5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530" name="Shape 53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531" name="Shape 531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5</a:t>
            </a:r>
          </a:p>
        </p:txBody>
      </p:sp>
      <p:sp>
        <p:nvSpPr>
          <p:cNvPr id="532" name="Shape 532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4" name="Shape 534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6" name="Shape 536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38" name="Shape 538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39" name="Shape 539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40" name="Shape 540"/>
          <p:cNvSpPr/>
          <p:nvPr/>
        </p:nvSpPr>
        <p:spPr>
          <a:xfrm>
            <a:off x="2844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41" name="Shape 541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2" name="Shape 542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3" name="Shape 543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4" name="Shape 544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5" name="Shape 545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6" name="Shape 546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47" name="Shape 547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8" name="Shape 548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9" name="Shape 549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2" name="Shape 552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553" name="Shape 553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54" name="Shape 554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55" name="Shape 555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556" name="Shape 556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557" name="Shape 557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558" name="Shape 558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9" name="Shape 559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0" name="Shape 560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1" name="Shape 561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2" name="Shape 562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3" name="Shape 563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564" name="Shape 564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65" name="Shape 565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66" name="Shape 566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567" name="Shape 567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568" name="Shape 568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569" name="Shape 569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0" name="Shape 570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1" name="Shape 571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2" name="Shape 572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3" name="Shape 573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4" name="Shape 574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75" name="Shape 575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76" name="Shape 576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577" name="Shape 577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8" name="Shape 578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579" name="Shape 579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580" name="Shape 580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6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581" name="Shape 581"/>
          <p:cNvSpPr/>
          <p:nvPr/>
        </p:nvSpPr>
        <p:spPr>
          <a:xfrm>
            <a:off x="10744200" y="61976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2" name="Shape 582"/>
          <p:cNvSpPr/>
          <p:nvPr/>
        </p:nvSpPr>
        <p:spPr>
          <a:xfrm>
            <a:off x="11861800" y="62103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5" name="Shape 585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6" name="Shape 586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87" name="Shape 587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88" name="Shape 588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89" name="Shape 589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90" name="Shape 590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91" name="Shape 591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92" name="Shape 592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93" name="Shape 593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94" name="Shape 594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5" name="Shape 595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6" name="Shape 596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7" name="Shape 597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8" name="Shape 598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9" name="Shape 599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601" name="Shape 601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02" name="Shape 602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03" name="Shape 603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04" name="Shape 6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 demo</a:t>
            </a:r>
          </a:p>
        </p:txBody>
      </p:sp>
      <p:sp>
        <p:nvSpPr>
          <p:cNvPr id="605" name="Shape 60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606" name="Shape 606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3</a:t>
            </a:r>
          </a:p>
        </p:txBody>
      </p:sp>
      <p:sp>
        <p:nvSpPr>
          <p:cNvPr id="607" name="Shape 607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8" name="Shape 608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9" name="Shape 609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0" name="Shape 610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1" name="Shape 611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12" name="Shape 612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13" name="Shape 613"/>
          <p:cNvSpPr/>
          <p:nvPr/>
        </p:nvSpPr>
        <p:spPr>
          <a:xfrm>
            <a:off x="2844800" y="6286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14" name="Shape 614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5" name="Shape 615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6" name="Shape 616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7" name="Shape 617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9" name="Shape 619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20" name="Shape 620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21" name="Shape 621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22" name="Shape 622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623" name="Shape 623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624" name="Shape 624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625" name="Shape 625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626" name="Shape 626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627" name="Shape 627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628" name="Shape 628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29" name="Shape 629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0" name="Shape 630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1" name="Shape 631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2" name="Shape 632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3" name="Shape 633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634" name="Shape 634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635" name="Shape 635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636" name="Shape 636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637" name="Shape 637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638" name="Shape 638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639" name="Shape 639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4" name="Shape 644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96266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646" name="Shape 646"/>
          <p:cNvSpPr/>
          <p:nvPr/>
        </p:nvSpPr>
        <p:spPr>
          <a:xfrm>
            <a:off x="98171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647" name="Shape 647"/>
          <p:cNvSpPr/>
          <p:nvPr/>
        </p:nvSpPr>
        <p:spPr>
          <a:xfrm>
            <a:off x="102870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648" name="Shape 648"/>
          <p:cNvSpPr/>
          <p:nvPr/>
        </p:nvSpPr>
        <p:spPr>
          <a:xfrm>
            <a:off x="9779000" y="3835400"/>
            <a:ext cx="28717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105664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650" name="Shape 650"/>
          <p:cNvSpPr/>
          <p:nvPr/>
        </p:nvSpPr>
        <p:spPr>
          <a:xfrm>
            <a:off x="11442700" y="34163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651" name="Shape 651"/>
          <p:cNvSpPr/>
          <p:nvPr/>
        </p:nvSpPr>
        <p:spPr>
          <a:xfrm>
            <a:off x="116713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6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652" name="Shape 652"/>
          <p:cNvSpPr/>
          <p:nvPr/>
        </p:nvSpPr>
        <p:spPr>
          <a:xfrm>
            <a:off x="10744200" y="53340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53" name="Shape 653"/>
          <p:cNvSpPr/>
          <p:nvPr/>
        </p:nvSpPr>
        <p:spPr>
          <a:xfrm>
            <a:off x="11861800" y="53340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" grpId="1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F2F2F2"/>
      </a:dk1>
      <a:lt1>
        <a:srgbClr val="8D3124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blurRad="127000" dist="76200" dir="27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blurRad="127000" dist="76200" dir="27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2392</Words>
  <Application>Microsoft Office PowerPoint</Application>
  <PresentationFormat>Custom</PresentationFormat>
  <Paragraphs>1801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Futura</vt:lpstr>
      <vt:lpstr>Helvetica</vt:lpstr>
      <vt:lpstr>Lucida Grande</vt:lpstr>
      <vt:lpstr>Lucida Sans Regular</vt:lpstr>
      <vt:lpstr>Times New Roman</vt:lpstr>
      <vt:lpstr>ヒラギノ角ゴ ProN W3</vt:lpstr>
      <vt:lpstr>White</vt:lpstr>
      <vt:lpstr>4.1  Depth-First Search  Demo</vt:lpstr>
      <vt:lpstr>Depth-first search demo</vt:lpstr>
      <vt:lpstr>Depth-first search demo</vt:lpstr>
      <vt:lpstr>Depth-first search demo</vt:lpstr>
      <vt:lpstr>Depth-first search demo</vt:lpstr>
      <vt:lpstr>Depth-first search demo</vt:lpstr>
      <vt:lpstr>Depth-first search demo</vt:lpstr>
      <vt:lpstr>Depth-first search demo</vt:lpstr>
      <vt:lpstr>Depth-first search demo</vt:lpstr>
      <vt:lpstr>Depth-first search demo</vt:lpstr>
      <vt:lpstr>Depth-first search demo</vt:lpstr>
      <vt:lpstr>Depth-first search demo</vt:lpstr>
      <vt:lpstr>Depth-first search demo</vt:lpstr>
      <vt:lpstr>Depth-first search demo</vt:lpstr>
      <vt:lpstr>Depth-first search demo</vt:lpstr>
      <vt:lpstr>Depth-first search demo</vt:lpstr>
      <vt:lpstr>Depth-first search demo</vt:lpstr>
      <vt:lpstr>Depth-first search demo</vt:lpstr>
      <vt:lpstr>Depth-first search demo</vt:lpstr>
      <vt:lpstr>Depth-first search demo</vt:lpstr>
      <vt:lpstr>Depth-first search demo</vt:lpstr>
      <vt:lpstr>Depth-first search demo</vt:lpstr>
      <vt:lpstr>Depth-first search demo</vt:lpstr>
      <vt:lpstr>Depth-first search demo</vt:lpstr>
      <vt:lpstr>Depth-first search demo</vt:lpstr>
      <vt:lpstr>Depth-first search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 Depth-First Search  Demo</dc:title>
  <cp:lastModifiedBy>Stucki, David</cp:lastModifiedBy>
  <cp:revision>2</cp:revision>
  <dcterms:modified xsi:type="dcterms:W3CDTF">2022-11-03T23:21:11Z</dcterms:modified>
</cp:coreProperties>
</file>