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8702" marR="58702" indent="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1pPr>
    <a:lvl2pPr marL="58702" marR="58702" indent="381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2pPr>
    <a:lvl3pPr marL="58702" marR="58702" indent="762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3pPr>
    <a:lvl4pPr marL="58702" marR="58702" indent="1143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4pPr>
    <a:lvl5pPr marL="58702" marR="58702" indent="1524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5pPr>
    <a:lvl6pPr marL="58702" marR="58702" indent="1905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6pPr>
    <a:lvl7pPr marL="58702" marR="58702" indent="2286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7pPr>
    <a:lvl8pPr marL="58702" marR="58702" indent="2667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8pPr>
    <a:lvl9pPr marL="58702" marR="58702" indent="3048000" algn="l" defTabSz="1295400" rtl="0" fontAlgn="auto" latinLnBrk="0" hangingPunct="0">
      <a:lnSpc>
        <a:spcPct val="15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8D3124"/>
        </a:solidFill>
        <a:effectLst/>
        <a:uFill>
          <a:solidFill>
            <a:srgbClr val="8D3124"/>
          </a:solidFill>
        </a:uFill>
        <a:latin typeface="Lucida Sans Regular"/>
        <a:ea typeface="Lucida Sans Regular"/>
        <a:cs typeface="Lucida Sans Regular"/>
        <a:sym typeface="Lucida Sans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Lucida Sans Regular"/>
          <a:ea typeface="Lucida Sans Regular"/>
          <a:cs typeface="Lucida Sans Regular"/>
        </a:font>
        <a:srgbClr val="000000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28575" cap="flat">
              <a:noFill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12700" cap="flat">
              <a:solidFill>
                <a:srgbClr val="E7EAEB"/>
              </a:solidFill>
              <a:prstDash val="solid"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Col>
    <a:lastRow>
      <a:tcTxStyle b="off" i="on">
        <a:font>
          <a:latin typeface="Times Roman"/>
          <a:ea typeface="Times Roman"/>
          <a:cs typeface="Times Roman"/>
        </a:font>
        <a:srgbClr val="0048A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8575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AEB"/>
          </a:solidFill>
        </a:fill>
      </a:tcStyle>
    </a:lastRow>
    <a:firstRow>
      <a:tcTxStyle b="off" i="off">
        <a:font>
          <a:latin typeface="Lucida Sans Regular"/>
          <a:ea typeface="Lucida Sans Regular"/>
          <a:cs typeface="Lucida Sans Regular"/>
        </a:font>
        <a:srgbClr val="FFFFFF"/>
      </a:tcTxStyle>
      <a:tcStyle>
        <a:tcBdr>
          <a:left>
            <a:ln w="12700" cap="flat">
              <a:solidFill>
                <a:srgbClr val="E7EAEB"/>
              </a:solidFill>
              <a:prstDash val="solid"/>
              <a:miter lim="400000"/>
            </a:ln>
          </a:left>
          <a:right>
            <a:ln w="12700" cap="flat">
              <a:solidFill>
                <a:srgbClr val="E7EAEB"/>
              </a:solidFill>
              <a:prstDash val="solid"/>
              <a:miter lim="400000"/>
            </a:ln>
          </a:right>
          <a:top>
            <a:ln w="28575" cap="flat">
              <a:noFill/>
              <a:miter lim="400000"/>
            </a:ln>
          </a:top>
          <a:bottom>
            <a:ln w="12700" cap="flat">
              <a:solidFill>
                <a:srgbClr val="E7EAEB"/>
              </a:solidFill>
              <a:prstDash val="solid"/>
              <a:miter lim="400000"/>
            </a:ln>
          </a:bottom>
          <a:insideH>
            <a:ln w="12700" cap="flat">
              <a:solidFill>
                <a:srgbClr val="E7EAEB"/>
              </a:solidFill>
              <a:prstDash val="solid"/>
              <a:miter lim="400000"/>
            </a:ln>
          </a:insideH>
          <a:insideV>
            <a:ln w="12700" cap="flat">
              <a:solidFill>
                <a:srgbClr val="E7EAEB"/>
              </a:solidFill>
              <a:prstDash val="solid"/>
              <a:miter lim="400000"/>
            </a:ln>
          </a:insideV>
        </a:tcBdr>
        <a:fill>
          <a:solidFill>
            <a:srgbClr val="5E5E5E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6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 latinLnBrk="0">
      <a:defRPr sz="1200">
        <a:latin typeface="Lucida Grande"/>
        <a:ea typeface="Lucida Grande"/>
        <a:cs typeface="Lucida Grande"/>
        <a:sym typeface="Lucida Grande"/>
      </a:defRPr>
    </a:lvl1pPr>
    <a:lvl2pPr indent="457200" defTabSz="647700" latinLnBrk="0">
      <a:defRPr sz="1200">
        <a:latin typeface="Lucida Grande"/>
        <a:ea typeface="Lucida Grande"/>
        <a:cs typeface="Lucida Grande"/>
        <a:sym typeface="Lucida Grande"/>
      </a:defRPr>
    </a:lvl2pPr>
    <a:lvl3pPr indent="914400" defTabSz="647700" latinLnBrk="0">
      <a:defRPr sz="1200">
        <a:latin typeface="Lucida Grande"/>
        <a:ea typeface="Lucida Grande"/>
        <a:cs typeface="Lucida Grande"/>
        <a:sym typeface="Lucida Grande"/>
      </a:defRPr>
    </a:lvl3pPr>
    <a:lvl4pPr indent="1371600" defTabSz="647700" latinLnBrk="0">
      <a:defRPr sz="1200">
        <a:latin typeface="Lucida Grande"/>
        <a:ea typeface="Lucida Grande"/>
        <a:cs typeface="Lucida Grande"/>
        <a:sym typeface="Lucida Grande"/>
      </a:defRPr>
    </a:lvl4pPr>
    <a:lvl5pPr indent="1828800" defTabSz="647700" latinLnBrk="0">
      <a:defRPr sz="1200">
        <a:latin typeface="Lucida Grande"/>
        <a:ea typeface="Lucida Grande"/>
        <a:cs typeface="Lucida Grande"/>
        <a:sym typeface="Lucida Grande"/>
      </a:defRPr>
    </a:lvl5pPr>
    <a:lvl6pPr indent="2286000" defTabSz="647700" latinLnBrk="0">
      <a:defRPr sz="1200">
        <a:latin typeface="Lucida Grande"/>
        <a:ea typeface="Lucida Grande"/>
        <a:cs typeface="Lucida Grande"/>
        <a:sym typeface="Lucida Grande"/>
      </a:defRPr>
    </a:lvl6pPr>
    <a:lvl7pPr indent="2743200" defTabSz="647700" latinLnBrk="0">
      <a:defRPr sz="1200">
        <a:latin typeface="Lucida Grande"/>
        <a:ea typeface="Lucida Grande"/>
        <a:cs typeface="Lucida Grande"/>
        <a:sym typeface="Lucida Grande"/>
      </a:defRPr>
    </a:lvl7pPr>
    <a:lvl8pPr indent="3200400" defTabSz="647700" latinLnBrk="0">
      <a:defRPr sz="1200">
        <a:latin typeface="Lucida Grande"/>
        <a:ea typeface="Lucida Grande"/>
        <a:cs typeface="Lucida Grande"/>
        <a:sym typeface="Lucida Grande"/>
      </a:defRPr>
    </a:lvl8pPr>
    <a:lvl9pPr indent="3657600" defTabSz="647700" latinLnBrk="0">
      <a:defRPr sz="1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ndpapers.png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pic>
        <p:nvPicPr>
          <p:cNvPr id="13" name="cov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14" name="Shape 14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15" name="Shape 15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17" name="Shape 17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612901"/>
            <a:ext cx="9779001" cy="13004801"/>
          </a:xfrm>
          <a:prstGeom prst="rect">
            <a:avLst/>
          </a:prstGeom>
          <a:ln w="12700"/>
        </p:spPr>
      </p:pic>
      <p:sp>
        <p:nvSpPr>
          <p:cNvPr id="28" name="Shape 28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29" name="Shape 29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30" name="cover-gray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5500"/>
            <a:ext cx="3263900" cy="4093706"/>
          </a:xfrm>
          <a:prstGeom prst="rect">
            <a:avLst/>
          </a:prstGeom>
          <a:ln w="12700"/>
        </p:spPr>
      </p:pic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546100"/>
          </a:xfrm>
          <a:prstGeom prst="rect">
            <a:avLst/>
          </a:prstGeom>
        </p:spPr>
        <p:txBody>
          <a:bodyPr anchor="ctr"/>
          <a:lstStyle>
            <a:lvl1pPr>
              <a:defRPr sz="3750" b="1" cap="small" spc="15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sz="half" idx="1"/>
          </p:nvPr>
        </p:nvSpPr>
        <p:spPr>
          <a:xfrm>
            <a:off x="5435600" y="4114800"/>
            <a:ext cx="6718300" cy="3848100"/>
          </a:xfrm>
          <a:prstGeom prst="rect">
            <a:avLst/>
          </a:prstGeom>
        </p:spPr>
        <p:txBody>
          <a:bodyPr lIns="50800" tIns="50800" rIns="50800" bIns="50800"/>
          <a:lstStyle>
            <a:lvl1pPr marL="439702" indent="-317500">
              <a:lnSpc>
                <a:spcPts val="4800"/>
              </a:lnSpc>
              <a:buClrTx/>
              <a:buSzPct val="100000"/>
              <a:buFontTx/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  <a:lvl2pPr marL="439561" indent="-317500">
              <a:lnSpc>
                <a:spcPts val="4800"/>
              </a:lnSpc>
              <a:buSzPct val="100000"/>
              <a:buFontTx/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2pPr>
            <a:lvl3pPr marL="443088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3pPr>
            <a:lvl4pPr marL="439561" indent="-317500">
              <a:lnSpc>
                <a:spcPts val="4800"/>
              </a:lnSpc>
              <a:buChar char="‣"/>
              <a:defRPr sz="3000" i="1">
                <a:latin typeface="+mj-lt"/>
                <a:ea typeface="+mj-ea"/>
                <a:cs typeface="+mj-cs"/>
                <a:sym typeface="Helvetica"/>
              </a:defRPr>
            </a:lvl4pPr>
            <a:lvl5pPr marL="444500" indent="-317500">
              <a:lnSpc>
                <a:spcPts val="4800"/>
              </a:lnSpc>
              <a:buChar char="‣"/>
              <a:defRPr sz="3000" i="1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FontTx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825500" y="990492"/>
            <a:ext cx="11366500" cy="108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812800" y="0"/>
            <a:ext cx="113792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812800" y="1270000"/>
            <a:ext cx="11379200" cy="812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508000">
              <a:buClrTx/>
              <a:buSzPct val="166666"/>
              <a:buFont typeface="ヒラギノ角ゴ ProN W3"/>
              <a:buChar char="・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2pPr>
            <a:lvl3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3pPr>
            <a:lvl4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1003300" indent="-368300">
              <a:buClrTx/>
              <a:buSzPct val="100000"/>
              <a:buFontTx/>
              <a:buChar char="–"/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sldNum" sz="quarter" idx="2"/>
          </p:nvPr>
        </p:nvSpPr>
        <p:spPr>
          <a:xfrm>
            <a:off x="12629889" y="938259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marL="0" marR="0" algn="ctr" defTabSz="647700">
              <a:lnSpc>
                <a:spcPct val="10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58702" marR="58702" indent="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1pPr>
      <a:lvl2pPr marL="58702" marR="58702" indent="457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2pPr>
      <a:lvl3pPr marL="58702" marR="58702" indent="914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3pPr>
      <a:lvl4pPr marL="58702" marR="58702" indent="1371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4pPr>
      <a:lvl5pPr marL="58702" marR="58702" indent="18288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5pPr>
      <a:lvl6pPr marL="58702" marR="58702" indent="22860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6pPr>
      <a:lvl7pPr marL="58702" marR="58702" indent="27432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7pPr>
      <a:lvl8pPr marL="58702" marR="58702" indent="32004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8pPr>
      <a:lvl9pPr marL="58702" marR="58702" indent="3657600" algn="l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Futura"/>
        </a:defRPr>
      </a:lvl9pPr>
    </p:titleStyle>
    <p:bodyStyle>
      <a:lvl1pPr marL="58702" marR="58702" indent="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1pPr>
      <a:lvl2pPr marL="58702" marR="58702" indent="127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2pPr>
      <a:lvl3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3pPr>
      <a:lvl4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4pPr>
      <a:lvl5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5pPr>
      <a:lvl6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6pPr>
      <a:lvl7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7pPr>
      <a:lvl8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8pPr>
      <a:lvl9pPr marL="58702" marR="58702" indent="635000" algn="l" defTabSz="1295400" latinLnBrk="0">
        <a:lnSpc>
          <a:spcPts val="3900"/>
        </a:lnSpc>
        <a:spcBef>
          <a:spcPts val="0"/>
        </a:spcBef>
        <a:spcAft>
          <a:spcPts val="0"/>
        </a:spcAft>
        <a:buClr>
          <a:srgbClr val="0048AA"/>
        </a:buClr>
        <a:buSzTx/>
        <a:buFont typeface="Lucida Sans Regular"/>
        <a:buNone/>
        <a:tabLst/>
        <a:defRPr sz="2400" b="0" i="0" u="none" strike="noStrike" cap="none" spc="0" baseline="0">
          <a:solidFill>
            <a:srgbClr val="005493"/>
          </a:solidFill>
          <a:uFill>
            <a:solidFill>
              <a:srgbClr val="0048AA"/>
            </a:solidFill>
          </a:uFill>
          <a:latin typeface="Lucida Sans Regular"/>
          <a:ea typeface="Lucida Sans Regular"/>
          <a:cs typeface="Lucida Sans Regular"/>
          <a:sym typeface="Lucida Sans Regular"/>
        </a:defRPr>
      </a:lvl9pPr>
    </p:bodyStyle>
    <p:otherStyle>
      <a:lvl1pPr marL="0" marR="0" indent="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1pPr>
      <a:lvl2pPr marL="0" marR="0" indent="457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2pPr>
      <a:lvl3pPr marL="0" marR="0" indent="914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3pPr>
      <a:lvl4pPr marL="0" marR="0" indent="1371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4pPr>
      <a:lvl5pPr marL="0" marR="0" indent="18288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5pPr>
      <a:lvl6pPr marL="0" marR="0" indent="22860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6pPr>
      <a:lvl7pPr marL="0" marR="0" indent="27432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7pPr>
      <a:lvl8pPr marL="0" marR="0" indent="32004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8pPr>
      <a:lvl9pPr marL="0" marR="0" indent="3657600" algn="ctr" defTabSz="647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Lucida Sans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endpapers.pdf"/>
          <p:cNvPicPr>
            <a:picLocks noChangeAspect="1"/>
          </p:cNvPicPr>
          <p:nvPr/>
        </p:nvPicPr>
        <p:blipFill>
          <a:blip r:embed="rId2">
            <a:alphaModFix amt="20000"/>
          </a:blip>
          <a:srcRect l="24870" t="6296" r="16541" b="31489"/>
          <a:stretch>
            <a:fillRect/>
          </a:stretch>
        </p:blipFill>
        <p:spPr>
          <a:xfrm rot="16199962">
            <a:off x="1612900" y="-1597661"/>
            <a:ext cx="9779001" cy="13004801"/>
          </a:xfrm>
          <a:prstGeom prst="rect">
            <a:avLst/>
          </a:prstGeom>
          <a:ln w="12700"/>
        </p:spPr>
      </p:pic>
      <p:pic>
        <p:nvPicPr>
          <p:cNvPr id="61" name="cover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3361625"/>
            <a:ext cx="3263900" cy="4093706"/>
          </a:xfrm>
          <a:prstGeom prst="rect">
            <a:avLst/>
          </a:prstGeom>
          <a:ln w="12700"/>
        </p:spPr>
      </p:pic>
      <p:sp>
        <p:nvSpPr>
          <p:cNvPr id="62" name="Shape 62"/>
          <p:cNvSpPr/>
          <p:nvPr/>
        </p:nvSpPr>
        <p:spPr>
          <a:xfrm>
            <a:off x="660063" y="7467600"/>
            <a:ext cx="36576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ts val="2300"/>
              </a:lnSpc>
              <a:defRPr sz="1400" b="1" spc="154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http://algs4.cs.princeton.edu</a:t>
            </a:r>
          </a:p>
        </p:txBody>
      </p:sp>
      <p:sp>
        <p:nvSpPr>
          <p:cNvPr id="63" name="Shape 63"/>
          <p:cNvSpPr/>
          <p:nvPr/>
        </p:nvSpPr>
        <p:spPr>
          <a:xfrm>
            <a:off x="5638756" y="4000501"/>
            <a:ext cx="6516025" cy="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0" y="0"/>
            <a:ext cx="13004800" cy="1066800"/>
          </a:xfrm>
          <a:prstGeom prst="rect">
            <a:avLst/>
          </a:prstGeom>
          <a:solidFill>
            <a:srgbClr val="8D3124"/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5200" spc="26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Algorithms</a:t>
            </a:r>
          </a:p>
        </p:txBody>
      </p:sp>
      <p:sp>
        <p:nvSpPr>
          <p:cNvPr id="65" name="Shape 65"/>
          <p:cNvSpPr/>
          <p:nvPr/>
        </p:nvSpPr>
        <p:spPr>
          <a:xfrm>
            <a:off x="5626100" y="254000"/>
            <a:ext cx="4826000" cy="546100"/>
          </a:xfrm>
          <a:prstGeom prst="rect">
            <a:avLst/>
          </a:prstGeom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100000"/>
              </a:lnSpc>
              <a:defRPr sz="2100" cap="small" spc="10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>
              <a:defRPr cap="none"/>
            </a:pPr>
            <a:r>
              <a:rPr cap="small"/>
              <a:t>Robert Sedgewick  |  Kevin Wayne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5588000" y="3340100"/>
            <a:ext cx="6819900" cy="1308100"/>
          </a:xfrm>
          <a:prstGeom prst="rect">
            <a:avLst/>
          </a:prstGeom>
        </p:spPr>
        <p:txBody>
          <a:bodyPr/>
          <a:lstStyle/>
          <a:p>
            <a:pPr>
              <a:defRPr sz="3300" spc="132"/>
            </a:pPr>
            <a:r>
              <a:rPr dirty="0"/>
              <a:t>4.1  Connected </a:t>
            </a:r>
            <a:r>
              <a:rPr sz="3250" spc="130" dirty="0"/>
              <a:t>Components</a:t>
            </a:r>
            <a:r>
              <a:rPr dirty="0"/>
              <a:t> Demo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641" name="Shape 64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43" name="Shape 64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644" name="Shape 64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45" name="Shape 64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646" name="Shape 646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47" name="Shape 64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648" name="Shape 64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49" name="Shape 64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650" name="Shape 650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1" name="Shape 651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2" name="Shape 65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3" name="Shape 65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57" name="Shape 65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58" name="Shape 65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660" name="Shape 66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3 done</a:t>
            </a:r>
          </a:p>
        </p:txBody>
      </p:sp>
      <p:sp>
        <p:nvSpPr>
          <p:cNvPr id="662" name="Shape 66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67" name="Shape 667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grpSp>
        <p:nvGrpSpPr>
          <p:cNvPr id="670" name="Group 670"/>
          <p:cNvGrpSpPr/>
          <p:nvPr/>
        </p:nvGrpSpPr>
        <p:grpSpPr>
          <a:xfrm>
            <a:off x="1727200" y="6286500"/>
            <a:ext cx="1625600" cy="1188571"/>
            <a:chOff x="0" y="0"/>
            <a:chExt cx="1625600" cy="1188570"/>
          </a:xfrm>
        </p:grpSpPr>
        <p:sp>
          <p:nvSpPr>
            <p:cNvPr id="668" name="Shape 668"/>
            <p:cNvSpPr/>
            <p:nvPr/>
          </p:nvSpPr>
          <p:spPr>
            <a:xfrm flipV="1">
              <a:off x="-1" y="406400"/>
              <a:ext cx="1164643" cy="78217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1176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671" name="Shape 67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78" name="Shape 67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79" name="Shape 67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80" name="Shape 68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81" name="Shape 68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82" name="Shape 68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83" name="Shape 68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89" name="Shape 68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90" name="Shape 69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91" name="Shape 69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92" name="Shape 69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93" name="Shape 69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94" name="Shape 69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00" name="Shape 700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701" name="Shape 701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02" name="Shape 702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03" name="Shape 703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04" name="Shape 704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05" name="Shape 705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6" dur="500" fill="hold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1" animBg="1" advAuto="0"/>
      <p:bldP spid="699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709" name="Shape 709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11" name="Shape 711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12" name="Shape 71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13" name="Shape 71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14" name="Shape 71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15" name="Shape 715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16" name="Shape 71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17" name="Shape 717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18" name="Shape 71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19" name="Shape 719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0" name="Shape 72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1" name="Shape 721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25" name="Shape 725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26" name="Shape 726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728" name="Shape 728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730" name="Shape 73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35" name="Shape 735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36" name="Shape 73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43" name="Shape 743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44" name="Shape 74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45" name="Shape 74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46" name="Shape 746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47" name="Shape 74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48" name="Shape 74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54" name="Shape 75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55" name="Shape 75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56" name="Shape 75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57" name="Shape 75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58" name="Shape 75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59" name="Shape 759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65" name="Shape 765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767" name="Shape 76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768" name="Shape 76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769" name="Shape 76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770" name="Shape 77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771" name="Shape 77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2" name="Shape 77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775" name="Shape 77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76" name="Shape 77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7" name="Shape 777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778" name="Shape 77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79" name="Shape 77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80" name="Shape 78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1" name="Shape 781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2" name="Shape 782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83" name="Shape 783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84" name="Shape 78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5" name="Shape 785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6" name="Shape 78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7" name="Shape 78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91" name="Shape 791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792" name="Shape 792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793" name="Shape 7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794" name="Shape 79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795" name="Shape 795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796" name="Shape 796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7" name="Shape 797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8" name="Shape 79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9" name="Shape 79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0" name="Shape 800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01" name="Shape 801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2" name="Shape 80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5" name="Shape 80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6" name="Shape 80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7" name="Shape 80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08" name="Shape 80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09" name="Shape 80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10" name="Shape 81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11" name="Shape 81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12" name="Shape 81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13" name="Shape 81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14" name="Shape 81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5" name="Shape 81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6" name="Shape 81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8" name="Shape 81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20" name="Shape 82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21" name="Shape 82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22" name="Shape 82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23" name="Shape 82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24" name="Shape 82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25" name="Shape 825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7" name="Shape 82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8" name="Shape 82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31" name="Shape 83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832" name="Shape 83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33" name="Shape 83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34" name="Shape 83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35" name="Shape 83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836" name="Shape 83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37" name="Shape 83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840" name="Shape 84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41" name="Shape 84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2" name="Shape 84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43" name="Shape 84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844" name="Shape 84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45" name="Shape 845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46" name="Shape 84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47" name="Shape 847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848" name="Shape 84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49" name="Shape 84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0" name="Shape 85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1" name="Shape 85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2" name="Shape 852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54" name="Shape 854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55" name="Shape 855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56" name="Shape 8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857" name="Shape 85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858" name="Shape 858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5 done</a:t>
            </a:r>
          </a:p>
        </p:txBody>
      </p:sp>
      <p:sp>
        <p:nvSpPr>
          <p:cNvPr id="859" name="Shape 85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0" name="Shape 86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1" name="Shape 86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2" name="Shape 86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3" name="Shape 863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864" name="Shape 864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65" name="Shape 86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6" name="Shape 86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7" name="Shape 867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8" name="Shape 868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9" name="Shape 86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70" name="Shape 87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71" name="Shape 87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72" name="Shape 87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73" name="Shape 87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74" name="Shape 87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75" name="Shape 87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7" name="Shape 87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881" name="Shape 881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882" name="Shape 882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883" name="Shape 883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884" name="Shape 884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885" name="Shape 885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886" name="Shape 886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7" name="Shape 887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8" name="Shape 888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9" name="Shape 889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0" name="Shape 89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893" name="Group 893"/>
          <p:cNvGrpSpPr/>
          <p:nvPr/>
        </p:nvGrpSpPr>
        <p:grpSpPr>
          <a:xfrm>
            <a:off x="1333500" y="6743699"/>
            <a:ext cx="3132267" cy="1181101"/>
            <a:chOff x="0" y="0"/>
            <a:chExt cx="3132266" cy="1181099"/>
          </a:xfrm>
        </p:grpSpPr>
        <p:sp>
          <p:nvSpPr>
            <p:cNvPr id="891" name="Shape 891"/>
            <p:cNvSpPr/>
            <p:nvPr/>
          </p:nvSpPr>
          <p:spPr>
            <a:xfrm flipV="1">
              <a:off x="507999" y="0"/>
              <a:ext cx="2624268" cy="928962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0" y="6731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5</a:t>
              </a:r>
            </a:p>
          </p:txBody>
        </p:sp>
      </p:grpSp>
      <p:sp>
        <p:nvSpPr>
          <p:cNvPr id="894" name="Shape 894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895" name="Shape 895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896" name="Shape 896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897" name="Shape 897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898" name="Shape 898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899" name="Shape 899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00" name="Shape 900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1" name="Shape 901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Right)">
                                      <p:cBhvr>
                                        <p:cTn id="6" dur="500" fill="hold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" grpId="1" animBg="1" advAuto="0"/>
      <p:bldP spid="894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904" name="Shape 90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05" name="Shape 90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07" name="Shape 90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08" name="Shape 90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09" name="Shape 909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10" name="Shape 91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11" name="Shape 911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12" name="Shape 91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3" name="Shape 91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4" name="Shape 91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5" name="Shape 91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6" name="Shape 916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7" name="Shape 91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18" name="Shape 91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19" name="Shape 91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20" name="Shape 9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921" name="Shape 92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923" name="Shape 92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4" name="Shape 92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28" name="Shape 92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29" name="Shape 92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3" name="Shape 93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34" name="Shape 93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35" name="Shape 93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36" name="Shape 93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37" name="Shape 93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38" name="Shape 93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39" name="Shape 93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0" name="Shape 94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1" name="Shape 94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2" name="Shape 94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3" name="Shape 94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Shape 944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45" name="Shape 94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46" name="Shape 94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47" name="Shape 94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48" name="Shape 94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949" name="Shape 94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950" name="Shape 950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1" name="Shape 951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5" name="Shape 955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56" name="Shape 95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7" name="Shape 95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958" name="Shape 95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959" name="Shape 95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960" name="Shape 96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961" name="Shape 96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962" name="Shape 96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6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966" name="Shape 96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967" name="Shape 967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69" name="Shape 96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970" name="Shape 97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71" name="Shape 971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972" name="Shape 972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73" name="Shape 973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974" name="Shape 97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5" name="Shape 97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6" name="Shape 97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9" name="Shape 97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80" name="Shape 98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81" name="Shape 98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982" name="Shape 9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983" name="Shape 9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985" name="Shape 98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6" name="Shape 98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7" name="Shape 98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8" name="Shape 98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990" name="Shape 99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991" name="Shape 99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2" name="Shape 99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95" name="Shape 99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996" name="Shape 99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997" name="Shape 99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998" name="Shape 99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999" name="Shape 99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00" name="Shape 100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01" name="Shape 100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2" name="Shape 100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5" name="Shape 100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06" name="Shape 100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07" name="Shape 100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08" name="Shape 100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09" name="Shape 100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10" name="Shape 101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11" name="Shape 101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12" name="Shape 101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3" name="Shape 101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4" name="Shape 101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5" name="Shape 101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6" name="Shape 101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7" name="Shape 101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18" name="Shape 1018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19" name="Shape 1019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020" name="Shape 1020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021" name="Shape 1021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22" name="Shape 1022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23" name="Shape 1023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24" name="Shape 1024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8" grpId="1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hape 10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028" name="Shape 102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29" name="Shape 1029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30" name="Shape 1030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32" name="Shape 103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33" name="Shape 103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34" name="Shape 1034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35" name="Shape 103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6" name="Shape 103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9" name="Shape 103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40" name="Shape 104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41" name="Shape 104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042" name="Shape 10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043" name="Shape 10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044" name="Shape 104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4 done</a:t>
            </a:r>
          </a:p>
        </p:txBody>
      </p:sp>
      <p:sp>
        <p:nvSpPr>
          <p:cNvPr id="1045" name="Shape 104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8" name="Shape 104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49" name="Shape 104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050" name="Shape 105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051" name="Shape 105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2" name="Shape 105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4" name="Shape 1054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55" name="Shape 105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56" name="Shape 105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57" name="Shape 105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58" name="Shape 105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59" name="Shape 105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60" name="Shape 106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61" name="Shape 106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66" name="Shape 106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67" name="Shape 106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68" name="Shape 106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69" name="Shape 106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70" name="Shape 107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71" name="Shape 107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72" name="Shape 107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4" name="Shape 107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079" name="Group 1079"/>
          <p:cNvGrpSpPr/>
          <p:nvPr/>
        </p:nvGrpSpPr>
        <p:grpSpPr>
          <a:xfrm>
            <a:off x="4368800" y="5422899"/>
            <a:ext cx="781116" cy="1371601"/>
            <a:chOff x="0" y="0"/>
            <a:chExt cx="781115" cy="1371599"/>
          </a:xfrm>
        </p:grpSpPr>
        <p:sp>
          <p:nvSpPr>
            <p:cNvPr id="1077" name="Shape 1077"/>
            <p:cNvSpPr/>
            <p:nvPr/>
          </p:nvSpPr>
          <p:spPr>
            <a:xfrm flipV="1">
              <a:off x="342899" y="0"/>
              <a:ext cx="438217" cy="8890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0" y="8636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1080" name="Shape 1080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81" name="Shape 108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082" name="Shape 108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083" name="Shape 108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84" name="Shape 108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85" name="Shape 108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86" name="Shape 108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87" name="Shape 108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" grpId="1" animBg="1" advAuto="0"/>
      <p:bldP spid="1080" grpId="2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090" name="Shape 109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091" name="Shape 109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092" name="Shape 109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093" name="Shape 109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95" name="Shape 10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096" name="Shape 109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7" name="Shape 109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00" name="Shape 110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01" name="Shape 110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02" name="Shape 1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103" name="Shape 110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104" name="Shape 110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6 done</a:t>
            </a:r>
          </a:p>
        </p:txBody>
      </p:sp>
      <p:sp>
        <p:nvSpPr>
          <p:cNvPr id="1105" name="Shape 110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6" name="Shape 110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7" name="Shape 110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8" name="Shape 110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09" name="Shape 110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10" name="Shape 111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11" name="Shape 111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2" name="Shape 111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3" name="Shape 1113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4" name="Shape 1114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15" name="Shape 111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16" name="Shape 111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17" name="Shape 111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18" name="Shape 111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19" name="Shape 111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20" name="Shape 112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21" name="Shape 112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2" name="Shape 112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3" name="Shape 112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4" name="Shape 112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5" name="Shape 112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26" name="Shape 112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27" name="Shape 112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28" name="Shape 112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29" name="Shape 112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30" name="Shape 113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31" name="Shape 113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32" name="Shape 113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3" name="Shape 113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4" name="Shape 113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37" name="Shape 113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grpSp>
        <p:nvGrpSpPr>
          <p:cNvPr id="1140" name="Group 1140"/>
          <p:cNvGrpSpPr/>
          <p:nvPr/>
        </p:nvGrpSpPr>
        <p:grpSpPr>
          <a:xfrm>
            <a:off x="1854200" y="3606799"/>
            <a:ext cx="3657600" cy="1841501"/>
            <a:chOff x="0" y="0"/>
            <a:chExt cx="3657600" cy="1841499"/>
          </a:xfrm>
        </p:grpSpPr>
        <p:sp>
          <p:nvSpPr>
            <p:cNvPr id="1138" name="Shape 1138"/>
            <p:cNvSpPr/>
            <p:nvPr/>
          </p:nvSpPr>
          <p:spPr>
            <a:xfrm>
              <a:off x="0" y="0"/>
              <a:ext cx="3215003" cy="1406602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3149600" y="13335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1141" name="Shape 114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142" name="Shape 114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143" name="Shape 114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144" name="Shape 114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145" name="Shape 114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146" name="Shape 114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47" name="Shape 114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2" animBg="1" advAuto="0"/>
      <p:bldP spid="1140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150" name="Shape 115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52" name="Shape 115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54" name="Shape 1154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55" name="Shape 115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56" name="Shape 115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7" name="Shape 115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8" name="Shape 115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59" name="Shape 115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60" name="Shape 116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62" name="Shape 11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163" name="Shape 116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1164" name="Shape 1164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1165" name="Shape 116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7" name="Shape 116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8" name="Shape 116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69" name="Shape 116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70" name="Shape 117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71" name="Shape 117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2" name="Shape 117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5" name="Shape 117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76" name="Shape 117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77" name="Shape 117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78" name="Shape 117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79" name="Shape 117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80" name="Shape 118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81" name="Shape 118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3" name="Shape 118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6" name="Shape 118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187" name="Shape 118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188" name="Shape 118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189" name="Shape 118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190" name="Shape 119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191" name="Shape 119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192" name="Shape 119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3" name="Shape 119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4" name="Shape 119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5" name="Shape 119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6" name="Shape 119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7" name="Shape 119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98" name="Shape 1198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199" name="Shape 1199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00" name="Shape 1200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01" name="Shape 1201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02" name="Shape 1202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03" name="Shape 120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4" name="Shape 120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Shape 1206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7" name="Shape 1207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8" name="Shape 120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209" name="Shape 120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10" name="Shape 121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11" name="Shape 121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2" name="Shape 121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13" name="Shape 121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14" name="Shape 121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15" name="Shape 121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6" name="Shape 121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7" name="Shape 121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8" name="Shape 121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19" name="Shape 121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20" name="Shape 122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21" name="Shape 1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222" name="Shape 122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1223" name="Shape 1223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2</a:t>
            </a:r>
          </a:p>
        </p:txBody>
      </p:sp>
      <p:sp>
        <p:nvSpPr>
          <p:cNvPr id="1224" name="Shape 122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5" name="Shape 122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6" name="Shape 122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7" name="Shape 122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28" name="Shape 122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29" name="Shape 122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0" name="Shape 123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1" name="Shape 1231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32" name="Shape 1232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33" name="Shape 1233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34" name="Shape 1234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35" name="Shape 1235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36" name="Shape 1236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37" name="Shape 1237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9" name="Shape 1239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0" name="Shape 1240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1" name="Shape 124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2" name="Shape 1242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43" name="Shape 1243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44" name="Shape 124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45" name="Shape 124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46" name="Shape 124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47" name="Shape 124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48" name="Shape 1248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9" name="Shape 1249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0" name="Shape 1250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1" name="Shape 1251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2" name="Shape 125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3" name="Shape 1253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4" name="Shape 1254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255" name="Shape 1255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256" name="Shape 1256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257" name="Shape 1257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258" name="Shape 1258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259" name="Shape 1259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0" name="Shape 1260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261" name="Shape 1261"/>
          <p:cNvSpPr/>
          <p:nvPr/>
        </p:nvSpPr>
        <p:spPr>
          <a:xfrm>
            <a:off x="12001500" y="49022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262" name="Shape 1262"/>
          <p:cNvSpPr/>
          <p:nvPr/>
        </p:nvSpPr>
        <p:spPr>
          <a:xfrm>
            <a:off x="11036300" y="49022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69" name="Shape 6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70" name="Shape 7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71" name="Shape 7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72" name="Shape 7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73" name="Shape 7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74" name="Shape 7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75" name="Shape 7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76" name="Shape 7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77" name="Shape 7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78" name="Shape 7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79" name="Shape 7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80" name="Shape 8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81" name="Shape 8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016000" y="8813800"/>
            <a:ext cx="110950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graph G</a:t>
            </a:r>
          </a:p>
        </p:txBody>
      </p:sp>
      <p:sp>
        <p:nvSpPr>
          <p:cNvPr id="85" name="Shape 8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" name="Shape 9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99" name="Shape 9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00" name="Shape 10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01" name="Shape 10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02" name="Shape 10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04" name="Shape 104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05" name="Shape 10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06" name="Shape 10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07" name="Shape 10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08" name="Shape 10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09" name="Shape 10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10" name="Shape 110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11" name="Shape 111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12" name="Shape 112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13" name="Shape 113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14" name="Shape 114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15" name="Shape 115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16" name="Shape 116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0" name="Shape 13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1" name="Shape 13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2" name="Shape 13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3" name="Shape 13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4" name="Shape 13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5" name="Shape 13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6" name="Shape 136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7" name="Shape 13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8" name="Shape 138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9" name="Shape 139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0" name="Shape 140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1" name="Shape 141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2" name="Shape 14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56" name="Shape 15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265" name="Shape 126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6" name="Shape 1266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267" name="Shape 1267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268" name="Shape 126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69" name="Shape 126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70" name="Shape 127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271" name="Shape 127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272" name="Shape 127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3" name="Shape 127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4" name="Shape 127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75" name="Shape 127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276" name="Shape 127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77" name="Shape 127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278" name="Shape 12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279" name="Shape 127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280" name="Shape 128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2 done</a:t>
            </a:r>
          </a:p>
        </p:txBody>
      </p:sp>
      <p:sp>
        <p:nvSpPr>
          <p:cNvPr id="1281" name="Shape 128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286" name="Group 1286"/>
          <p:cNvGrpSpPr/>
          <p:nvPr/>
        </p:nvGrpSpPr>
        <p:grpSpPr>
          <a:xfrm>
            <a:off x="1841500" y="3746499"/>
            <a:ext cx="2286000" cy="1701801"/>
            <a:chOff x="0" y="0"/>
            <a:chExt cx="2286000" cy="1701799"/>
          </a:xfrm>
        </p:grpSpPr>
        <p:sp>
          <p:nvSpPr>
            <p:cNvPr id="1284" name="Shape 1284"/>
            <p:cNvSpPr/>
            <p:nvPr/>
          </p:nvSpPr>
          <p:spPr>
            <a:xfrm>
              <a:off x="0" y="0"/>
              <a:ext cx="1850259" cy="1264025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1778000" y="1193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1287" name="Shape 1287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288" name="Shape 1288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89" name="Shape 128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291" name="Shape 129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292" name="Shape 1292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293" name="Shape 1293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294" name="Shape 129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295" name="Shape 1295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296" name="Shape 129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7" name="Shape 129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8" name="Shape 129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299" name="Shape 129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0" name="Shape 130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1" name="Shape 1301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02" name="Shape 1302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03" name="Shape 130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04" name="Shape 130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05" name="Shape 1305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06" name="Shape 1306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07" name="Shape 130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8" name="Shape 130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09" name="Shape 130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0" name="Shape 131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1" name="Shape 131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2" name="Shape 131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13" name="Shape 1313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14" name="Shape 131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15" name="Shape 131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16" name="Shape 131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17" name="Shape 131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18" name="Shape 131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19" name="Shape 131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strips(upLeft)">
                                      <p:cBhvr>
                                        <p:cTn id="6" dur="500" fill="hold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" grpId="1" animBg="1" advAuto="0"/>
      <p:bldP spid="1312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322" name="Shape 132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3" name="Shape 132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24" name="Shape 132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25" name="Shape 132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26" name="Shape 132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27" name="Shape 132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28" name="Shape 132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29" name="Shape 132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0" name="Shape 133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1" name="Shape 133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2" name="Shape 133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33" name="Shape 133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34" name="Shape 133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35" name="Shape 1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336" name="Shape 133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1338" name="Shape 133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39" name="Shape 1339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0" name="Shape 1340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1" name="Shape 1341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42" name="Shape 134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3" name="Shape 134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44" name="Shape 134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45" name="Shape 134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46" name="Shape 134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47" name="Shape 134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48" name="Shape 134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49" name="Shape 134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50" name="Shape 135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3" name="Shape 135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4" name="Shape 135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55" name="Shape 1355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56" name="Shape 1356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57" name="Shape 1357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358" name="Shape 1358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359" name="Shape 1359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360" name="Shape 1360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361" name="Shape 136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3" name="Shape 136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5" name="Shape 136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66" name="Shape 136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67" name="Shape 136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368" name="Shape 136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369" name="Shape 136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370" name="Shape 137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371" name="Shape 137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372" name="Shape 137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3" name="Shape 137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3" grpId="1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Shape 1375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6" name="Shape 137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7" name="Shape 137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378" name="Shape 137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79" name="Shape 137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380" name="Shape 138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381" name="Shape 138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2" name="Shape 138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83" name="Shape 138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384" name="Shape 138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385" name="Shape 138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6" name="Shape 138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389" name="Shape 138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90" name="Shape 139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391" name="Shape 1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392" name="Shape 139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</a:t>
            </a:r>
          </a:p>
        </p:txBody>
      </p:sp>
      <p:sp>
        <p:nvSpPr>
          <p:cNvPr id="1394" name="Shape 139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396" name="Shape 1396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397" name="Shape 139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398" name="Shape 139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399" name="Shape 139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00" name="Shape 140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01" name="Shape 140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02" name="Shape 140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03" name="Shape 140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4" name="Shape 140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5" name="Shape 140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6" name="Shape 140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7" name="Shape 140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08" name="Shape 140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09" name="Shape 140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10" name="Shape 141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11" name="Shape 141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12" name="Shape 141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13" name="Shape 141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14" name="Shape 141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5" name="Shape 141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6" name="Shape 141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7" name="Shape 141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8" name="Shape 141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19" name="Shape 141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0" name="Shape 1420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421" name="Shape 1421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22" name="Shape 1422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23" name="Shape 1423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24" name="Shape 1424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425" name="Shape 1425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26" name="Shape 1426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427" name="Shape 1427"/>
          <p:cNvSpPr/>
          <p:nvPr/>
        </p:nvSpPr>
        <p:spPr>
          <a:xfrm>
            <a:off x="12001500" y="4457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428" name="Shape 1428"/>
          <p:cNvSpPr/>
          <p:nvPr/>
        </p:nvSpPr>
        <p:spPr>
          <a:xfrm>
            <a:off x="11036300" y="44577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9" grpId="1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Shape 14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431" name="Shape 143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2" name="Shape 143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34" name="Shape 143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35" name="Shape 143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37" name="Shape 143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38" name="Shape 143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39" name="Shape 143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0" name="Shape 14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43" name="Shape 144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44" name="Shape 144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45" name="Shape 14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446" name="Shape 14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 done</a:t>
            </a:r>
          </a:p>
        </p:txBody>
      </p:sp>
      <p:sp>
        <p:nvSpPr>
          <p:cNvPr id="1448" name="Shape 144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49" name="Shape 144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452" name="Group 1452"/>
          <p:cNvGrpSpPr/>
          <p:nvPr/>
        </p:nvGrpSpPr>
        <p:grpSpPr>
          <a:xfrm>
            <a:off x="1752600" y="3873499"/>
            <a:ext cx="850900" cy="1574801"/>
            <a:chOff x="0" y="0"/>
            <a:chExt cx="850900" cy="1574799"/>
          </a:xfrm>
        </p:grpSpPr>
        <p:sp>
          <p:nvSpPr>
            <p:cNvPr id="1450" name="Shape 1450"/>
            <p:cNvSpPr/>
            <p:nvPr/>
          </p:nvSpPr>
          <p:spPr>
            <a:xfrm>
              <a:off x="0" y="0"/>
              <a:ext cx="535303" cy="106680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42900" y="10668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453" name="Shape 145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54" name="Shape 145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55" name="Shape 145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56" name="Shape 145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57" name="Shape 145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58" name="Shape 145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59" name="Shape 145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0" name="Shape 146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1" name="Shape 146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2" name="Shape 146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3" name="Shape 146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64" name="Shape 1464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465" name="Shape 146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466" name="Shape 146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467" name="Shape 146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468" name="Shape 146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469" name="Shape 146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470" name="Shape 1470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1" name="Shape 1471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2" name="Shape 1472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4" name="Shape 147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75" name="Shape 147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76" name="Shape 147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477" name="Shape 147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478" name="Shape 147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479" name="Shape 147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480" name="Shape 148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481" name="Shape 148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2" name="Shape 148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2" grpId="1" animBg="1" advAuto="0"/>
      <p:bldP spid="1475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Shape 14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485" name="Shape 148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86" name="Shape 148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487" name="Shape 1487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490" name="Shape 149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491" name="Shape 149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2" name="Shape 1492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493" name="Shape 1493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4" name="Shape 149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5" name="Shape 149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496" name="Shape 149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497" name="Shape 149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498" name="Shape 149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499" name="Shape 14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500" name="Shape 150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501" name="Shape 1501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0 done</a:t>
            </a:r>
          </a:p>
        </p:txBody>
      </p:sp>
      <p:sp>
        <p:nvSpPr>
          <p:cNvPr id="1502" name="Shape 150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3" name="Shape 150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04" name="Shape 150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05" name="Shape 150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06" name="Shape 150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07" name="Shape 150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08" name="Shape 150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09" name="Shape 150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10" name="Shape 151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1" name="Shape 151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2" name="Shape 151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3" name="Shape 151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4" name="Shape 151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16" name="Shape 1516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17" name="Shape 1517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18" name="Shape 1518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19" name="Shape 1519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20" name="Shape 1520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21" name="Shape 152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2" name="Shape 152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3" name="Shape 152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4" name="Shape 152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5" name="Shape 152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26" name="Shape 152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527" name="Shape 152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528" name="Shape 152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29" name="Shape 152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530" name="Shape 153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531" name="Shape 153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6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Shape 1534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535" name="Shape 15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36" name="Shape 153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8" name="Shape 153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39" name="Shape 153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0" name="Shape 15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1" name="Shape 154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2" name="Shape 15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543" name="Shape 154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1544" name="Shape 1544"/>
          <p:cNvSpPr/>
          <p:nvPr/>
        </p:nvSpPr>
        <p:spPr>
          <a:xfrm>
            <a:off x="1016000" y="8813800"/>
            <a:ext cx="4930517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connected component:  0  1  2  3  4  5  6</a:t>
            </a:r>
          </a:p>
        </p:txBody>
      </p:sp>
      <p:sp>
        <p:nvSpPr>
          <p:cNvPr id="1545" name="Shape 154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6" name="Shape 154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47" name="Shape 154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48" name="Shape 154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49" name="Shape 154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50" name="Shape 155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51" name="Shape 155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52" name="Shape 155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53" name="Shape 155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4" name="Shape 155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5" name="Shape 155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6" name="Shape 155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7" name="Shape 155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58" name="Shape 155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559" name="Shape 155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560" name="Shape 156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561" name="Shape 156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562" name="Shape 156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563" name="Shape 156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564" name="Shape 156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5" name="Shape 156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6" name="Shape 156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7" name="Shape 156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8" name="Shape 156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69" name="Shape 1569"/>
          <p:cNvSpPr/>
          <p:nvPr/>
        </p:nvSpPr>
        <p:spPr>
          <a:xfrm>
            <a:off x="8476792" y="4318000"/>
            <a:ext cx="1286742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/>
            <a:r>
              <a:t>connected</a:t>
            </a:r>
          </a:p>
          <a:p>
            <a:pPr algn="ctr"/>
            <a:r>
              <a:t>component</a:t>
            </a:r>
          </a:p>
        </p:txBody>
      </p:sp>
      <p:sp>
        <p:nvSpPr>
          <p:cNvPr id="1570" name="Shape 1570"/>
          <p:cNvSpPr/>
          <p:nvPr/>
        </p:nvSpPr>
        <p:spPr>
          <a:xfrm flipH="1">
            <a:off x="11963928" y="4014707"/>
            <a:ext cx="12171" cy="2889007"/>
          </a:xfrm>
          <a:prstGeom prst="line">
            <a:avLst/>
          </a:prstGeom>
          <a:ln w="254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1" name="Shape 1571"/>
          <p:cNvSpPr/>
          <p:nvPr/>
        </p:nvSpPr>
        <p:spPr>
          <a:xfrm flipH="1">
            <a:off x="9765734" y="4597400"/>
            <a:ext cx="2058494" cy="1"/>
          </a:xfrm>
          <a:prstGeom prst="line">
            <a:avLst/>
          </a:prstGeom>
          <a:ln w="25400">
            <a:solidFill>
              <a:srgbClr val="8D3124"/>
            </a:solidFill>
            <a:headEnd type="triangle"/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73" name="Shape 157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74" name="Shape 157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75" name="Shape 157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76" name="Shape 157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77" name="Shape 157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78" name="Shape 157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579" name="Shape 1579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580" name="Shape 1580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581" name="Shape 1581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582" name="Shape 1582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583" name="Shape 158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4" name="Shape 158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Shape 15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87" name="Shape 158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588" name="Shape 158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89" name="Shape 15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0" name="Shape 159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591" name="Shape 159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592" name="Shape 159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3" name="Shape 159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594" name="Shape 159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5" name="Shape 159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6" name="Shape 159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597" name="Shape 159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598" name="Shape 159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599" name="Shape 159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00" name="Shape 16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601" name="Shape 160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1602" name="Shape 1602"/>
          <p:cNvSpPr/>
          <p:nvPr/>
        </p:nvSpPr>
        <p:spPr>
          <a:xfrm>
            <a:off x="1016000" y="8813800"/>
            <a:ext cx="2578661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1  2  3  4  5  6</a:t>
            </a:r>
          </a:p>
        </p:txBody>
      </p:sp>
      <p:sp>
        <p:nvSpPr>
          <p:cNvPr id="1603" name="Shape 160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4" name="Shape 160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05" name="Shape 160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06" name="Shape 160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07" name="Shape 160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08" name="Shape 160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09" name="Shape 160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10" name="Shape 161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11" name="Shape 161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2" name="Shape 161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3" name="Shape 161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4" name="Shape 161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5" name="Shape 161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16" name="Shape 161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17" name="Shape 161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18" name="Shape 161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19" name="Shape 161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20" name="Shape 162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21" name="Shape 162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22" name="Shape 162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3" name="Shape 162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5" name="Shape 162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628" name="Shape 162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629" name="Shape 162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630" name="Shape 163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631" name="Shape 163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632" name="Shape 163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3" name="Shape 163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Shape 163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37" name="Shape 16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638" name="Shape 163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39" name="Shape 163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0" name="Shape 164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1" name="Shape 164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42" name="Shape 164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43" name="Shape 164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4" name="Shape 164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45" name="Shape 164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6" name="Shape 164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7" name="Shape 164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48" name="Shape 164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49" name="Shape 164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50" name="Shape 165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651" name="Shape 16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652" name="Shape 165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1653" name="Shape 1653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7</a:t>
            </a:r>
          </a:p>
        </p:txBody>
      </p:sp>
      <p:sp>
        <p:nvSpPr>
          <p:cNvPr id="1654" name="Shape 165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5" name="Shape 165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56" name="Shape 165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57" name="Shape 165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58" name="Shape 1658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59" name="Shape 1659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60" name="Shape 1660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61" name="Shape 166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62" name="Shape 1662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3" name="Shape 166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4" name="Shape 166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5" name="Shape 166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66" name="Shape 166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67" name="Shape 166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68" name="Shape 166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69" name="Shape 166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70" name="Shape 167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71" name="Shape 167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72" name="Shape 167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3" name="Shape 167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4" name="Shape 167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5" name="Shape 167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76" name="Shape 167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677" name="Shape 167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678" name="Shape 167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679" name="Shape 167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680" name="Shape 168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681" name="Shape 168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2" name="Shape 168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683" name="Shape 1683"/>
          <p:cNvSpPr/>
          <p:nvPr/>
        </p:nvSpPr>
        <p:spPr>
          <a:xfrm>
            <a:off x="12001500" y="71196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684" name="Shape 1684"/>
          <p:cNvSpPr/>
          <p:nvPr/>
        </p:nvSpPr>
        <p:spPr>
          <a:xfrm>
            <a:off x="11036300" y="71196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6" grpId="1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hape 168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687" name="Shape 168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88" name="Shape 168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89" name="Shape 16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0" name="Shape 169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91" name="Shape 169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692" name="Shape 169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3" name="Shape 169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94" name="Shape 169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5" name="Shape 169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6" name="Shape 169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697" name="Shape 169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698" name="Shape 169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699" name="Shape 169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00" name="Shape 17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701" name="Shape 170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1702" name="Shape 170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8</a:t>
            </a:r>
          </a:p>
        </p:txBody>
      </p:sp>
      <p:sp>
        <p:nvSpPr>
          <p:cNvPr id="1703" name="Shape 170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4" name="Shape 170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05" name="Shape 170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06" name="Shape 170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07" name="Shape 170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08" name="Shape 170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09" name="Shape 170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10" name="Shape 171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11" name="Shape 171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2" name="Shape 171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3" name="Shape 171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4" name="Shape 171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5" name="Shape 171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16" name="Shape 171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17" name="Shape 171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18" name="Shape 1718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19" name="Shape 1719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20" name="Shape 1720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21" name="Shape 172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22" name="Shape 172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3" name="Shape 1723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4" name="Shape 172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5" name="Shape 172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6" name="Shape 172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7" name="Shape 1727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28" name="Shape 1728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729" name="Shape 1729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730" name="Shape 1730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731" name="Shape 1731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732" name="Shape 1732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733" name="Shape 173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34" name="Shape 173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735" name="Shape 1735"/>
          <p:cNvSpPr/>
          <p:nvPr/>
        </p:nvSpPr>
        <p:spPr>
          <a:xfrm>
            <a:off x="12001500" y="754888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736" name="Shape 1736"/>
          <p:cNvSpPr/>
          <p:nvPr/>
        </p:nvSpPr>
        <p:spPr>
          <a:xfrm>
            <a:off x="11036300" y="754888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1" animBg="1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Shape 17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739" name="Shape 173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40" name="Shape 174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1" name="Shape 1741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2" name="Shape 1742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43" name="Shape 174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44" name="Shape 174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5" name="Shape 1745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46" name="Shape 1746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7" name="Shape 174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8" name="Shape 174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49" name="Shape 174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50" name="Shape 175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51" name="Shape 175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52" name="Shape 17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753" name="Shape 175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1754" name="Shape 1754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8 done</a:t>
            </a:r>
          </a:p>
        </p:txBody>
      </p:sp>
      <p:sp>
        <p:nvSpPr>
          <p:cNvPr id="1755" name="Shape 175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6" name="Shape 1756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57" name="Shape 175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758" name="Shape 175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59" name="Shape 175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60" name="Shape 176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61" name="Shape 176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62" name="Shape 176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63" name="Shape 176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4" name="Shape 176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5" name="Shape 176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6" name="Shape 176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7" name="Shape 176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68" name="Shape 1768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69" name="Shape 176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770" name="Shape 177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771" name="Shape 177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772" name="Shape 177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773" name="Shape 177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4" name="Shape 177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1777" name="Group 1777"/>
          <p:cNvGrpSpPr/>
          <p:nvPr/>
        </p:nvGrpSpPr>
        <p:grpSpPr>
          <a:xfrm>
            <a:off x="7035800" y="3416300"/>
            <a:ext cx="1524000" cy="508000"/>
            <a:chOff x="0" y="0"/>
            <a:chExt cx="1524000" cy="507999"/>
          </a:xfrm>
        </p:grpSpPr>
        <p:sp>
          <p:nvSpPr>
            <p:cNvPr id="1775" name="Shape 1775"/>
            <p:cNvSpPr/>
            <p:nvPr/>
          </p:nvSpPr>
          <p:spPr>
            <a:xfrm>
              <a:off x="10160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8</a:t>
              </a:r>
            </a:p>
          </p:txBody>
        </p:sp>
        <p:sp>
          <p:nvSpPr>
            <p:cNvPr id="1776" name="Shape 1776"/>
            <p:cNvSpPr/>
            <p:nvPr/>
          </p:nvSpPr>
          <p:spPr>
            <a:xfrm>
              <a:off x="0" y="279400"/>
              <a:ext cx="1027240" cy="3471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1778" name="Shape 177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9" name="Shape 177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0" name="Shape 178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81" name="Shape 178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782" name="Shape 178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783" name="Shape 178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784" name="Shape 178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785" name="Shape 178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786" name="Shape 178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7" name="Shape 178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1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7" grpId="1" animBg="1" advAuto="0"/>
      <p:bldP spid="1780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59" name="Shape 15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0" name="Shape 16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61" name="Shape 161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62" name="Shape 162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63" name="Shape 163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64" name="Shape 164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65" name="Shape 165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66" name="Shape 166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67" name="Shape 16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68" name="Shape 16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69" name="Shape 16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70" name="Shape 17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71" name="Shape 17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2" name="Shape 172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0</a:t>
            </a:r>
          </a:p>
        </p:txBody>
      </p:sp>
      <p:sp>
        <p:nvSpPr>
          <p:cNvPr id="176" name="Shape 17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90" name="Shape 190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91" name="Shape 191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2" name="Shape 19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3" name="Shape 193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4" name="Shape 194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5" name="Shape 195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6" name="Shape 196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7" name="Shape 197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8" name="Shape 198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9" name="Shape 199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0" name="Shape 200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1" name="Shape 20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" name="Shape 210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" name="Shape 21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12001500" y="4025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19" name="Shape 21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20" name="Shape 22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1" name="Shape 22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22" name="Shape 22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224" name="Shape 224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25" name="Shape 225"/>
          <p:cNvSpPr/>
          <p:nvPr/>
        </p:nvSpPr>
        <p:spPr>
          <a:xfrm>
            <a:off x="11036300" y="40259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Shape 17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790" name="Shape 179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791" name="Shape 179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792" name="Shape 1792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3" name="Shape 179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4" name="Shape 179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795" name="Shape 179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796" name="Shape 179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7" name="Shape 179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798" name="Shape 179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799" name="Shape 179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0" name="Shape 180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1" name="Shape 180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02" name="Shape 180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03" name="Shape 180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04" name="Shape 18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805" name="Shape 180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806" name="Shape 1806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7 done</a:t>
            </a:r>
          </a:p>
        </p:txBody>
      </p:sp>
      <p:sp>
        <p:nvSpPr>
          <p:cNvPr id="1807" name="Shape 180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8" name="Shape 180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09" name="Shape 180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10" name="Shape 181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11" name="Shape 181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12" name="Shape 181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13" name="Shape 181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14" name="Shape 181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5" name="Shape 181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6" name="Shape 181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7" name="Shape 181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8" name="Shape 181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19" name="Shape 181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20" name="Shape 182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21" name="Shape 182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22" name="Shape 182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23" name="Shape 182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4" name="Shape 182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5" name="Shape 182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6" name="Shape 182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27" name="Shape 1827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28" name="Shape 1828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829" name="Shape 1829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830" name="Shape 1830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831" name="Shape 1831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832" name="Shape 1832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833" name="Shape 183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34" name="Shape 183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7" grpId="1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Shape 183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837" name="Shape 183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38" name="Shape 183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39" name="Shape 183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0" name="Shape 184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1" name="Shape 184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42" name="Shape 184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43" name="Shape 184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4" name="Shape 184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845" name="Shape 184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6" name="Shape 184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7" name="Shape 184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48" name="Shape 184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49" name="Shape 184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50" name="Shape 185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851" name="Shape 18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852" name="Shape 185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853" name="Shape 1853"/>
          <p:cNvSpPr/>
          <p:nvPr/>
        </p:nvSpPr>
        <p:spPr>
          <a:xfrm>
            <a:off x="1016000" y="8813800"/>
            <a:ext cx="3423074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connected component:  7  8</a:t>
            </a:r>
          </a:p>
        </p:txBody>
      </p:sp>
      <p:sp>
        <p:nvSpPr>
          <p:cNvPr id="1854" name="Shape 185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55" name="Shape 185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56" name="Shape 185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57" name="Shape 185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58" name="Shape 1858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59" name="Shape 1859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60" name="Shape 1860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61" name="Shape 186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2" name="Shape 186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3" name="Shape 186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4" name="Shape 186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5" name="Shape 186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66" name="Shape 186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867" name="Shape 186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868" name="Shape 1868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869" name="Shape 1869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870" name="Shape 1870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1" name="Shape 1871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2" name="Shape 187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3" name="Shape 187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4" name="Shape 1874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75" name="Shape 1875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76" name="Shape 1876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877" name="Shape 187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878" name="Shape 187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879" name="Shape 187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880" name="Shape 188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881" name="Shape 188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882" name="Shape 188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83" name="Shape 188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Shape 188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886" name="Shape 188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887" name="Shape 188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888" name="Shape 188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89" name="Shape 188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0" name="Shape 189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891" name="Shape 189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892" name="Shape 189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3" name="Shape 189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894" name="Shape 189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5" name="Shape 189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6" name="Shape 189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897" name="Shape 189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898" name="Shape 189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899" name="Shape 189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00" name="Shape 19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901" name="Shape 190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902" name="Shape 1902"/>
          <p:cNvSpPr/>
          <p:nvPr/>
        </p:nvSpPr>
        <p:spPr>
          <a:xfrm>
            <a:off x="1016000" y="8813800"/>
            <a:ext cx="1071218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8</a:t>
            </a:r>
          </a:p>
        </p:txBody>
      </p:sp>
      <p:sp>
        <p:nvSpPr>
          <p:cNvPr id="1903" name="Shape 190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4" name="Shape 190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05" name="Shape 190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906" name="Shape 190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07" name="Shape 190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08" name="Shape 190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09" name="Shape 190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10" name="Shape 191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1" name="Shape 191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2" name="Shape 191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3" name="Shape 191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4" name="Shape 191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15" name="Shape 1915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16" name="Shape 1916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17" name="Shape 1917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18" name="Shape 1918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19" name="Shape 1919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0" name="Shape 1920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1" name="Shape 1921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2" name="Shape 192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3" name="Shape 1923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924" name="Shape 192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925" name="Shape 192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926" name="Shape 192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927" name="Shape 192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928" name="Shape 192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29" name="Shape 192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Shape 1931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2" name="Shape 193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3" name="Shape 19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934" name="Shape 193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935" name="Shape 193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936" name="Shape 193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7" name="Shape 1937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38" name="Shape 193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39" name="Shape 1939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40" name="Shape 1940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1" name="Shape 194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42" name="Shape 194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3" name="Shape 194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4" name="Shape 194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45" name="Shape 194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46" name="Shape 194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47" name="Shape 194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48" name="Shape 19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949" name="Shape 194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1950" name="Shape 1950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9</a:t>
            </a:r>
          </a:p>
        </p:txBody>
      </p:sp>
      <p:sp>
        <p:nvSpPr>
          <p:cNvPr id="1951" name="Shape 195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2" name="Shape 195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3" name="Shape 195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1954" name="Shape 195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55" name="Shape 195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56" name="Shape 1956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57" name="Shape 195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58" name="Shape 1958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59" name="Shape 1959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0" name="Shape 1960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1" name="Shape 196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2" name="Shape 1962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1963" name="Shape 1963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1964" name="Shape 1964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1965" name="Shape 1965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1966" name="Shape 1966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7" name="Shape 196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8" name="Shape 196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69" name="Shape 1969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1970" name="Shape 1970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1971" name="Shape 1971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1972" name="Shape 1972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1973" name="Shape 1973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1974" name="Shape 1974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75" name="Shape 1975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1976" name="Shape 1976"/>
          <p:cNvSpPr/>
          <p:nvPr/>
        </p:nvSpPr>
        <p:spPr>
          <a:xfrm>
            <a:off x="12001500" y="79832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1977" name="Shape 1977"/>
          <p:cNvSpPr/>
          <p:nvPr/>
        </p:nvSpPr>
        <p:spPr>
          <a:xfrm>
            <a:off x="11036300" y="79832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2" grpId="1" animBg="1" advAuto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Shape 19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1980" name="Shape 198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1981" name="Shape 198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1982" name="Shape 1982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3" name="Shape 198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4" name="Shape 198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1985" name="Shape 198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1986" name="Shape 198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7" name="Shape 198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1988" name="Shape 198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89" name="Shape 198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0" name="Shape 199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1" name="Shape 199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1992" name="Shape 199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1993" name="Shape 199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1994" name="Shape 19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1995" name="Shape 199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996" name="Shape 1996"/>
          <p:cNvSpPr/>
          <p:nvPr/>
        </p:nvSpPr>
        <p:spPr>
          <a:xfrm>
            <a:off x="1016000" y="8813800"/>
            <a:ext cx="10561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11</a:t>
            </a:r>
          </a:p>
        </p:txBody>
      </p:sp>
      <p:sp>
        <p:nvSpPr>
          <p:cNvPr id="1997" name="Shape 199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8" name="Shape 199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999" name="Shape 199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00" name="Shape 200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01" name="Shape 200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02" name="Shape 200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03" name="Shape 200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04" name="Shape 200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5" name="Shape 200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6" name="Shape 200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7" name="Shape 200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8" name="Shape 200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09" name="Shape 200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10" name="Shape 201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11" name="Shape 201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12" name="Shape 201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13" name="Shape 201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4" name="Shape 201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5" name="Shape 201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6" name="Shape 201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7" name="Shape 201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18" name="Shape 2018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019" name="Shape 2019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020" name="Shape 2020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021" name="Shape 2021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022" name="Shape 2022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023" name="Shape 202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4" name="Shape 202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2025" name="Shape 2025"/>
          <p:cNvSpPr/>
          <p:nvPr/>
        </p:nvSpPr>
        <p:spPr>
          <a:xfrm>
            <a:off x="12001500" y="88468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026" name="Shape 2026"/>
          <p:cNvSpPr/>
          <p:nvPr/>
        </p:nvSpPr>
        <p:spPr>
          <a:xfrm>
            <a:off x="11036300" y="88468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Shape 202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29" name="Shape 202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0" name="Shape 20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031" name="Shape 203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32" name="Shape 203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33" name="Shape 203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4" name="Shape 2034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5" name="Shape 2035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36" name="Shape 203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37" name="Shape 2037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38" name="Shape 203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039" name="Shape 203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0" name="Shape 20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1" name="Shape 204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2" name="Shape 204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43" name="Shape 204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44" name="Shape 204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45" name="Shape 20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046" name="Shape 20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2047" name="Shape 2047"/>
          <p:cNvSpPr/>
          <p:nvPr/>
        </p:nvSpPr>
        <p:spPr>
          <a:xfrm>
            <a:off x="1016000" y="8813800"/>
            <a:ext cx="10561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11</a:t>
            </a:r>
          </a:p>
        </p:txBody>
      </p:sp>
      <p:sp>
        <p:nvSpPr>
          <p:cNvPr id="2048" name="Shape 204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49" name="Shape 204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0" name="Shape 205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51" name="Shape 205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52" name="Shape 205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53" name="Shape 205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54" name="Shape 205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55" name="Shape 205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6" name="Shape 205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7" name="Shape 205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8" name="Shape 205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59" name="Shape 205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60" name="Shape 206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61" name="Shape 2061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62" name="Shape 2062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63" name="Shape 2063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4" name="Shape 206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5" name="Shape 206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66" name="Shape 2066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067" name="Shape 206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068" name="Shape 206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069" name="Shape 206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070" name="Shape 207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071" name="Shape 207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2" name="Shape 207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9" grpId="1" animBg="1" advAuto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Shape 20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075" name="Shape 207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076" name="Shape 207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077" name="Shape 2077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8" name="Shape 207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79" name="Shape 2079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080" name="Shape 2080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081" name="Shape 208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2" name="Shape 2082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083" name="Shape 2083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4" name="Shape 208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5" name="Shape 208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86" name="Shape 208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087" name="Shape 208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088" name="Shape 2088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089" name="Shape 20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090" name="Shape 2090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2091" name="Shape 2091"/>
          <p:cNvSpPr/>
          <p:nvPr/>
        </p:nvSpPr>
        <p:spPr>
          <a:xfrm>
            <a:off x="1016000" y="8813800"/>
            <a:ext cx="10561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12</a:t>
            </a:r>
          </a:p>
        </p:txBody>
      </p:sp>
      <p:sp>
        <p:nvSpPr>
          <p:cNvPr id="2092" name="Shape 2092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93" name="Shape 209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094" name="Shape 209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095" name="Shape 209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096" name="Shape 209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097" name="Shape 2097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098" name="Shape 209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099" name="Shape 209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0" name="Shape 2100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1" name="Shape 210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2" name="Shape 210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3" name="Shape 210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4" name="Shape 210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05" name="Shape 210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06" name="Shape 210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07" name="Shape 210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08" name="Shape 2108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09" name="Shape 2109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0" name="Shape 211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1" name="Shape 211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2" name="Shape 211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3" name="Shape 2113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114" name="Shape 211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115" name="Shape 211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116" name="Shape 211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117" name="Shape 211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118" name="Shape 211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19" name="Shape 211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2120" name="Shape 2120"/>
          <p:cNvSpPr/>
          <p:nvPr/>
        </p:nvSpPr>
        <p:spPr>
          <a:xfrm>
            <a:off x="12001500" y="927354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121" name="Shape 2121"/>
          <p:cNvSpPr/>
          <p:nvPr/>
        </p:nvSpPr>
        <p:spPr>
          <a:xfrm>
            <a:off x="11036300" y="927354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" grpId="1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Shape 212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4" name="Shape 2124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5" name="Shape 2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126" name="Shape 212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27" name="Shape 212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28" name="Shape 212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29" name="Shape 212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0" name="Shape 213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31" name="Shape 213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32" name="Shape 213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3" name="Shape 213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34" name="Shape 213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5" name="Shape 213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6" name="Shape 213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37" name="Shape 213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38" name="Shape 213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39" name="Shape 213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40" name="Shape 2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141" name="Shape 214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2142" name="Shape 2142"/>
          <p:cNvSpPr/>
          <p:nvPr/>
        </p:nvSpPr>
        <p:spPr>
          <a:xfrm>
            <a:off x="1016000" y="8813800"/>
            <a:ext cx="10561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12</a:t>
            </a:r>
          </a:p>
        </p:txBody>
      </p:sp>
      <p:sp>
        <p:nvSpPr>
          <p:cNvPr id="2143" name="Shape 214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4" name="Shape 214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45" name="Shape 214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46" name="Shape 214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47" name="Shape 214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48" name="Shape 214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49" name="Shape 214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50" name="Shape 215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1" name="Shape 2151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2" name="Shape 2152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3" name="Shape 2153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4" name="Shape 215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55" name="Shape 215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56" name="Shape 215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57" name="Shape 215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58" name="Shape 2158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59" name="Shape 2159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0" name="Shape 216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1" name="Shape 216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162" name="Shape 216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163" name="Shape 216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164" name="Shape 216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165" name="Shape 216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166" name="Shape 216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67" name="Shape 216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4" grpId="1" animBg="1" advAuto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Shape 216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170" name="Shape 217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171" name="Shape 217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172" name="Shape 2172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3" name="Shape 217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4" name="Shape 217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175" name="Shape 217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176" name="Shape 217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7" name="Shape 217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178" name="Shape 217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79" name="Shape 217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0" name="Shape 218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1" name="Shape 218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182" name="Shape 218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183" name="Shape 218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184" name="Shape 2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185" name="Shape 218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2186" name="Shape 2186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12 done</a:t>
            </a:r>
          </a:p>
        </p:txBody>
      </p:sp>
      <p:sp>
        <p:nvSpPr>
          <p:cNvPr id="2187" name="Shape 218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8" name="Shape 218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89" name="Shape 218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190" name="Shape 219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191" name="Shape 219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192" name="Shape 219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193" name="Shape 219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194" name="Shape 2194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5" name="Shape 2195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6" name="Shape 2196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7" name="Shape 2197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8" name="Shape 219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199" name="Shape 2199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00" name="Shape 220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01" name="Shape 2201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02" name="Shape 2202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03" name="Shape 2203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06" name="Group 2206"/>
          <p:cNvGrpSpPr/>
          <p:nvPr/>
        </p:nvGrpSpPr>
        <p:grpSpPr>
          <a:xfrm>
            <a:off x="7035800" y="6286500"/>
            <a:ext cx="1524000" cy="508000"/>
            <a:chOff x="0" y="0"/>
            <a:chExt cx="1524000" cy="507999"/>
          </a:xfrm>
        </p:grpSpPr>
        <p:sp>
          <p:nvSpPr>
            <p:cNvPr id="2204" name="Shape 2204"/>
            <p:cNvSpPr/>
            <p:nvPr/>
          </p:nvSpPr>
          <p:spPr>
            <a:xfrm>
              <a:off x="10160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12</a:t>
              </a:r>
            </a:p>
          </p:txBody>
        </p:sp>
        <p:sp>
          <p:nvSpPr>
            <p:cNvPr id="2205" name="Shape 2205"/>
            <p:cNvSpPr/>
            <p:nvPr/>
          </p:nvSpPr>
          <p:spPr>
            <a:xfrm>
              <a:off x="0" y="254000"/>
              <a:ext cx="1011141" cy="347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207" name="Shape 220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08" name="Shape 2208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209" name="Shape 2209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210" name="Shape 2210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211" name="Shape 2211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12" name="Shape 2212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213" name="Shape 2213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4" name="Shape 2214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6" grpId="1" animBg="1" advAuto="0"/>
      <p:bldP spid="2207" grpId="2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Shape 22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217" name="Shape 2217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18" name="Shape 221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19" name="Shape 221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20" name="Shape 222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21" name="Shape 222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2" name="Shape 222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3" name="Shape 222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24" name="Shape 222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25" name="Shape 222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6" name="Shape 222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27" name="Shape 2227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8" name="Shape 222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29" name="Shape 2229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0" name="Shape 2230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31" name="Shape 2231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32" name="Shape 2232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33" name="Shape 2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234" name="Shape 223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2235" name="Shape 2235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11 done</a:t>
            </a:r>
          </a:p>
        </p:txBody>
      </p:sp>
      <p:sp>
        <p:nvSpPr>
          <p:cNvPr id="2236" name="Shape 2236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7" name="Shape 2237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38" name="Shape 223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39" name="Shape 223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40" name="Shape 224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41" name="Shape 224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42" name="Shape 2242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3" name="Shape 2243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4" name="Shape 2244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5" name="Shape 224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46" name="Shape 2246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47" name="Shape 224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48" name="Shape 2248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251" name="Group 2251"/>
          <p:cNvGrpSpPr/>
          <p:nvPr/>
        </p:nvGrpSpPr>
        <p:grpSpPr>
          <a:xfrm>
            <a:off x="6540500" y="5448299"/>
            <a:ext cx="508000" cy="1346201"/>
            <a:chOff x="0" y="0"/>
            <a:chExt cx="508000" cy="1346199"/>
          </a:xfrm>
        </p:grpSpPr>
        <p:sp>
          <p:nvSpPr>
            <p:cNvPr id="2249" name="Shape 2249"/>
            <p:cNvSpPr/>
            <p:nvPr/>
          </p:nvSpPr>
          <p:spPr>
            <a:xfrm flipH="1">
              <a:off x="253999" y="0"/>
              <a:ext cx="2" cy="85090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203200" tIns="203200" rIns="203200" bIns="203200" numCol="1" anchor="t">
              <a:noAutofit/>
            </a:bodyPr>
            <a:lstStyle/>
            <a:p>
              <a:pPr marL="7224" marR="7224">
                <a:lnSpc>
                  <a:spcPct val="120000"/>
                </a:lnSpc>
                <a:defRPr sz="2000" b="1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sp>
          <p:nvSpPr>
            <p:cNvPr id="2250" name="Shape 2250"/>
            <p:cNvSpPr/>
            <p:nvPr/>
          </p:nvSpPr>
          <p:spPr>
            <a:xfrm>
              <a:off x="0" y="83820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11</a:t>
              </a:r>
            </a:p>
          </p:txBody>
        </p:sp>
      </p:grpSp>
      <p:sp>
        <p:nvSpPr>
          <p:cNvPr id="2252" name="Shape 2252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53" name="Shape 2253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254" name="Shape 225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255" name="Shape 225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256" name="Shape 225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57" name="Shape 225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258" name="Shape 225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59" name="Shape 225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6" dur="500" fill="hold"/>
                                        <p:tgtEl>
                                          <p:spTgt spid="2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1" grpId="1" animBg="1" advAuto="0"/>
      <p:bldP spid="2252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228" name="Shape 22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9" name="Shape 22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0" name="Shape 23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1" name="Shape 23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2" name="Shape 232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35" name="Shape 235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6" name="Shape 236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7" name="Shape 237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8" name="Shape 238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9" name="Shape 23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6</a:t>
            </a:r>
          </a:p>
        </p:txBody>
      </p:sp>
      <p:sp>
        <p:nvSpPr>
          <p:cNvPr id="243" name="Shape 24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6" name="Shape 24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" name="Shape 24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0" name="Shape 250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1" name="Shape 251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2" name="Shape 252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3" name="Shape 25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4" name="Shape 254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5" name="Shape 25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0" name="Shape 260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65" name="Shape 265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66" name="Shape 26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67" name="Shape 26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68" name="Shape 26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69" name="Shape 269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70" name="Shape 27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76" name="Shape 276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77" name="Shape 277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78" name="Shape 278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79" name="Shape 279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80" name="Shape 280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81" name="Shape 281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12001500" y="6654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88" name="Shape 288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89" name="Shape 289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90" name="Shape 290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291" name="Shape 291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293" name="Shape 293"/>
          <p:cNvSpPr/>
          <p:nvPr/>
        </p:nvSpPr>
        <p:spPr>
          <a:xfrm>
            <a:off x="11036300" y="66548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1" animBg="1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Shape 226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2" name="Shape 2262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3" name="Shape 226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264" name="Shape 226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265" name="Shape 226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6" name="Shape 226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267" name="Shape 226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268" name="Shape 226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69" name="Shape 226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0" name="Shape 227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271" name="Shape 227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272" name="Shape 227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3" name="Shape 227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274" name="Shape 227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5" name="Shape 227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6" name="Shape 227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77" name="Shape 227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278" name="Shape 227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279" name="Shape 227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280" name="Shape 2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281" name="Shape 228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2282" name="Shape 2282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9</a:t>
            </a:r>
          </a:p>
        </p:txBody>
      </p:sp>
      <p:sp>
        <p:nvSpPr>
          <p:cNvPr id="2283" name="Shape 228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84" name="Shape 228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85" name="Shape 228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286" name="Shape 228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87" name="Shape 228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88" name="Shape 228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289" name="Shape 228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0" name="Shape 229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1" name="Shape 229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292" name="Shape 2292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293" name="Shape 2293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94" name="Shape 229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295" name="Shape 2295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296" name="Shape 2296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297" name="Shape 2297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298" name="Shape 2298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299" name="Shape 2299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300" name="Shape 2300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1" name="Shape 2301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Shape 230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304" name="Shape 230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305" name="Shape 230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6" name="Shape 2306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307" name="Shape 230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08" name="Shape 2308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09" name="Shape 230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0" name="Shape 231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11" name="Shape 2311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12" name="Shape 231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3" name="Shape 231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14" name="Shape 2314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5" name="Shape 231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6" name="Shape 231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17" name="Shape 2317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18" name="Shape 2318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19" name="Shape 2319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320" name="Shape 2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321" name="Shape 2321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2322" name="Shape 2322"/>
          <p:cNvSpPr/>
          <p:nvPr/>
        </p:nvSpPr>
        <p:spPr>
          <a:xfrm>
            <a:off x="1016000" y="8813800"/>
            <a:ext cx="10561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10</a:t>
            </a:r>
          </a:p>
        </p:txBody>
      </p:sp>
      <p:sp>
        <p:nvSpPr>
          <p:cNvPr id="2323" name="Shape 2323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4" name="Shape 2324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25" name="Shape 2325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326" name="Shape 2326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327" name="Shape 2327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28" name="Shape 232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329" name="Shape 232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0" name="Shape 233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1" name="Shape 233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2" name="Shape 233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3" name="Shape 233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334" name="Shape 233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35" name="Shape 2335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6" name="Shape 2336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37" name="Shape 233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338" name="Shape 233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339" name="Shape 233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340" name="Shape 234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341" name="Shape 234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342" name="Shape 234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43" name="Shape 234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2344" name="Shape 2344"/>
          <p:cNvSpPr/>
          <p:nvPr/>
        </p:nvSpPr>
        <p:spPr>
          <a:xfrm>
            <a:off x="12001500" y="84277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2345" name="Shape 2345"/>
          <p:cNvSpPr/>
          <p:nvPr/>
        </p:nvSpPr>
        <p:spPr>
          <a:xfrm>
            <a:off x="11036300" y="842772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" grpId="1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Shape 234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348" name="Shape 2348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349" name="Shape 2349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0" name="Shape 235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351" name="Shape 2351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52" name="Shape 2352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3" name="Shape 2353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4" name="Shape 2354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55" name="Shape 2355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356" name="Shape 2356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7" name="Shape 2357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358" name="Shape 2358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59" name="Shape 2359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0" name="Shape 2360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1" name="Shape 236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362" name="Shape 236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363" name="Shape 2363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364" name="Shape 23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365" name="Shape 2365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2366" name="Shape 2366"/>
          <p:cNvSpPr/>
          <p:nvPr/>
        </p:nvSpPr>
        <p:spPr>
          <a:xfrm>
            <a:off x="1016000" y="8813800"/>
            <a:ext cx="11314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10 done</a:t>
            </a:r>
          </a:p>
        </p:txBody>
      </p:sp>
      <p:sp>
        <p:nvSpPr>
          <p:cNvPr id="2367" name="Shape 236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8" name="Shape 236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69" name="Shape 236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370" name="Shape 2370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371" name="Shape 237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72" name="Shape 237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373" name="Shape 2373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4" name="Shape 2374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5" name="Shape 2375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6" name="Shape 2376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77" name="Shape 2377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grpSp>
        <p:nvGrpSpPr>
          <p:cNvPr id="2380" name="Group 2380"/>
          <p:cNvGrpSpPr/>
          <p:nvPr/>
        </p:nvGrpSpPr>
        <p:grpSpPr>
          <a:xfrm>
            <a:off x="7048500" y="4940300"/>
            <a:ext cx="1511300" cy="508000"/>
            <a:chOff x="0" y="0"/>
            <a:chExt cx="1511300" cy="507999"/>
          </a:xfrm>
        </p:grpSpPr>
        <p:sp>
          <p:nvSpPr>
            <p:cNvPr id="2378" name="Shape 2378"/>
            <p:cNvSpPr/>
            <p:nvPr/>
          </p:nvSpPr>
          <p:spPr>
            <a:xfrm>
              <a:off x="1003300" y="0"/>
              <a:ext cx="508000" cy="508000"/>
            </a:xfrm>
            <a:prstGeom prst="ellipse">
              <a:avLst/>
            </a:prstGeom>
            <a:solidFill>
              <a:srgbClr val="8D3124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marL="7224" marR="7224" algn="ctr">
                <a:lnSpc>
                  <a:spcPct val="100000"/>
                </a:lnSpc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r>
                <a:t>10</a:t>
              </a:r>
            </a:p>
          </p:txBody>
        </p:sp>
        <p:sp>
          <p:nvSpPr>
            <p:cNvPr id="2379" name="Shape 2379"/>
            <p:cNvSpPr/>
            <p:nvPr/>
          </p:nvSpPr>
          <p:spPr>
            <a:xfrm>
              <a:off x="0" y="254000"/>
              <a:ext cx="1011141" cy="3470"/>
            </a:xfrm>
            <a:prstGeom prst="line">
              <a:avLst/>
            </a:prstGeom>
            <a:noFill/>
            <a:ln w="76200" cap="flat">
              <a:solidFill>
                <a:srgbClr val="8D3124">
                  <a:alpha val="33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lnSpc>
                  <a:spcPct val="100000"/>
                </a:lnSpc>
                <a:defRPr sz="1200">
                  <a:solidFill>
                    <a:srgbClr val="000000"/>
                  </a:solidFill>
                  <a:uFillTx/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</p:grpSp>
      <p:sp>
        <p:nvSpPr>
          <p:cNvPr id="2381" name="Shape 238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82" name="Shape 2382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383" name="Shape 2383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384" name="Shape 2384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385" name="Shape 2385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386" name="Shape 2386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387" name="Shape 2387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88" name="Shape 2388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6" dur="500" fill="hold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0" grpId="1" animBg="1" advAuto="0"/>
      <p:bldP spid="2381" grpId="2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Shape 23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391" name="Shape 2391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392" name="Shape 239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393" name="Shape 239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4" name="Shape 2394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395" name="Shape 23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396" name="Shape 239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7" name="Shape 2397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398" name="Shape 239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399" name="Shape 2399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00" name="Shape 2400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1" name="Shape 2401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02" name="Shape 240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3" name="Shape 240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4" name="Shape 2404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05" name="Shape 2405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06" name="Shape 2406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07" name="Shape 2407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08" name="Shape 24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409" name="Shape 2409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2410" name="Shape 2410"/>
          <p:cNvSpPr/>
          <p:nvPr/>
        </p:nvSpPr>
        <p:spPr>
          <a:xfrm>
            <a:off x="1016000" y="8813800"/>
            <a:ext cx="980693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9 done</a:t>
            </a:r>
          </a:p>
        </p:txBody>
      </p:sp>
      <p:sp>
        <p:nvSpPr>
          <p:cNvPr id="2411" name="Shape 241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2" name="Shape 241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3" name="Shape 2413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14" name="Shape 2414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15" name="Shape 2415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16" name="Shape 241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7" name="Shape 241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8" name="Shape 241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19" name="Shape 241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0" name="Shape 2420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21" name="Shape 242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422" name="Shape 2422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423" name="Shape 2423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424" name="Shape 2424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425" name="Shape 2425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426" name="Shape 2426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27" name="Shape 2427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fill="hold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0" grpId="1" animBg="1" advAuto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9" name="Shape 24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430" name="Shape 2430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1" name="Shape 243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32" name="Shape 243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33" name="Shape 2433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4" name="Shape 2434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5" name="Shape 2435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36" name="Shape 2436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37" name="Shape 2437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38" name="Shape 2438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39" name="Shape 2439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0" name="Shape 244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1" name="Shape 2441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2" name="Shape 244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43" name="Shape 244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44" name="Shape 244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45" name="Shape 24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446" name="Shape 244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2447" name="Shape 2447"/>
          <p:cNvSpPr/>
          <p:nvPr/>
        </p:nvSpPr>
        <p:spPr>
          <a:xfrm>
            <a:off x="1016000" y="8813800"/>
            <a:ext cx="4478452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connected component:  9  10  11  12</a:t>
            </a:r>
          </a:p>
        </p:txBody>
      </p:sp>
      <p:sp>
        <p:nvSpPr>
          <p:cNvPr id="2448" name="Shape 2448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49" name="Shape 2449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0" name="Shape 245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51" name="Shape 2451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2" name="Shape 2452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3" name="Shape 2453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4" name="Shape 2454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55" name="Shape 2455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56" name="Shape 2456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457" name="Shape 2457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58" name="Shape 2458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59" name="Shape 2459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2</a:t>
            </a:r>
          </a:p>
        </p:txBody>
      </p:sp>
      <p:sp>
        <p:nvSpPr>
          <p:cNvPr id="2460" name="Shape 2460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461" name="Shape 2461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462" name="Shape 2462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463" name="Shape 2463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</p:txBody>
      </p:sp>
      <p:sp>
        <p:nvSpPr>
          <p:cNvPr id="2464" name="Shape 2464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65" name="Shape 2465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Shape 246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468" name="Shape 2468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69" name="Shape 2469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470" name="Shape 247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471" name="Shape 2471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2" name="Shape 2472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3" name="Shape 2473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474" name="Shape 247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475" name="Shape 2475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6" name="Shape 2476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477" name="Shape 2477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8" name="Shape 247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79" name="Shape 2479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0" name="Shape 2480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481" name="Shape 2481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482" name="Shape 2482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483" name="Shape 24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484" name="Shape 2484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2485" name="Shape 2485"/>
          <p:cNvSpPr/>
          <p:nvPr/>
        </p:nvSpPr>
        <p:spPr>
          <a:xfrm>
            <a:off x="1016000" y="8813800"/>
            <a:ext cx="2126595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check 10  11  12</a:t>
            </a:r>
          </a:p>
        </p:txBody>
      </p:sp>
      <p:sp>
        <p:nvSpPr>
          <p:cNvPr id="2486" name="Shape 2486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7" name="Shape 2487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88" name="Shape 2488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489" name="Shape 2489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0" name="Shape 2490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1" name="Shape 2491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2" name="Shape 249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493" name="Shape 2493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494" name="Shape 249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495" name="Shape 2495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496" name="Shape 2496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497" name="Shape 2497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2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2</a:t>
            </a:r>
          </a:p>
        </p:txBody>
      </p:sp>
      <p:sp>
        <p:nvSpPr>
          <p:cNvPr id="2498" name="Shape 2498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499" name="Shape 2499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500" name="Shape 2500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501" name="Shape 2501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pPr>
            <a:r>
              <a:t>T</a:t>
            </a:r>
          </a:p>
        </p:txBody>
      </p:sp>
      <p:sp>
        <p:nvSpPr>
          <p:cNvPr id="2502" name="Shape 2502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03" name="Shape 2503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" name="Shape 25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2506" name="Shape 250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07" name="Shape 2507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2508" name="Shape 2508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509" name="Shape 250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0" name="Shape 2510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1" name="Shape 251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2512" name="Shape 2512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2513" name="Shape 251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4" name="Shape 251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2515" name="Shape 251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6" name="Shape 251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7" name="Shape 251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18" name="Shape 251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2519" name="Shape 251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2520" name="Shape 252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2521" name="Shape 2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2522" name="Shape 252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2523" name="Shape 2523"/>
          <p:cNvSpPr/>
          <p:nvPr/>
        </p:nvSpPr>
        <p:spPr>
          <a:xfrm>
            <a:off x="1016000" y="8813800"/>
            <a:ext cx="7545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done</a:t>
            </a:r>
          </a:p>
        </p:txBody>
      </p:sp>
      <p:sp>
        <p:nvSpPr>
          <p:cNvPr id="2524" name="Shape 2524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5" name="Shape 2525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6" name="Shape 2526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2527" name="Shape 252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8" name="Shape 252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29" name="Shape 252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0" name="Shape 253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31" name="Shape 2531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2532" name="Shape 2532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2533" name="Shape 2533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2534" name="Shape 2534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2535" name="Shape 2535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t>0 </a:t>
            </a:r>
          </a:p>
          <a:p>
            <a:pPr algn="ctr">
              <a:lnSpc>
                <a:spcPct val="160000"/>
              </a:lnSpc>
              <a:defRPr sz="1800"/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t>0 </a:t>
            </a:r>
          </a:p>
          <a:p>
            <a:pPr algn="ctr">
              <a:lnSpc>
                <a:spcPct val="160000"/>
              </a:lnSpc>
              <a:defRPr sz="1800"/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t>0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1</a:t>
            </a:r>
          </a:p>
          <a:p>
            <a:pPr algn="ctr">
              <a:lnSpc>
                <a:spcPct val="160000"/>
              </a:lnSpc>
              <a:defRPr sz="1800"/>
            </a:pPr>
            <a:r>
              <a:t>2 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  <a:p>
            <a:pPr algn="ctr">
              <a:lnSpc>
                <a:spcPct val="160000"/>
              </a:lnSpc>
              <a:defRPr sz="1800"/>
            </a:pPr>
            <a:r>
              <a:t>2</a:t>
            </a:r>
          </a:p>
        </p:txBody>
      </p:sp>
      <p:sp>
        <p:nvSpPr>
          <p:cNvPr id="2536" name="Shape 2536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2537" name="Shape 2537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2538" name="Shape 2538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2539" name="Shape 2539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 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 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 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</p:txBody>
      </p:sp>
      <p:sp>
        <p:nvSpPr>
          <p:cNvPr id="2540" name="Shape 2540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541" name="Shape 2541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96" name="Shape 29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297" name="Shape 297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300" name="Shape 30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01" name="Shape 30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02" name="Shape 30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03" name="Shape 30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04" name="Shape 30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05" name="Shape 305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6</a:t>
            </a:r>
          </a:p>
        </p:txBody>
      </p:sp>
      <p:sp>
        <p:nvSpPr>
          <p:cNvPr id="309" name="Shape 30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2" name="Shape 312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17" name="Shape 317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18" name="Shape 318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19" name="Shape 319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20" name="Shape 320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21" name="Shape 321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22" name="Shape 32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5" name="Shape 32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7" name="Shape 327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8" name="Shape 328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30" name="Shape 330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32" name="Shape 332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33" name="Shape 333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34" name="Shape 334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35" name="Shape 335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36" name="Shape 336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37" name="Shape 337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43" name="Shape 343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44" name="Shape 344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345" name="Shape 345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346" name="Shape 346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347" name="Shape 347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348" name="Shape 348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354" name="Shape 35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355" name="Shape 35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356" name="Shape 35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357" name="Shape 35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358" name="Shape 35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362" name="Shape 362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3" name="Shape 363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364" name="Shape 364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5" name="Shape 365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366" name="Shape 366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7" name="Shape 36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71" name="Shape 371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72" name="Shape 372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73" name="Shape 37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74" name="Shape 374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376" name="Shape 376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4</a:t>
            </a:r>
          </a:p>
        </p:txBody>
      </p:sp>
      <p:sp>
        <p:nvSpPr>
          <p:cNvPr id="378" name="Shape 378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79" name="Shape 379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3" name="Shape 383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85" name="Shape 385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386" name="Shape 386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387" name="Shape 387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388" name="Shape 388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389" name="Shape 389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3" name="Shape 393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4" name="Shape 394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396" name="Shape 396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398" name="Shape 398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399" name="Shape 399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00" name="Shape 400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01" name="Shape 401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02" name="Shape 402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03" name="Shape 403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4" name="Shape 404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09" name="Shape 409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10" name="Shape 410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11" name="Shape 411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12" name="Shape 412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13" name="Shape 413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14" name="Shape 414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20" name="Shape 420"/>
          <p:cNvSpPr/>
          <p:nvPr/>
        </p:nvSpPr>
        <p:spPr>
          <a:xfrm>
            <a:off x="12001500" y="57785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22" name="Shape 422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23" name="Shape 423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24" name="Shape 424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25" name="Shape 425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427" name="Shape 427"/>
          <p:cNvSpPr/>
          <p:nvPr/>
        </p:nvSpPr>
        <p:spPr>
          <a:xfrm>
            <a:off x="11036300" y="57785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30" name="Shape 430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431" name="Shape 431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32" name="Shape 432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433" name="Shape 433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34" name="Shape 434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435" name="Shape 435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6" name="Shape 436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7" name="Shape 437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8" name="Shape 438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442" name="Shape 442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43" name="Shape 443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44" name="Shape 44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45" name="Shape 445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5</a:t>
            </a:r>
          </a:p>
        </p:txBody>
      </p:sp>
      <p:sp>
        <p:nvSpPr>
          <p:cNvPr id="449" name="Shape 449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3" name="Shape 453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455" name="Shape 455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456" name="Shape 456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57" name="Shape 457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458" name="Shape 458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2" name="Shape 462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464" name="Shape 464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8" name="Shape 468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70" name="Shape 47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71" name="Shape 47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72" name="Shape 47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73" name="Shape 47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74" name="Shape 47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75" name="Shape 47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481" name="Shape 481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482" name="Shape 482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483" name="Shape 483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484" name="Shape 484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485" name="Shape 485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486" name="Shape 486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492" name="Shape 492"/>
          <p:cNvSpPr/>
          <p:nvPr/>
        </p:nvSpPr>
        <p:spPr>
          <a:xfrm>
            <a:off x="12001500" y="6210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494" name="Shape 494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495" name="Shape 495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496" name="Shape 496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497" name="Shape 497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499" name="Shape 499"/>
          <p:cNvSpPr/>
          <p:nvPr/>
        </p:nvSpPr>
        <p:spPr>
          <a:xfrm>
            <a:off x="11036300" y="62103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2" name="Shape 502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4" name="Shape 504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05" name="Shape 505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6" name="Shape 50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07" name="Shape 507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8" name="Shape 508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09" name="Shape 509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0" name="Shape 510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11" name="Shape 511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2" name="Shape 512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3" name="Shape 513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4" name="Shape 51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518" name="Shape 518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19" name="Shape 519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20" name="Shape 520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3</a:t>
            </a:r>
          </a:p>
        </p:txBody>
      </p:sp>
      <p:sp>
        <p:nvSpPr>
          <p:cNvPr id="524" name="Shape 524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29" name="Shape 529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30" name="Shape 530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31" name="Shape 531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40" name="Shape 540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41" name="Shape 541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42" name="Shape 542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43" name="Shape 543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44" name="Shape 544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45" name="Shape 545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551" name="Shape 551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552" name="Shape 552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553" name="Shape 553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554" name="Shape 554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555" name="Shape 555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556" name="Shape 556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563" name="Shape 563"/>
          <p:cNvSpPr/>
          <p:nvPr/>
        </p:nvSpPr>
        <p:spPr>
          <a:xfrm>
            <a:off x="12001500" y="5334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565" name="Shape 565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566" name="Shape 566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567" name="Shape 567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568" name="Shape 568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  <p:sp>
        <p:nvSpPr>
          <p:cNvPr id="570" name="Shape 570"/>
          <p:cNvSpPr/>
          <p:nvPr/>
        </p:nvSpPr>
        <p:spPr>
          <a:xfrm>
            <a:off x="11036300" y="5334000"/>
            <a:ext cx="381000" cy="381000"/>
          </a:xfrm>
          <a:prstGeom prst="ellipse">
            <a:avLst/>
          </a:prstGeom>
          <a:ln w="12700">
            <a:solidFill>
              <a:srgbClr val="8D3124"/>
            </a:solidFill>
          </a:ln>
        </p:spPr>
        <p:txBody>
          <a:bodyPr lIns="0" tIns="0" rIns="0" bIns="0" anchor="ctr"/>
          <a:lstStyle/>
          <a:p>
            <a: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48AA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/>
        </p:nvSpPr>
        <p:spPr>
          <a:xfrm flipV="1">
            <a:off x="1728743" y="6691913"/>
            <a:ext cx="1164643" cy="78217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3" name="Shape 573"/>
          <p:cNvSpPr/>
          <p:nvPr/>
        </p:nvSpPr>
        <p:spPr>
          <a:xfrm flipV="1">
            <a:off x="1727200" y="6692900"/>
            <a:ext cx="1164642" cy="782171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1334361" y="741846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75" name="Shape 575"/>
          <p:cNvSpPr/>
          <p:nvPr/>
        </p:nvSpPr>
        <p:spPr>
          <a:xfrm>
            <a:off x="1333500" y="74168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5</a:t>
            </a:r>
          </a:p>
        </p:txBody>
      </p:sp>
      <p:sp>
        <p:nvSpPr>
          <p:cNvPr id="576" name="Shape 576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77" name="Shape 577"/>
          <p:cNvSpPr/>
          <p:nvPr/>
        </p:nvSpPr>
        <p:spPr>
          <a:xfrm>
            <a:off x="1333500" y="3416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0</a:t>
            </a:r>
          </a:p>
        </p:txBody>
      </p:sp>
      <p:sp>
        <p:nvSpPr>
          <p:cNvPr id="578" name="Shape 578"/>
          <p:cNvSpPr/>
          <p:nvPr/>
        </p:nvSpPr>
        <p:spPr>
          <a:xfrm>
            <a:off x="4366565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79" name="Shape 579"/>
          <p:cNvSpPr/>
          <p:nvPr/>
        </p:nvSpPr>
        <p:spPr>
          <a:xfrm>
            <a:off x="4368800" y="62865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4</a:t>
            </a:r>
          </a:p>
        </p:txBody>
      </p:sp>
      <p:sp>
        <p:nvSpPr>
          <p:cNvPr id="580" name="Shape 580"/>
          <p:cNvSpPr/>
          <p:nvPr/>
        </p:nvSpPr>
        <p:spPr>
          <a:xfrm>
            <a:off x="5007462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81" name="Shape 581"/>
          <p:cNvSpPr/>
          <p:nvPr/>
        </p:nvSpPr>
        <p:spPr>
          <a:xfrm>
            <a:off x="5003800" y="4940300"/>
            <a:ext cx="508000" cy="508000"/>
          </a:xfrm>
          <a:prstGeom prst="ellipse">
            <a:avLst/>
          </a:prstGeom>
          <a:solidFill>
            <a:srgbClr val="8D3124">
              <a:alpha val="33000"/>
            </a:srgbClr>
          </a:solidFill>
          <a:ln w="12700"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6</a:t>
            </a:r>
          </a:p>
        </p:txBody>
      </p:sp>
      <p:sp>
        <p:nvSpPr>
          <p:cNvPr id="582" name="Shape 582"/>
          <p:cNvSpPr/>
          <p:nvPr/>
        </p:nvSpPr>
        <p:spPr>
          <a:xfrm flipV="1">
            <a:off x="1846133" y="6742714"/>
            <a:ext cx="2624267" cy="92896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3" name="Shape 583"/>
          <p:cNvSpPr/>
          <p:nvPr/>
        </p:nvSpPr>
        <p:spPr>
          <a:xfrm flipV="1">
            <a:off x="1841500" y="6743700"/>
            <a:ext cx="2624267" cy="92896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4" name="Shape 584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5" name="Shape 585"/>
          <p:cNvSpPr/>
          <p:nvPr/>
        </p:nvSpPr>
        <p:spPr>
          <a:xfrm flipV="1">
            <a:off x="4711700" y="5422900"/>
            <a:ext cx="438216" cy="889000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852297" y="3609898"/>
            <a:ext cx="3215004" cy="140660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1854200" y="3606800"/>
            <a:ext cx="3215003" cy="1406602"/>
          </a:xfrm>
          <a:prstGeom prst="line">
            <a:avLst/>
          </a:prstGeom>
          <a:ln w="76200">
            <a:solidFill>
              <a:srgbClr val="8D3124">
                <a:alpha val="33000"/>
              </a:srgbClr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To visit a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 </a:t>
            </a:r>
            <a:r>
              <a:t>:</a:t>
            </a:r>
          </a:p>
          <a:p>
            <a:pPr lvl="1"/>
            <a:r>
              <a:t>Mark vertex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 as visited.</a:t>
            </a:r>
          </a:p>
          <a:p>
            <a:pPr lvl="1"/>
            <a:r>
              <a:t>Recursively visit all unmarked vertices adjacent to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t>.</a:t>
            </a:r>
          </a:p>
        </p:txBody>
      </p:sp>
      <p:sp>
        <p:nvSpPr>
          <p:cNvPr id="589" name="Shape 589"/>
          <p:cNvSpPr/>
          <p:nvPr/>
        </p:nvSpPr>
        <p:spPr>
          <a:xfrm>
            <a:off x="3615405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590" name="Shape 590"/>
          <p:cNvSpPr/>
          <p:nvPr/>
        </p:nvSpPr>
        <p:spPr>
          <a:xfrm>
            <a:off x="2095858" y="4934123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591" name="Shape 591"/>
          <p:cNvSpPr/>
          <p:nvPr/>
        </p:nvSpPr>
        <p:spPr>
          <a:xfrm>
            <a:off x="2850462" y="6284832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Connected components demo</a:t>
            </a:r>
          </a:p>
        </p:txBody>
      </p:sp>
      <p:sp>
        <p:nvSpPr>
          <p:cNvPr id="593" name="Shape 593"/>
          <p:cNvSpPr txBox="1">
            <a:spLocks noGrp="1"/>
          </p:cNvSpPr>
          <p:nvPr>
            <p:ph type="sldNum" sz="quarter" idx="2"/>
          </p:nvPr>
        </p:nvSpPr>
        <p:spPr>
          <a:xfrm>
            <a:off x="12618178" y="9382590"/>
            <a:ext cx="307239" cy="2794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1016000" y="8813800"/>
            <a:ext cx="905349" cy="36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visit 3</a:t>
            </a:r>
          </a:p>
        </p:txBody>
      </p:sp>
      <p:sp>
        <p:nvSpPr>
          <p:cNvPr id="595" name="Shape 595"/>
          <p:cNvSpPr/>
          <p:nvPr/>
        </p:nvSpPr>
        <p:spPr>
          <a:xfrm>
            <a:off x="1845441" y="3752475"/>
            <a:ext cx="1850259" cy="126402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1750697" y="3873500"/>
            <a:ext cx="535303" cy="1066801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1580775" y="3928241"/>
            <a:ext cx="3447" cy="3501259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3365500" y="6554283"/>
            <a:ext cx="991644" cy="345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3619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2</a:t>
            </a:r>
          </a:p>
        </p:txBody>
      </p:sp>
      <p:sp>
        <p:nvSpPr>
          <p:cNvPr id="600" name="Shape 600"/>
          <p:cNvSpPr/>
          <p:nvPr/>
        </p:nvSpPr>
        <p:spPr>
          <a:xfrm>
            <a:off x="2095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</a:t>
            </a:r>
          </a:p>
        </p:txBody>
      </p:sp>
      <p:sp>
        <p:nvSpPr>
          <p:cNvPr id="601" name="Shape 601"/>
          <p:cNvSpPr/>
          <p:nvPr/>
        </p:nvSpPr>
        <p:spPr>
          <a:xfrm>
            <a:off x="2844800" y="6286500"/>
            <a:ext cx="508000" cy="508000"/>
          </a:xfrm>
          <a:prstGeom prst="ellipse">
            <a:avLst/>
          </a:prstGeom>
          <a:solidFill>
            <a:srgbClr val="8D3124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r>
              <a:t>3</a:t>
            </a:r>
          </a:p>
        </p:txBody>
      </p:sp>
      <p:sp>
        <p:nvSpPr>
          <p:cNvPr id="602" name="Shape 602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1841500" y="3746500"/>
            <a:ext cx="1850259" cy="126402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1752600" y="3873500"/>
            <a:ext cx="535303" cy="106680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1574800" y="3924300"/>
            <a:ext cx="3446" cy="3501259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3365500" y="6553200"/>
            <a:ext cx="991644" cy="3454"/>
          </a:xfrm>
          <a:prstGeom prst="line">
            <a:avLst/>
          </a:prstGeom>
          <a:ln w="76200">
            <a:solidFill>
              <a:srgbClr val="8D3124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8051310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11" name="Shape 611"/>
          <p:cNvSpPr/>
          <p:nvPr/>
        </p:nvSpPr>
        <p:spPr>
          <a:xfrm>
            <a:off x="6535207" y="3420767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12" name="Shape 612"/>
          <p:cNvSpPr/>
          <p:nvPr/>
        </p:nvSpPr>
        <p:spPr>
          <a:xfrm>
            <a:off x="8051925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13" name="Shape 613"/>
          <p:cNvSpPr/>
          <p:nvPr/>
        </p:nvSpPr>
        <p:spPr>
          <a:xfrm>
            <a:off x="6535819" y="4942141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14" name="Shape 614"/>
          <p:cNvSpPr/>
          <p:nvPr/>
        </p:nvSpPr>
        <p:spPr>
          <a:xfrm>
            <a:off x="8051925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15" name="Shape 615"/>
          <p:cNvSpPr/>
          <p:nvPr/>
        </p:nvSpPr>
        <p:spPr>
          <a:xfrm>
            <a:off x="6535819" y="6286938"/>
            <a:ext cx="508001" cy="508001"/>
          </a:xfrm>
          <a:prstGeom prst="ellipse">
            <a:avLst/>
          </a:prstGeom>
          <a:solidFill>
            <a:srgbClr val="D5D5D5"/>
          </a:solidFill>
          <a:ln w="12700">
            <a:solidFill>
              <a:srgbClr val="BABABA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BABABA"/>
                </a:solidFill>
                <a:uFill>
                  <a:solidFill>
                    <a:srgbClr val="BABABA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16" name="Shape 616"/>
          <p:cNvSpPr/>
          <p:nvPr/>
        </p:nvSpPr>
        <p:spPr>
          <a:xfrm>
            <a:off x="6795613" y="5448300"/>
            <a:ext cx="1" cy="85090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6983761" y="5362515"/>
            <a:ext cx="1161611" cy="949385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8" name="Shape 618"/>
          <p:cNvSpPr/>
          <p:nvPr/>
        </p:nvSpPr>
        <p:spPr>
          <a:xfrm>
            <a:off x="7040048" y="3690218"/>
            <a:ext cx="1027240" cy="3472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19" name="Shape 619"/>
          <p:cNvSpPr/>
          <p:nvPr/>
        </p:nvSpPr>
        <p:spPr>
          <a:xfrm>
            <a:off x="7053359" y="5198893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D5D5D5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80518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8</a:t>
            </a:r>
          </a:p>
        </p:txBody>
      </p:sp>
      <p:sp>
        <p:nvSpPr>
          <p:cNvPr id="622" name="Shape 622"/>
          <p:cNvSpPr/>
          <p:nvPr/>
        </p:nvSpPr>
        <p:spPr>
          <a:xfrm>
            <a:off x="6540500" y="3416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7</a:t>
            </a:r>
          </a:p>
        </p:txBody>
      </p:sp>
      <p:sp>
        <p:nvSpPr>
          <p:cNvPr id="623" name="Shape 623"/>
          <p:cNvSpPr/>
          <p:nvPr/>
        </p:nvSpPr>
        <p:spPr>
          <a:xfrm>
            <a:off x="80518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10</a:t>
            </a:r>
          </a:p>
        </p:txBody>
      </p:sp>
      <p:sp>
        <p:nvSpPr>
          <p:cNvPr id="624" name="Shape 624"/>
          <p:cNvSpPr/>
          <p:nvPr/>
        </p:nvSpPr>
        <p:spPr>
          <a:xfrm>
            <a:off x="6540500" y="49403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9</a:t>
            </a:r>
          </a:p>
        </p:txBody>
      </p:sp>
      <p:sp>
        <p:nvSpPr>
          <p:cNvPr id="625" name="Shape 625"/>
          <p:cNvSpPr/>
          <p:nvPr/>
        </p:nvSpPr>
        <p:spPr>
          <a:xfrm>
            <a:off x="80518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12</a:t>
            </a:r>
          </a:p>
        </p:txBody>
      </p:sp>
      <p:sp>
        <p:nvSpPr>
          <p:cNvPr id="626" name="Shape 626"/>
          <p:cNvSpPr/>
          <p:nvPr/>
        </p:nvSpPr>
        <p:spPr>
          <a:xfrm>
            <a:off x="6540500" y="6286500"/>
            <a:ext cx="508000" cy="5080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7224" marR="7224" algn="ctr">
              <a:lnSpc>
                <a:spcPct val="10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11</a:t>
            </a:r>
          </a:p>
        </p:txBody>
      </p:sp>
      <p:sp>
        <p:nvSpPr>
          <p:cNvPr id="627" name="Shape 627"/>
          <p:cNvSpPr/>
          <p:nvPr/>
        </p:nvSpPr>
        <p:spPr>
          <a:xfrm>
            <a:off x="6794500" y="5448300"/>
            <a:ext cx="0" cy="85090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6985000" y="5359400"/>
            <a:ext cx="1161610" cy="949385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203200" tIns="203200" rIns="203200" bIns="203200"/>
          <a:lstStyle/>
          <a:p>
            <a:pPr marL="7224" marR="7224">
              <a:lnSpc>
                <a:spcPct val="120000"/>
              </a:lnSpc>
              <a:defRPr sz="20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7035800" y="3695700"/>
            <a:ext cx="1027240" cy="3471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7048500" y="51943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7035800" y="6540500"/>
            <a:ext cx="1011141" cy="347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118237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–</a:t>
            </a:r>
          </a:p>
        </p:txBody>
      </p:sp>
      <p:sp>
        <p:nvSpPr>
          <p:cNvPr id="633" name="Shape 633"/>
          <p:cNvSpPr/>
          <p:nvPr/>
        </p:nvSpPr>
        <p:spPr>
          <a:xfrm>
            <a:off x="9969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0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2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3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4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5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6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7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8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9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10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11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12</a:t>
            </a:r>
          </a:p>
        </p:txBody>
      </p:sp>
      <p:sp>
        <p:nvSpPr>
          <p:cNvPr id="634" name="Shape 634"/>
          <p:cNvSpPr/>
          <p:nvPr/>
        </p:nvSpPr>
        <p:spPr>
          <a:xfrm>
            <a:off x="10655300" y="3416300"/>
            <a:ext cx="1114787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marked[]</a:t>
            </a:r>
          </a:p>
        </p:txBody>
      </p:sp>
      <p:sp>
        <p:nvSpPr>
          <p:cNvPr id="635" name="Shape 635"/>
          <p:cNvSpPr/>
          <p:nvPr/>
        </p:nvSpPr>
        <p:spPr>
          <a:xfrm>
            <a:off x="10160000" y="3416300"/>
            <a:ext cx="293554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v</a:t>
            </a:r>
          </a:p>
        </p:txBody>
      </p:sp>
      <p:sp>
        <p:nvSpPr>
          <p:cNvPr id="636" name="Shape 636"/>
          <p:cNvSpPr/>
          <p:nvPr/>
        </p:nvSpPr>
        <p:spPr>
          <a:xfrm>
            <a:off x="10858500" y="3924300"/>
            <a:ext cx="749300" cy="574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ctr">
              <a:lnSpc>
                <a:spcPct val="160000"/>
              </a:lnSpc>
              <a:defRPr sz="1800"/>
            </a:pPr>
            <a: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  <a:r>
              <a:t>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T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 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  <a:p>
            <a:pPr algn="ctr">
              <a:lnSpc>
                <a:spcPct val="160000"/>
              </a:lnSpc>
              <a:defRPr sz="1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t>F</a:t>
            </a:r>
          </a:p>
        </p:txBody>
      </p:sp>
      <p:sp>
        <p:nvSpPr>
          <p:cNvPr id="637" name="Shape 637"/>
          <p:cNvSpPr/>
          <p:nvPr/>
        </p:nvSpPr>
        <p:spPr>
          <a:xfrm>
            <a:off x="10134600" y="3835400"/>
            <a:ext cx="2305022" cy="1"/>
          </a:xfrm>
          <a:prstGeom prst="line">
            <a:avLst/>
          </a:prstGeom>
          <a:ln w="12700">
            <a:solidFill>
              <a:srgbClr val="000000"/>
            </a:solidFill>
          </a:ln>
        </p:spPr>
        <p:txBody>
          <a:bodyPr lIns="0" tIns="0" rIns="0" bIns="0"/>
          <a:lstStyle/>
          <a:p>
            <a:pPr marL="0" marR="0" defTabSz="457200">
              <a:lnSpc>
                <a:spcPct val="100000"/>
              </a:lnSpc>
              <a:defRPr sz="120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11950700" y="3416300"/>
            <a:ext cx="524336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id[]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1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F2F2F2"/>
      </a:dk1>
      <a:lt1>
        <a:srgbClr val="8D3124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Futura"/>
        <a:ea typeface="Futura"/>
        <a:cs typeface="Futu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round/>
        </a:ln>
        <a:effectLst>
          <a:outerShdw blurRad="127000" dist="76200" dir="2700000" rotWithShape="0">
            <a:srgbClr val="000000">
              <a:alpha val="75000"/>
            </a:srgbClr>
          </a:outerShdw>
        </a:effectLst>
        <a:sp3d/>
      </a:spPr>
      <a:bodyPr rot="0" spcFirstLastPara="1" vertOverflow="overflow" horzOverflow="overflow" vert="horz" wrap="square" lIns="203200" tIns="203200" rIns="203200" bIns="203200" numCol="1" spcCol="38100" rtlCol="0" anchor="t">
        <a:spAutoFit/>
      </a:bodyPr>
      <a:lstStyle>
        <a:defPPr marL="7224" marR="7224" indent="0" algn="l" defTabSz="1295400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8D3124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8702" marR="58702" indent="0" algn="l" defTabSz="1295400" rtl="0" fontAlgn="auto" latinLnBrk="0" hangingPunct="0">
          <a:lnSpc>
            <a:spcPct val="15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8D3124"/>
            </a:solidFill>
            <a:effectLst/>
            <a:uFill>
              <a:solidFill>
                <a:srgbClr val="8D3124"/>
              </a:solidFill>
            </a:uFill>
            <a:latin typeface="Lucida Sans Regular"/>
            <a:ea typeface="Lucida Sans Regular"/>
            <a:cs typeface="Lucida Sans Regular"/>
            <a:sym typeface="Lucida Sans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4189</Words>
  <Application>Microsoft Office PowerPoint</Application>
  <PresentationFormat>Custom</PresentationFormat>
  <Paragraphs>3117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Futura</vt:lpstr>
      <vt:lpstr>Helvetica</vt:lpstr>
      <vt:lpstr>Lucida Grande</vt:lpstr>
      <vt:lpstr>Lucida Sans Regular</vt:lpstr>
      <vt:lpstr>Times New Roman</vt:lpstr>
      <vt:lpstr>ヒラギノ角ゴ ProN W3</vt:lpstr>
      <vt:lpstr>White</vt:lpstr>
      <vt:lpstr>4.1  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  <vt:lpstr>Connected components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  Connected Components Demo</dc:title>
  <cp:lastModifiedBy>Stucki, David</cp:lastModifiedBy>
  <cp:revision>3</cp:revision>
  <dcterms:modified xsi:type="dcterms:W3CDTF">2022-11-03T23:45:10Z</dcterms:modified>
</cp:coreProperties>
</file>