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8702" marR="58702" indent="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1pPr>
    <a:lvl2pPr marL="58702" marR="58702" indent="381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2pPr>
    <a:lvl3pPr marL="58702" marR="58702" indent="762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3pPr>
    <a:lvl4pPr marL="58702" marR="58702" indent="1143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4pPr>
    <a:lvl5pPr marL="58702" marR="58702" indent="1524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5pPr>
    <a:lvl6pPr marL="58702" marR="58702" indent="1905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6pPr>
    <a:lvl7pPr marL="58702" marR="58702" indent="2286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7pPr>
    <a:lvl8pPr marL="58702" marR="58702" indent="2667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8pPr>
    <a:lvl9pPr marL="58702" marR="58702" indent="3048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618" y="-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1200">
        <a:latin typeface="Lucida Grande"/>
        <a:ea typeface="Lucida Grande"/>
        <a:cs typeface="Lucida Grande"/>
        <a:sym typeface="Lucida Grande"/>
      </a:defRPr>
    </a:lvl1pPr>
    <a:lvl2pPr indent="457200" defTabSz="647700" latinLnBrk="0">
      <a:defRPr sz="1200">
        <a:latin typeface="Lucida Grande"/>
        <a:ea typeface="Lucida Grande"/>
        <a:cs typeface="Lucida Grande"/>
        <a:sym typeface="Lucida Grande"/>
      </a:defRPr>
    </a:lvl2pPr>
    <a:lvl3pPr indent="914400" defTabSz="647700" latinLnBrk="0">
      <a:defRPr sz="1200">
        <a:latin typeface="Lucida Grande"/>
        <a:ea typeface="Lucida Grande"/>
        <a:cs typeface="Lucida Grande"/>
        <a:sym typeface="Lucida Grande"/>
      </a:defRPr>
    </a:lvl3pPr>
    <a:lvl4pPr indent="1371600" defTabSz="647700" latinLnBrk="0">
      <a:defRPr sz="1200">
        <a:latin typeface="Lucida Grande"/>
        <a:ea typeface="Lucida Grande"/>
        <a:cs typeface="Lucida Grande"/>
        <a:sym typeface="Lucida Grande"/>
      </a:defRPr>
    </a:lvl4pPr>
    <a:lvl5pPr indent="1828800" defTabSz="647700" latinLnBrk="0">
      <a:defRPr sz="1200">
        <a:latin typeface="Lucida Grande"/>
        <a:ea typeface="Lucida Grande"/>
        <a:cs typeface="Lucida Grande"/>
        <a:sym typeface="Lucida Grande"/>
      </a:defRPr>
    </a:lvl5pPr>
    <a:lvl6pPr indent="2286000" defTabSz="647700" latinLnBrk="0">
      <a:defRPr sz="1200">
        <a:latin typeface="Lucida Grande"/>
        <a:ea typeface="Lucida Grande"/>
        <a:cs typeface="Lucida Grande"/>
        <a:sym typeface="Lucida Grande"/>
      </a:defRPr>
    </a:lvl6pPr>
    <a:lvl7pPr indent="2743200" defTabSz="647700" latinLnBrk="0">
      <a:defRPr sz="1200">
        <a:latin typeface="Lucida Grande"/>
        <a:ea typeface="Lucida Grande"/>
        <a:cs typeface="Lucida Grande"/>
        <a:sym typeface="Lucida Grande"/>
      </a:defRPr>
    </a:lvl7pPr>
    <a:lvl8pPr indent="3200400" defTabSz="647700" latinLnBrk="0">
      <a:defRPr sz="1200">
        <a:latin typeface="Lucida Grande"/>
        <a:ea typeface="Lucida Grande"/>
        <a:cs typeface="Lucida Grande"/>
        <a:sym typeface="Lucida Grande"/>
      </a:defRPr>
    </a:lvl8pPr>
    <a:lvl9pPr indent="3657600" defTabSz="647700" latinLnBrk="0">
      <a:defRPr sz="1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ndpapers.png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13" name="cov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14" name="Shape 14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http://algs4.cs.princeton.edu</a:t>
            </a:r>
          </a:p>
        </p:txBody>
      </p:sp>
      <p:sp>
        <p:nvSpPr>
          <p:cNvPr id="15" name="Shape 15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17" name="Shape 17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sp>
        <p:nvSpPr>
          <p:cNvPr id="28" name="Shape 28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http://algs4.cs.princeton.edu</a:t>
            </a:r>
          </a:p>
        </p:txBody>
      </p:sp>
      <p:sp>
        <p:nvSpPr>
          <p:cNvPr id="29" name="Shape 29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0" name="cover-gray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365500"/>
            <a:ext cx="3263900" cy="4093706"/>
          </a:xfrm>
          <a:prstGeom prst="rect">
            <a:avLst/>
          </a:prstGeom>
          <a:ln w="12700"/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Tx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492"/>
            <a:ext cx="11366500" cy="10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812800" y="1270000"/>
            <a:ext cx="11379200" cy="812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2pPr marL="635000" indent="-508000">
              <a:buClrTx/>
              <a:buSzPct val="166666"/>
              <a:buFont typeface="ヒラギノ角ゴ ProN W3"/>
              <a:buChar char="・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sldNum" sz="quarter" idx="2"/>
          </p:nvPr>
        </p:nvSpPr>
        <p:spPr>
          <a:xfrm>
            <a:off x="12629889" y="9382590"/>
            <a:ext cx="283816" cy="279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marL="0" marR="0" algn="ctr" defTabSz="647700">
              <a:lnSpc>
                <a:spcPct val="10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58702" marR="58702" indent="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1pPr>
      <a:lvl2pPr marL="58702" marR="58702" indent="457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2pPr>
      <a:lvl3pPr marL="58702" marR="58702" indent="914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3pPr>
      <a:lvl4pPr marL="58702" marR="58702" indent="1371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4pPr>
      <a:lvl5pPr marL="58702" marR="58702" indent="1828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5pPr>
      <a:lvl6pPr marL="58702" marR="58702" indent="22860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6pPr>
      <a:lvl7pPr marL="58702" marR="58702" indent="2743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7pPr>
      <a:lvl8pPr marL="58702" marR="58702" indent="3200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8pPr>
      <a:lvl9pPr marL="58702" marR="58702" indent="3657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9pPr>
    </p:titleStyle>
    <p:bodyStyle>
      <a:lvl1pPr marL="58702" marR="58702" indent="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1pPr>
      <a:lvl2pPr marL="58702" marR="58702" indent="127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2pPr>
      <a:lvl3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3pPr>
      <a:lvl4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4pPr>
      <a:lvl5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5pPr>
      <a:lvl6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6pPr>
      <a:lvl7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7pPr>
      <a:lvl8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8pPr>
      <a:lvl9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1pPr>
      <a:lvl2pPr marL="0" marR="0" indent="457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2pPr>
      <a:lvl3pPr marL="0" marR="0" indent="914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3pPr>
      <a:lvl4pPr marL="0" marR="0" indent="1371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4pPr>
      <a:lvl5pPr marL="0" marR="0" indent="18288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5pPr>
      <a:lvl6pPr marL="0" marR="0" indent="22860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6pPr>
      <a:lvl7pPr marL="0" marR="0" indent="2743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7pPr>
      <a:lvl8pPr marL="0" marR="0" indent="3200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8pPr>
      <a:lvl9pPr marL="0" marR="0" indent="3657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61" name="cover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62" name="Shape 62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http://algs4.cs.princeton.edu</a:t>
            </a:r>
          </a:p>
        </p:txBody>
      </p:sp>
      <p:sp>
        <p:nvSpPr>
          <p:cNvPr id="63" name="Shape 63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65" name="Shape 65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1308100"/>
          </a:xfrm>
          <a:prstGeom prst="rect">
            <a:avLst/>
          </a:prstGeom>
        </p:spPr>
        <p:txBody>
          <a:bodyPr/>
          <a:lstStyle>
            <a:lvl1pPr>
              <a:defRPr sz="3550" spc="142"/>
            </a:lvl1pPr>
          </a:lstStyle>
          <a:p>
            <a:r>
              <a:rPr dirty="0"/>
              <a:t>4.1  Breadth-First Search  Demo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2</a:t>
            </a:r>
          </a:p>
        </p:txBody>
      </p:sp>
      <p:sp>
        <p:nvSpPr>
          <p:cNvPr id="415" name="Shape 415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16" name="Shape 416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17" name="Shape 417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18" name="Shape 418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19" name="Shape 419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20" name="Shape 420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21" name="Shape 421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2" name="Shape 422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7" name="Shape 427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29" name="Shape 429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30" name="Shape 430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31" name="Shape 431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32" name="Shape 432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33" name="Shape 433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4" name="Shape 434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5" name="Shape 435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38" name="Shape 438"/>
          <p:cNvSpPr/>
          <p:nvPr/>
        </p:nvSpPr>
        <p:spPr>
          <a:xfrm>
            <a:off x="9156700" y="6311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39" name="Shape 439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40" name="Shape 440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41" name="Shape 441"/>
          <p:cNvSpPr/>
          <p:nvPr/>
        </p:nvSpPr>
        <p:spPr>
          <a:xfrm>
            <a:off x="2413000" y="4076700"/>
            <a:ext cx="4305300" cy="1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2" name="Shape 442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445" name="Shape 445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46" name="Shape 446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447" name="Shape 447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449" name="Shape 449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450" name="Shape 450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451" name="Shape 451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454" name="Shape 454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5" name="Shape 455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2</a:t>
            </a:r>
          </a:p>
        </p:txBody>
      </p:sp>
      <p:sp>
        <p:nvSpPr>
          <p:cNvPr id="459" name="Shape 459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60" name="Shape 460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61" name="Shape 461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62" name="Shape 462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63" name="Shape 463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64" name="Shape 464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65" name="Shape 465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8" name="Shape 468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0" name="Shape 470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1" name="Shape 471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72" name="Shape 472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73" name="Shape 473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74" name="Shape 474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75" name="Shape 475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76" name="Shape 476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7" name="Shape 477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8" name="Shape 478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81" name="Shape 481"/>
          <p:cNvSpPr/>
          <p:nvPr/>
        </p:nvSpPr>
        <p:spPr>
          <a:xfrm>
            <a:off x="9156700" y="6311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82" name="Shape 482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83" name="Shape 483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84" name="Shape 484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486" name="Shape 486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87" name="Shape 487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488" name="Shape 488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490" name="Shape 490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491" name="Shape 491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492" name="Shape 492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495" name="Shape 495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6" name="Shape 496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498" name="Shape 49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2</a:t>
            </a:r>
          </a:p>
        </p:txBody>
      </p:sp>
      <p:sp>
        <p:nvSpPr>
          <p:cNvPr id="500" name="Shape 500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01" name="Shape 501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02" name="Shape 502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03" name="Shape 503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04" name="Shape 504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05" name="Shape 505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06" name="Shape 506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7" name="Shape 507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8" name="Shape 508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9" name="Shape 509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0" name="Shape 510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13" name="Shape 513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14" name="Shape 514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15" name="Shape 515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16" name="Shape 516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17" name="Shape 517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8" name="Shape 518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21" name="Shape 521"/>
          <p:cNvSpPr/>
          <p:nvPr/>
        </p:nvSpPr>
        <p:spPr>
          <a:xfrm>
            <a:off x="9156700" y="6311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22" name="Shape 522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23" name="Shape 523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24" name="Shape 524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25" name="Shape 525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6" name="Shape 526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27" name="Shape 527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528" name="Shape 528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29" name="Shape 529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530" name="Shape 530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/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532" name="Shape 532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533" name="Shape 533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/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grpSp>
        <p:nvGrpSpPr>
          <p:cNvPr id="536" name="Group 536"/>
          <p:cNvGrpSpPr/>
          <p:nvPr/>
        </p:nvGrpSpPr>
        <p:grpSpPr>
          <a:xfrm>
            <a:off x="10960100" y="5429250"/>
            <a:ext cx="1651000" cy="381000"/>
            <a:chOff x="0" y="0"/>
            <a:chExt cx="1651000" cy="381000"/>
          </a:xfrm>
        </p:grpSpPr>
        <p:sp>
          <p:nvSpPr>
            <p:cNvPr id="534" name="Shape 534"/>
            <p:cNvSpPr/>
            <p:nvPr/>
          </p:nvSpPr>
          <p:spPr>
            <a:xfrm>
              <a:off x="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2</a:t>
              </a:r>
            </a:p>
          </p:txBody>
        </p:sp>
        <p:sp>
          <p:nvSpPr>
            <p:cNvPr id="535" name="Shape 535"/>
            <p:cNvSpPr/>
            <p:nvPr/>
          </p:nvSpPr>
          <p:spPr>
            <a:xfrm>
              <a:off x="90170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2</a:t>
              </a:r>
            </a:p>
          </p:txBody>
        </p:sp>
      </p:grpSp>
      <p:sp>
        <p:nvSpPr>
          <p:cNvPr id="537" name="Shape 537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06250 -0.044271" pathEditMode="relative">
                                      <p:cBhvr>
                                        <p:cTn id="17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" grpId="1" animBg="1" advAuto="0"/>
      <p:bldP spid="524" grpId="2" animBg="1" advAuto="0"/>
      <p:bldP spid="536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0" name="Shape 540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543" name="Shape 54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2</a:t>
            </a:r>
          </a:p>
        </p:txBody>
      </p:sp>
      <p:sp>
        <p:nvSpPr>
          <p:cNvPr id="545" name="Shape 545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46" name="Shape 546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47" name="Shape 547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48" name="Shape 548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49" name="Shape 549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50" name="Shape 550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51" name="Shape 551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2" name="Shape 552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5" name="Shape 555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56" name="Shape 556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57" name="Shape 557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59" name="Shape 559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60" name="Shape 560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61" name="Shape 561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62" name="Shape 562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63" name="Shape 563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4" name="Shape 564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5" name="Shape 565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67" name="Shape 567"/>
          <p:cNvSpPr/>
          <p:nvPr/>
        </p:nvSpPr>
        <p:spPr>
          <a:xfrm>
            <a:off x="9156700" y="6311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68" name="Shape 568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69" name="Shape 569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70" name="Shape 570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71" name="Shape 571"/>
          <p:cNvSpPr/>
          <p:nvPr/>
        </p:nvSpPr>
        <p:spPr>
          <a:xfrm>
            <a:off x="9156700" y="5689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72" name="Shape 572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73" name="Shape 573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74" name="Shape 574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575" name="Shape 575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76" name="Shape 576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577" name="Shape 577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8" name="Shape 578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579" name="Shape 579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580" name="Shape 580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grpSp>
        <p:nvGrpSpPr>
          <p:cNvPr id="583" name="Group 583"/>
          <p:cNvGrpSpPr/>
          <p:nvPr/>
        </p:nvGrpSpPr>
        <p:grpSpPr>
          <a:xfrm>
            <a:off x="10960100" y="5956300"/>
            <a:ext cx="1651000" cy="381000"/>
            <a:chOff x="0" y="0"/>
            <a:chExt cx="1651000" cy="381000"/>
          </a:xfrm>
        </p:grpSpPr>
        <p:sp>
          <p:nvSpPr>
            <p:cNvPr id="581" name="Shape 581"/>
            <p:cNvSpPr/>
            <p:nvPr/>
          </p:nvSpPr>
          <p:spPr>
            <a:xfrm>
              <a:off x="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2</a:t>
              </a:r>
            </a:p>
          </p:txBody>
        </p:sp>
        <p:sp>
          <p:nvSpPr>
            <p:cNvPr id="582" name="Shape 582"/>
            <p:cNvSpPr/>
            <p:nvPr/>
          </p:nvSpPr>
          <p:spPr>
            <a:xfrm>
              <a:off x="90170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2</a:t>
              </a:r>
            </a:p>
          </p:txBody>
        </p:sp>
      </p:grpSp>
      <p:sp>
        <p:nvSpPr>
          <p:cNvPr id="584" name="Shape 584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91406 -0.153646" pathEditMode="relative">
                                      <p:cBhvr>
                                        <p:cTn id="17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1" animBg="1" advAuto="0"/>
      <p:bldP spid="572" grpId="2" animBg="1" advAuto="0"/>
      <p:bldP spid="583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587" name="Shape 5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588" name="Shape 58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589" name="Shape 589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2 done</a:t>
            </a:r>
          </a:p>
        </p:txBody>
      </p:sp>
      <p:sp>
        <p:nvSpPr>
          <p:cNvPr id="590" name="Shape 590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91" name="Shape 591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92" name="Shape 592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93" name="Shape 593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94" name="Shape 594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95" name="Shape 595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96" name="Shape 596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7" name="Shape 597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98" name="Shape 598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0" name="Shape 600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1" name="Shape 601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2" name="Shape 602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3" name="Shape 603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04" name="Shape 604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05" name="Shape 605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06" name="Shape 606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07" name="Shape 607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08" name="Shape 608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9" name="Shape 609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10" name="Shape 610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12" name="Shape 612"/>
          <p:cNvSpPr/>
          <p:nvPr/>
        </p:nvSpPr>
        <p:spPr>
          <a:xfrm>
            <a:off x="9156700" y="6311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13" name="Shape 613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14" name="Shape 614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15" name="Shape 615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16" name="Shape 616"/>
          <p:cNvSpPr/>
          <p:nvPr/>
        </p:nvSpPr>
        <p:spPr>
          <a:xfrm>
            <a:off x="9156700" y="5689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17" name="Shape 617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18" name="Shape 618"/>
          <p:cNvSpPr/>
          <p:nvPr/>
        </p:nvSpPr>
        <p:spPr>
          <a:xfrm>
            <a:off x="9156700" y="5054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19" name="Shape 619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621" name="Shape 621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622" name="Shape 622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623" name="Shape 623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4" name="Shape 624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625" name="Shape 625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626" name="Shape 626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627" name="Shape 627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631" name="Shape 63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632" name="Shape 632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1</a:t>
            </a:r>
          </a:p>
        </p:txBody>
      </p:sp>
      <p:sp>
        <p:nvSpPr>
          <p:cNvPr id="633" name="Shape 633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34" name="Shape 634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35" name="Shape 635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36" name="Shape 636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37" name="Shape 637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38" name="Shape 638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39" name="Shape 639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0" name="Shape 640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3" name="Shape 643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45" name="Shape 645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47" name="Shape 647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48" name="Shape 648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49" name="Shape 649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50" name="Shape 650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1" name="Shape 651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52" name="Shape 652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653" name="Shape 653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/>
            </a:lvl1pPr>
          </a:lstStyle>
          <a:p>
            <a:r>
              <a:t>1</a:t>
            </a:r>
          </a:p>
        </p:txBody>
      </p:sp>
      <p:sp>
        <p:nvSpPr>
          <p:cNvPr id="654" name="Shape 654"/>
          <p:cNvSpPr/>
          <p:nvPr/>
        </p:nvSpPr>
        <p:spPr>
          <a:xfrm>
            <a:off x="9156700" y="6311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55" name="Shape 655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56" name="Shape 656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57" name="Shape 657"/>
          <p:cNvSpPr/>
          <p:nvPr/>
        </p:nvSpPr>
        <p:spPr>
          <a:xfrm>
            <a:off x="9156700" y="5689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58" name="Shape 658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59" name="Shape 659"/>
          <p:cNvSpPr/>
          <p:nvPr/>
        </p:nvSpPr>
        <p:spPr>
          <a:xfrm>
            <a:off x="9156700" y="5054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60" name="Shape 660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662" name="Shape 662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663" name="Shape 663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664" name="Shape 664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666" name="Shape 666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667" name="Shape 667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668" name="Shape 668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671" name="Shape 6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672" name="Shape 67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673" name="Shape 673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1</a:t>
            </a:r>
          </a:p>
        </p:txBody>
      </p:sp>
      <p:sp>
        <p:nvSpPr>
          <p:cNvPr id="674" name="Shape 674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75" name="Shape 675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76" name="Shape 676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77" name="Shape 677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78" name="Shape 678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79" name="Shape 679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80" name="Shape 680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1" name="Shape 681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82" name="Shape 682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83" name="Shape 683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4" name="Shape 684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85" name="Shape 685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86" name="Shape 686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87" name="Shape 687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88" name="Shape 688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89" name="Shape 689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90" name="Shape 690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91" name="Shape 691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2" name="Shape 692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95" name="Shape 695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96" name="Shape 696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97" name="Shape 697"/>
          <p:cNvSpPr/>
          <p:nvPr/>
        </p:nvSpPr>
        <p:spPr>
          <a:xfrm>
            <a:off x="2374900" y="4229100"/>
            <a:ext cx="1009552" cy="978063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98" name="Shape 698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9" name="Shape 699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00" name="Shape 700"/>
          <p:cNvSpPr/>
          <p:nvPr/>
        </p:nvSpPr>
        <p:spPr>
          <a:xfrm>
            <a:off x="9156700" y="6324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01" name="Shape 701"/>
          <p:cNvSpPr/>
          <p:nvPr/>
        </p:nvSpPr>
        <p:spPr>
          <a:xfrm>
            <a:off x="9156700" y="5689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02" name="Shape 702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703" name="Shape 703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704" name="Shape 704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705" name="Shape 705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6" name="Shape 706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707" name="Shape 707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708" name="Shape 708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709" name="Shape 709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712" name="Shape 7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713" name="Shape 71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1</a:t>
            </a:r>
          </a:p>
        </p:txBody>
      </p:sp>
      <p:sp>
        <p:nvSpPr>
          <p:cNvPr id="715" name="Shape 715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16" name="Shape 716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17" name="Shape 717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18" name="Shape 718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19" name="Shape 719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20" name="Shape 720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21" name="Shape 721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2" name="Shape 722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23" name="Shape 723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24" name="Shape 724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5" name="Shape 725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26" name="Shape 726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27" name="Shape 727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28" name="Shape 728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29" name="Shape 729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30" name="Shape 730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31" name="Shape 731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32" name="Shape 732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3" name="Shape 733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34" name="Shape 734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36" name="Shape 736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37" name="Shape 737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38" name="Shape 738"/>
          <p:cNvSpPr/>
          <p:nvPr/>
        </p:nvSpPr>
        <p:spPr>
          <a:xfrm>
            <a:off x="9156700" y="6324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39" name="Shape 739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40" name="Shape 740"/>
          <p:cNvSpPr/>
          <p:nvPr/>
        </p:nvSpPr>
        <p:spPr>
          <a:xfrm>
            <a:off x="9156700" y="5689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41" name="Shape 741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744" name="Shape 744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745" name="Shape 745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746" name="Shape 746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7" name="Shape 747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748" name="Shape 748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749" name="Shape 749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750" name="Shape 750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755" name="Shape 755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 done</a:t>
            </a:r>
          </a:p>
        </p:txBody>
      </p:sp>
      <p:sp>
        <p:nvSpPr>
          <p:cNvPr id="756" name="Shape 756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57" name="Shape 757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58" name="Shape 758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59" name="Shape 759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60" name="Shape 760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61" name="Shape 761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62" name="Shape 762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3" name="Shape 763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64" name="Shape 764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65" name="Shape 765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6" name="Shape 766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67" name="Shape 767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68" name="Shape 768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69" name="Shape 769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70" name="Shape 770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71" name="Shape 771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72" name="Shape 772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73" name="Shape 773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4" name="Shape 774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5" name="Shape 775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776" name="Shape 776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77" name="Shape 777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78" name="Shape 778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79" name="Shape 779"/>
          <p:cNvSpPr/>
          <p:nvPr/>
        </p:nvSpPr>
        <p:spPr>
          <a:xfrm>
            <a:off x="9156700" y="6324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80" name="Shape 780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81" name="Shape 781"/>
          <p:cNvSpPr/>
          <p:nvPr/>
        </p:nvSpPr>
        <p:spPr>
          <a:xfrm>
            <a:off x="9156700" y="5689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82" name="Shape 782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3" name="Shape 783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784" name="Shape 784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785" name="Shape 785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786" name="Shape 786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7" name="Shape 787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788" name="Shape 788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789" name="Shape 789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790" name="Shape 790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793" name="Shape 7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794" name="Shape 79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795" name="Shape 795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5</a:t>
            </a:r>
          </a:p>
        </p:txBody>
      </p:sp>
      <p:sp>
        <p:nvSpPr>
          <p:cNvPr id="796" name="Shape 796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97" name="Shape 797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98" name="Shape 798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99" name="Shape 799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00" name="Shape 800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01" name="Shape 801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02" name="Shape 802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3" name="Shape 803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04" name="Shape 804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05" name="Shape 805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6" name="Shape 806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07" name="Shape 807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08" name="Shape 808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09" name="Shape 809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10" name="Shape 810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11" name="Shape 811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12" name="Shape 812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3" name="Shape 813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815" name="Shape 815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/>
            </a:lvl1pPr>
          </a:lstStyle>
          <a:p>
            <a:r>
              <a:t>5</a:t>
            </a:r>
          </a:p>
        </p:txBody>
      </p:sp>
      <p:sp>
        <p:nvSpPr>
          <p:cNvPr id="816" name="Shape 816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17" name="Shape 817"/>
          <p:cNvSpPr/>
          <p:nvPr/>
        </p:nvSpPr>
        <p:spPr>
          <a:xfrm>
            <a:off x="9156700" y="6324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18" name="Shape 818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19" name="Shape 819"/>
          <p:cNvSpPr/>
          <p:nvPr/>
        </p:nvSpPr>
        <p:spPr>
          <a:xfrm>
            <a:off x="9156700" y="5689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20" name="Shape 820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1" name="Shape 821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822" name="Shape 822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823" name="Shape 823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824" name="Shape 824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5" name="Shape 825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826" name="Shape 826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827" name="Shape 827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828" name="Shape 828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016000" y="8813800"/>
            <a:ext cx="110950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graph G</a:t>
            </a:r>
          </a:p>
        </p:txBody>
      </p:sp>
      <p:sp>
        <p:nvSpPr>
          <p:cNvPr id="72" name="Shape 72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3" name="Shape 73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4" name="Shape 74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5" name="Shape 75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6" name="Shape 76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7" name="Shape 77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8" name="Shape 78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pic>
        <p:nvPicPr>
          <p:cNvPr id="85" name="GraphRepDFSex.png"/>
          <p:cNvPicPr>
            <a:picLocks noChangeAspect="1"/>
          </p:cNvPicPr>
          <p:nvPr/>
        </p:nvPicPr>
        <p:blipFill>
          <a:blip r:embed="rId2"/>
          <a:srcRect r="63792" b="61589"/>
          <a:stretch>
            <a:fillRect/>
          </a:stretch>
        </p:blipFill>
        <p:spPr>
          <a:xfrm>
            <a:off x="9884199" y="3783647"/>
            <a:ext cx="1914102" cy="3524351"/>
          </a:xfrm>
          <a:prstGeom prst="rect">
            <a:avLst/>
          </a:prstGeom>
          <a:ln w="12700"/>
        </p:spPr>
      </p:pic>
      <p:sp>
        <p:nvSpPr>
          <p:cNvPr id="86" name="Shape 86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7" name="Shape 87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8" name="Shape 88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9" name="Shape 89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0" name="Shape 90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1" name="Shape 91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2" name="Shape 92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374900" y="4229100"/>
            <a:ext cx="1009552" cy="97806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2413000" y="4076700"/>
            <a:ext cx="4305300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831" name="Shape 831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32" name="Shape 832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33" name="Shape 8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834" name="Shape 83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835" name="Shape 835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5</a:t>
            </a:r>
          </a:p>
        </p:txBody>
      </p:sp>
      <p:sp>
        <p:nvSpPr>
          <p:cNvPr id="836" name="Shape 836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37" name="Shape 837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38" name="Shape 838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39" name="Shape 839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40" name="Shape 840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41" name="Shape 841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42" name="Shape 842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3" name="Shape 843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44" name="Shape 844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45" name="Shape 845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6" name="Shape 846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47" name="Shape 847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48" name="Shape 848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49" name="Shape 849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50" name="Shape 850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51" name="Shape 851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2" name="Shape 852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853" name="Shape 853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54" name="Shape 854"/>
          <p:cNvSpPr/>
          <p:nvPr/>
        </p:nvSpPr>
        <p:spPr>
          <a:xfrm>
            <a:off x="9156700" y="6959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55" name="Shape 855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56" name="Shape 856"/>
          <p:cNvSpPr/>
          <p:nvPr/>
        </p:nvSpPr>
        <p:spPr>
          <a:xfrm>
            <a:off x="9156700" y="6324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57" name="Shape 857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8" name="Shape 858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859" name="Shape 859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860" name="Shape 860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861" name="Shape 861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2" name="Shape 862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863" name="Shape 863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864" name="Shape 864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865" name="Shape 865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868" name="Shape 868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69" name="Shape 8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870" name="Shape 87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871" name="Shape 871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5</a:t>
            </a:r>
          </a:p>
        </p:txBody>
      </p:sp>
      <p:sp>
        <p:nvSpPr>
          <p:cNvPr id="872" name="Shape 872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73" name="Shape 873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74" name="Shape 874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75" name="Shape 875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76" name="Shape 876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77" name="Shape 877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78" name="Shape 878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9" name="Shape 879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80" name="Shape 880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81" name="Shape 881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2" name="Shape 882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83" name="Shape 883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84" name="Shape 884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85" name="Shape 885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86" name="Shape 886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87" name="Shape 887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8" name="Shape 888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889" name="Shape 889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90" name="Shape 890"/>
          <p:cNvSpPr/>
          <p:nvPr/>
        </p:nvSpPr>
        <p:spPr>
          <a:xfrm>
            <a:off x="9156700" y="6959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91" name="Shape 891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92" name="Shape 892"/>
          <p:cNvSpPr/>
          <p:nvPr/>
        </p:nvSpPr>
        <p:spPr>
          <a:xfrm>
            <a:off x="9156700" y="6324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93" name="Shape 893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4" name="Shape 894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5" name="Shape 895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896" name="Shape 896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897" name="Shape 897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898" name="Shape 898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9" name="Shape 899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900" name="Shape 900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901" name="Shape 901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902" name="Shape 902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905" name="Shape 905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06" name="Shape 9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907" name="Shape 90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908" name="Shape 908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5 done</a:t>
            </a:r>
          </a:p>
        </p:txBody>
      </p:sp>
      <p:sp>
        <p:nvSpPr>
          <p:cNvPr id="909" name="Shape 909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10" name="Shape 910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11" name="Shape 911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12" name="Shape 912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13" name="Shape 913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14" name="Shape 914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15" name="Shape 915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6" name="Shape 916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17" name="Shape 917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18" name="Shape 918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9" name="Shape 919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20" name="Shape 920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21" name="Shape 921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22" name="Shape 922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23" name="Shape 923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24" name="Shape 924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5" name="Shape 925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926" name="Shape 926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27" name="Shape 927"/>
          <p:cNvSpPr/>
          <p:nvPr/>
        </p:nvSpPr>
        <p:spPr>
          <a:xfrm>
            <a:off x="9156700" y="6959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28" name="Shape 928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29" name="Shape 929"/>
          <p:cNvSpPr/>
          <p:nvPr/>
        </p:nvSpPr>
        <p:spPr>
          <a:xfrm>
            <a:off x="9156700" y="6324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30" name="Shape 930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1" name="Shape 931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932" name="Shape 932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933" name="Shape 933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934" name="Shape 934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5" name="Shape 935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936" name="Shape 936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937" name="Shape 937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938" name="Shape 938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941" name="Shape 941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2" name="Shape 9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943" name="Shape 94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944" name="Shape 944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3</a:t>
            </a:r>
          </a:p>
        </p:txBody>
      </p:sp>
      <p:sp>
        <p:nvSpPr>
          <p:cNvPr id="945" name="Shape 945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46" name="Shape 946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47" name="Shape 947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48" name="Shape 948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49" name="Shape 949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50" name="Shape 950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51" name="Shape 951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2" name="Shape 952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53" name="Shape 953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54" name="Shape 954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5" name="Shape 955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56" name="Shape 956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57" name="Shape 957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58" name="Shape 958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9" name="Shape 959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960" name="Shape 960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61" name="Shape 961"/>
          <p:cNvSpPr/>
          <p:nvPr/>
        </p:nvSpPr>
        <p:spPr>
          <a:xfrm>
            <a:off x="9156700" y="6959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/>
            </a:lvl1pPr>
          </a:lstStyle>
          <a:p>
            <a:r>
              <a:t>3</a:t>
            </a:r>
          </a:p>
        </p:txBody>
      </p:sp>
      <p:sp>
        <p:nvSpPr>
          <p:cNvPr id="962" name="Shape 962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63" name="Shape 963"/>
          <p:cNvSpPr/>
          <p:nvPr/>
        </p:nvSpPr>
        <p:spPr>
          <a:xfrm>
            <a:off x="9156700" y="63246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64" name="Shape 964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5" name="Shape 965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966" name="Shape 966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967" name="Shape 967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968" name="Shape 968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9" name="Shape 969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970" name="Shape 970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971" name="Shape 971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972" name="Shape 972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975" name="Shape 975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76" name="Shape 9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977" name="Shape 97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978" name="Shape 978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3</a:t>
            </a:r>
          </a:p>
        </p:txBody>
      </p:sp>
      <p:sp>
        <p:nvSpPr>
          <p:cNvPr id="979" name="Shape 979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80" name="Shape 980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81" name="Shape 981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82" name="Shape 982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83" name="Shape 983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84" name="Shape 984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85" name="Shape 985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6" name="Shape 986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87" name="Shape 987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88" name="Shape 988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9" name="Shape 989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90" name="Shape 990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91" name="Shape 991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92" name="Shape 992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3" name="Shape 993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994" name="Shape 994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95" name="Shape 995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96" name="Shape 996"/>
          <p:cNvSpPr/>
          <p:nvPr/>
        </p:nvSpPr>
        <p:spPr>
          <a:xfrm>
            <a:off x="9156700" y="69723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97" name="Shape 997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98" name="Shape 998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9" name="Shape 999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1000" name="Shape 1000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001" name="Shape 1001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002" name="Shape 1002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3" name="Shape 1003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1004" name="Shape 1004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1005" name="Shape 1005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1006" name="Shape 1006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1009" name="Shape 1009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0" name="Shape 1010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1" name="Shape 1011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12" name="Shape 10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1013" name="Shape 101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1014" name="Shape 1014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3</a:t>
            </a:r>
          </a:p>
        </p:txBody>
      </p:sp>
      <p:sp>
        <p:nvSpPr>
          <p:cNvPr id="1015" name="Shape 1015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16" name="Shape 1016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17" name="Shape 1017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18" name="Shape 1018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19" name="Shape 1019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20" name="Shape 1020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21" name="Shape 1021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2" name="Shape 1022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23" name="Shape 1023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24" name="Shape 1024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25" name="Shape 1025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26" name="Shape 1026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27" name="Shape 1027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1028" name="Shape 1028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29" name="Shape 1029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30" name="Shape 1030"/>
          <p:cNvSpPr/>
          <p:nvPr/>
        </p:nvSpPr>
        <p:spPr>
          <a:xfrm>
            <a:off x="9156700" y="69723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31" name="Shape 1031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2" name="Shape 1032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1033" name="Shape 1033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034" name="Shape 1034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035" name="Shape 1035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6" name="Shape 1036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1037" name="Shape 1037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1038" name="Shape 1038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1039" name="Shape 1039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1042" name="Shape 1042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3" name="Shape 1043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44" name="Shape 10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1045" name="Shape 104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1046" name="Shape 1046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3</a:t>
            </a:r>
          </a:p>
        </p:txBody>
      </p:sp>
      <p:sp>
        <p:nvSpPr>
          <p:cNvPr id="1047" name="Shape 1047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48" name="Shape 1048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49" name="Shape 1049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50" name="Shape 1050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51" name="Shape 1051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52" name="Shape 1052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53" name="Shape 1053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4" name="Shape 1054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55" name="Shape 1055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56" name="Shape 1056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57" name="Shape 1057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58" name="Shape 1058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59" name="Shape 1059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1060" name="Shape 1060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61" name="Shape 1061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62" name="Shape 1062"/>
          <p:cNvSpPr/>
          <p:nvPr/>
        </p:nvSpPr>
        <p:spPr>
          <a:xfrm>
            <a:off x="9156700" y="69723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63" name="Shape 1063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64" name="Shape 1064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5" name="Shape 1065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1066" name="Shape 1066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067" name="Shape 1067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068" name="Shape 1068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9" name="Shape 1069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1070" name="Shape 1070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1071" name="Shape 1071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1072" name="Shape 1072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1075" name="Shape 1075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76" name="Shape 1076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77" name="Shape 1077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8" name="Shape 1078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79" name="Shape 10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1080" name="Shape 108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1081" name="Shape 1081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3 done</a:t>
            </a:r>
          </a:p>
        </p:txBody>
      </p:sp>
      <p:sp>
        <p:nvSpPr>
          <p:cNvPr id="1082" name="Shape 1082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83" name="Shape 1083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84" name="Shape 1084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85" name="Shape 1085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86" name="Shape 1086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87" name="Shape 1087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8" name="Shape 1088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89" name="Shape 1089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90" name="Shape 1090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91" name="Shape 1091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92" name="Shape 1092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93" name="Shape 1093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1094" name="Shape 1094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95" name="Shape 1095"/>
          <p:cNvSpPr/>
          <p:nvPr/>
        </p:nvSpPr>
        <p:spPr>
          <a:xfrm>
            <a:off x="9156700" y="69723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96" name="Shape 1096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7" name="Shape 1097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1098" name="Shape 1098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099" name="Shape 1099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100" name="Shape 1100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1" name="Shape 1101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1102" name="Shape 1102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1103" name="Shape 1103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1104" name="Shape 1104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1107" name="Shape 1107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8" name="Shape 1108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09" name="Shape 1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1110" name="Shape 111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1111" name="Shape 1111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4</a:t>
            </a:r>
          </a:p>
        </p:txBody>
      </p:sp>
      <p:sp>
        <p:nvSpPr>
          <p:cNvPr id="1112" name="Shape 1112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13" name="Shape 1113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14" name="Shape 1114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15" name="Shape 1115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16" name="Shape 1116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17" name="Shape 1117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18" name="Shape 1118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9" name="Shape 1119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20" name="Shape 1120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21" name="Shape 1121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22" name="Shape 1122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23" name="Shape 1123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24" name="Shape 1124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1125" name="Shape 1125"/>
          <p:cNvSpPr/>
          <p:nvPr/>
        </p:nvSpPr>
        <p:spPr>
          <a:xfrm>
            <a:off x="9156700" y="69723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/>
            </a:lvl1pPr>
          </a:lstStyle>
          <a:p>
            <a:r>
              <a:t>4</a:t>
            </a:r>
          </a:p>
        </p:txBody>
      </p:sp>
      <p:sp>
        <p:nvSpPr>
          <p:cNvPr id="1126" name="Shape 1126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7" name="Shape 1127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1128" name="Shape 1128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129" name="Shape 1129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130" name="Shape 1130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1" name="Shape 1131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1132" name="Shape 1132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1133" name="Shape 1133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1134" name="Shape 1134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Shape 11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1137" name="Shape 1137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8" name="Shape 1138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39" name="Shape 11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1140" name="Shape 114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1141" name="Shape 1141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4</a:t>
            </a:r>
          </a:p>
        </p:txBody>
      </p:sp>
      <p:sp>
        <p:nvSpPr>
          <p:cNvPr id="1142" name="Shape 1142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43" name="Shape 1143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44" name="Shape 1144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45" name="Shape 1145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46" name="Shape 1146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47" name="Shape 1147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48" name="Shape 1148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9" name="Shape 1149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50" name="Shape 1150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51" name="Shape 1151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52" name="Shape 1152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53" name="Shape 1153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54" name="Shape 1154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1155" name="Shape 1155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6" name="Shape 1156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7" name="Shape 1157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1158" name="Shape 1158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159" name="Shape 1159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160" name="Shape 1160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1" name="Shape 1161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1162" name="Shape 1162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1163" name="Shape 1163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1164" name="Shape 1164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1016000" y="8813800"/>
            <a:ext cx="194543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add 0 to queue</a:t>
            </a:r>
          </a:p>
        </p:txBody>
      </p:sp>
      <p:sp>
        <p:nvSpPr>
          <p:cNvPr id="105" name="Shape 105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6" name="Shape 106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7" name="Shape 107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8" name="Shape 108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9" name="Shape 109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0" name="Shape 110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1" name="Shape 111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9" name="Shape 119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0" name="Shape 120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1" name="Shape 121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2" name="Shape 122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23" name="Shape 123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2374900" y="4229100"/>
            <a:ext cx="1009552" cy="97806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2413000" y="4076700"/>
            <a:ext cx="4305300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4" name="Shape 134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135" name="Shape 135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36" name="Shape 136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37" name="Shape 137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/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39" name="Shape 139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  <p:sp>
        <p:nvSpPr>
          <p:cNvPr id="140" name="Shape 140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141" name="Shape 141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/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62500 0.329427" pathEditMode="relative">
                                      <p:cBhvr>
                                        <p:cTn id="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Shape 11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1167" name="Shape 1167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8" name="Shape 1168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9" name="Shape 1169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70" name="Shape 1170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71" name="Shape 11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1172" name="Shape 117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1173" name="Shape 1173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4</a:t>
            </a:r>
          </a:p>
        </p:txBody>
      </p:sp>
      <p:sp>
        <p:nvSpPr>
          <p:cNvPr id="1174" name="Shape 1174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75" name="Shape 1175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76" name="Shape 1176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77" name="Shape 1177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78" name="Shape 1178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79" name="Shape 1179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80" name="Shape 1180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1" name="Shape 1181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82" name="Shape 1182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83" name="Shape 1183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84" name="Shape 1184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85" name="Shape 1185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86" name="Shape 1186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1187" name="Shape 1187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1188" name="Shape 1188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189" name="Shape 1189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190" name="Shape 1190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1" name="Shape 1191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1192" name="Shape 1192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1193" name="Shape 1193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1194" name="Shape 1194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1197" name="Shape 1197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8" name="Shape 1198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9" name="Shape 1199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00" name="Shape 12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1201" name="Shape 120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1202" name="Shape 1202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4 done</a:t>
            </a:r>
          </a:p>
        </p:txBody>
      </p:sp>
      <p:sp>
        <p:nvSpPr>
          <p:cNvPr id="1203" name="Shape 1203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04" name="Shape 1204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05" name="Shape 1205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06" name="Shape 1206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07" name="Shape 1207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08" name="Shape 1208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209" name="Shape 1209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0" name="Shape 1210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11" name="Shape 1211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12" name="Shape 1212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13" name="Shape 1213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14" name="Shape 1214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15" name="Shape 1215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1216" name="Shape 1216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217" name="Shape 1217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218" name="Shape 1218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9" name="Shape 1219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1220" name="Shape 1220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1221" name="Shape 1221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1222" name="Shape 1222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1223" name="Shape 1223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" grpId="1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Shape 12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1226" name="Shape 1226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7" name="Shape 1227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28" name="Shape 12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1229" name="Shape 122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1230" name="Shape 1230"/>
          <p:cNvSpPr/>
          <p:nvPr/>
        </p:nvSpPr>
        <p:spPr>
          <a:xfrm>
            <a:off x="1016000" y="8813800"/>
            <a:ext cx="7545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done</a:t>
            </a:r>
          </a:p>
        </p:txBody>
      </p:sp>
      <p:sp>
        <p:nvSpPr>
          <p:cNvPr id="1231" name="Shape 1231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2" name="Shape 1232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33" name="Shape 1233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34" name="Shape 1234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35" name="Shape 1235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36" name="Shape 1236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37" name="Shape 1237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38" name="Shape 1238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39" name="Shape 1239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40" name="Shape 1240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41" name="Shape 1241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242" name="Shape 1242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3" name="Shape 1243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1244" name="Shape 1244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245" name="Shape 1245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246" name="Shape 1246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7" name="Shape 1247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1248" name="Shape 1248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1249" name="Shape 1249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144" name="Shape 144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8" name="Shape 148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49" name="Shape 149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50" name="Shape 150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51" name="Shape 151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52" name="Shape 152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53" name="Shape 153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60" name="Shape 160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61" name="Shape 161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62" name="Shape 162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64" name="Shape 164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2374900" y="4229100"/>
            <a:ext cx="1009552" cy="97806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0" name="Shape 170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0</a:t>
            </a:r>
          </a:p>
        </p:txBody>
      </p:sp>
      <p:sp>
        <p:nvSpPr>
          <p:cNvPr id="173" name="Shape 173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/>
            </a:lvl1pPr>
          </a:lstStyle>
          <a:p>
            <a:r>
              <a:t>0</a:t>
            </a:r>
          </a:p>
        </p:txBody>
      </p:sp>
      <p:sp>
        <p:nvSpPr>
          <p:cNvPr id="174" name="Shape 174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176" name="Shape 176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77" name="Shape 177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78" name="Shape 178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/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80" name="Shape 180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181" name="Shape 181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/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82" name="Shape 182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185" name="Shape 185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2413000" y="4076700"/>
            <a:ext cx="4305300" cy="1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91" name="Shape 191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92" name="Shape 192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93" name="Shape 193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94" name="Shape 194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95" name="Shape 195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96" name="Shape 196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03" name="Shape 203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04" name="Shape 204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05" name="Shape 205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06" name="Shape 206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07" name="Shape 207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08" name="Shape 208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2374900" y="4229100"/>
            <a:ext cx="1009552" cy="97806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0</a:t>
            </a:r>
          </a:p>
        </p:txBody>
      </p:sp>
      <p:sp>
        <p:nvSpPr>
          <p:cNvPr id="215" name="Shape 215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16" name="Shape 216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18" name="Shape 218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219" name="Shape 219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20" name="Shape 220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221" name="Shape 221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/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223" name="Shape 223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224" name="Shape 224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/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grpSp>
        <p:nvGrpSpPr>
          <p:cNvPr id="227" name="Group 227"/>
          <p:cNvGrpSpPr/>
          <p:nvPr/>
        </p:nvGrpSpPr>
        <p:grpSpPr>
          <a:xfrm>
            <a:off x="10960100" y="4975225"/>
            <a:ext cx="1651000" cy="381000"/>
            <a:chOff x="0" y="0"/>
            <a:chExt cx="1651000" cy="381000"/>
          </a:xfrm>
        </p:grpSpPr>
        <p:sp>
          <p:nvSpPr>
            <p:cNvPr id="225" name="Shape 225"/>
            <p:cNvSpPr/>
            <p:nvPr/>
          </p:nvSpPr>
          <p:spPr>
            <a:xfrm>
              <a:off x="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0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90170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1</a:t>
              </a:r>
            </a:p>
          </p:txBody>
        </p:sp>
      </p:grpSp>
      <p:sp>
        <p:nvSpPr>
          <p:cNvPr id="228" name="Shape 228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91406 0.329427" pathEditMode="relative">
                                      <p:cBhvr>
                                        <p:cTn id="1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animBg="1" advAuto="0"/>
      <p:bldP spid="215" grpId="2" animBg="1" advAuto="0"/>
      <p:bldP spid="227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231" name="Shape 231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2374900" y="4229100"/>
            <a:ext cx="1009552" cy="978063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36" name="Shape 236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37" name="Shape 237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38" name="Shape 238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39" name="Shape 239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40" name="Shape 240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41" name="Shape 241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48" name="Shape 248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49" name="Shape 249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50" name="Shape 250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51" name="Shape 251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52" name="Shape 252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53" name="Shape 253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7" name="Shape 257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60" name="Shape 260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0</a:t>
            </a:r>
          </a:p>
        </p:txBody>
      </p:sp>
      <p:sp>
        <p:nvSpPr>
          <p:cNvPr id="261" name="Shape 261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62" name="Shape 262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63" name="Shape 263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65" name="Shape 265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266" name="Shape 266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67" name="Shape 267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268" name="Shape 268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270" name="Shape 270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271" name="Shape 271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grpSp>
        <p:nvGrpSpPr>
          <p:cNvPr id="274" name="Group 274"/>
          <p:cNvGrpSpPr/>
          <p:nvPr/>
        </p:nvGrpSpPr>
        <p:grpSpPr>
          <a:xfrm>
            <a:off x="10960100" y="4981575"/>
            <a:ext cx="1651000" cy="327026"/>
            <a:chOff x="0" y="0"/>
            <a:chExt cx="1651000" cy="381000"/>
          </a:xfrm>
        </p:grpSpPr>
        <p:sp>
          <p:nvSpPr>
            <p:cNvPr id="272" name="Shape 272"/>
            <p:cNvSpPr/>
            <p:nvPr/>
          </p:nvSpPr>
          <p:spPr>
            <a:xfrm>
              <a:off x="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0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90170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1</a:t>
              </a:r>
            </a:p>
          </p:txBody>
        </p:sp>
      </p:grpSp>
      <p:sp>
        <p:nvSpPr>
          <p:cNvPr id="275" name="Shape 275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57031 0.127604" pathEditMode="relative">
                                      <p:cBhvr>
                                        <p:cTn id="17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animBg="1" advAuto="0"/>
      <p:bldP spid="262" grpId="2" animBg="1" advAuto="0"/>
      <p:bldP spid="274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278" name="Shape 278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 flipH="1">
            <a:off x="2159000" y="4305300"/>
            <a:ext cx="1" cy="2309915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0</a:t>
            </a:r>
          </a:p>
        </p:txBody>
      </p:sp>
      <p:sp>
        <p:nvSpPr>
          <p:cNvPr id="283" name="Shape 283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84" name="Shape 284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85" name="Shape 285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86" name="Shape 286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87" name="Shape 287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88" name="Shape 288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89" name="Shape 289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2" name="Shape 292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4" name="Shape 294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96" name="Shape 296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97" name="Shape 297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98" name="Shape 298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99" name="Shape 299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00" name="Shape 300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01" name="Shape 301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3" name="Shape 303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4" name="Shape 304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07" name="Shape 307"/>
          <p:cNvSpPr/>
          <p:nvPr/>
        </p:nvSpPr>
        <p:spPr>
          <a:xfrm>
            <a:off x="9156700" y="6311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08" name="Shape 308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09" name="Shape 309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10" name="Shape 310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11" name="Shape 311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13" name="Shape 313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314" name="Shape 314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15" name="Shape 315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316" name="Shape 316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18" name="Shape 318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319" name="Shape 319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grpSp>
        <p:nvGrpSpPr>
          <p:cNvPr id="322" name="Group 322"/>
          <p:cNvGrpSpPr/>
          <p:nvPr/>
        </p:nvGrpSpPr>
        <p:grpSpPr>
          <a:xfrm>
            <a:off x="10960100" y="6324600"/>
            <a:ext cx="1651000" cy="381000"/>
            <a:chOff x="0" y="0"/>
            <a:chExt cx="1651000" cy="381000"/>
          </a:xfrm>
        </p:grpSpPr>
        <p:sp>
          <p:nvSpPr>
            <p:cNvPr id="320" name="Shape 320"/>
            <p:cNvSpPr/>
            <p:nvPr/>
          </p:nvSpPr>
          <p:spPr>
            <a:xfrm>
              <a:off x="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0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901700" y="0"/>
              <a:ext cx="749300" cy="38100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160000"/>
                </a:lnSpc>
                <a:defRPr sz="1800"/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r>
                <a:rPr>
                  <a:solidFill>
                    <a:srgbClr val="8D3124"/>
                  </a:solidFill>
                  <a:uFill>
                    <a:solidFill>
                      <a:srgbClr val="8D3124"/>
                    </a:solidFill>
                  </a:uFill>
                </a:rPr>
                <a:t>1</a:t>
              </a:r>
            </a:p>
          </p:txBody>
        </p:sp>
      </p:grpSp>
      <p:sp>
        <p:nvSpPr>
          <p:cNvPr id="323" name="Shape 323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62500 -0.088542" pathEditMode="relative">
                                      <p:cBhvr>
                                        <p:cTn id="17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1" animBg="1" advAuto="0"/>
      <p:bldP spid="310" grpId="2" animBg="1" advAuto="0"/>
      <p:bldP spid="322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0 done</a:t>
            </a:r>
          </a:p>
        </p:txBody>
      </p:sp>
      <p:sp>
        <p:nvSpPr>
          <p:cNvPr id="329" name="Shape 329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30" name="Shape 330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31" name="Shape 331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32" name="Shape 332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33" name="Shape 333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34" name="Shape 334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35" name="Shape 335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8" name="Shape 338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42" name="Shape 342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43" name="Shape 343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44" name="Shape 344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45" name="Shape 345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46" name="Shape 346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8" name="Shape 348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52" name="Shape 352"/>
          <p:cNvSpPr/>
          <p:nvPr/>
        </p:nvSpPr>
        <p:spPr>
          <a:xfrm>
            <a:off x="9156700" y="6311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53" name="Shape 353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54" name="Shape 354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55" name="Shape 355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56" name="Shape 356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9156700" y="567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58" name="Shape 358"/>
          <p:cNvSpPr/>
          <p:nvPr/>
        </p:nvSpPr>
        <p:spPr>
          <a:xfrm>
            <a:off x="1905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59" name="Shape 359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361" name="Shape 361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62" name="Shape 362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363" name="Shape 363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365" name="Shape 365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366" name="Shape 366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367" name="Shape 367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fill="hold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1" animBg="1" advAuto="0"/>
      <p:bldP spid="358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Repeat until queue is empty:</a:t>
            </a:r>
          </a:p>
          <a:p>
            <a:pPr lvl="1"/>
            <a:r>
              <a:t>Remove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from queue.</a:t>
            </a:r>
          </a:p>
          <a:p>
            <a:pPr lvl="1"/>
            <a:r>
              <a:t>Add to queue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and mark them.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Breadth-first search demo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1016000" y="8813800"/>
            <a:ext cx="140418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dequeue 2</a:t>
            </a:r>
          </a:p>
        </p:txBody>
      </p:sp>
      <p:sp>
        <p:nvSpPr>
          <p:cNvPr id="373" name="Shape 373"/>
          <p:cNvSpPr/>
          <p:nvPr/>
        </p:nvSpPr>
        <p:spPr>
          <a:xfrm>
            <a:off x="1905000" y="3808776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74" name="Shape 374"/>
          <p:cNvSpPr/>
          <p:nvPr/>
        </p:nvSpPr>
        <p:spPr>
          <a:xfrm>
            <a:off x="6736294" y="6624049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75" name="Shape 375"/>
          <p:cNvSpPr/>
          <p:nvPr/>
        </p:nvSpPr>
        <p:spPr>
          <a:xfrm>
            <a:off x="6726146" y="380984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76" name="Shape 376"/>
          <p:cNvSpPr/>
          <p:nvPr/>
        </p:nvSpPr>
        <p:spPr>
          <a:xfrm>
            <a:off x="3282261" y="5143775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77" name="Shape 377"/>
          <p:cNvSpPr/>
          <p:nvPr/>
        </p:nvSpPr>
        <p:spPr>
          <a:xfrm>
            <a:off x="1901444" y="6621414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78" name="Shape 378"/>
          <p:cNvSpPr/>
          <p:nvPr/>
        </p:nvSpPr>
        <p:spPr>
          <a:xfrm>
            <a:off x="3931391" y="6192108"/>
            <a:ext cx="508001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79" name="Shape 379"/>
          <p:cNvSpPr/>
          <p:nvPr/>
        </p:nvSpPr>
        <p:spPr>
          <a:xfrm flipH="1">
            <a:off x="2159893" y="4305300"/>
            <a:ext cx="1" cy="230991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0" name="Shape 380"/>
          <p:cNvSpPr/>
          <p:nvPr/>
        </p:nvSpPr>
        <p:spPr>
          <a:xfrm flipV="1">
            <a:off x="3764806" y="4228243"/>
            <a:ext cx="2999710" cy="10341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2368648" y="4228937"/>
            <a:ext cx="1009552" cy="978064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4451452" y="6459228"/>
            <a:ext cx="2279548" cy="386073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3" name="Shape 383"/>
          <p:cNvSpPr/>
          <p:nvPr/>
        </p:nvSpPr>
        <p:spPr>
          <a:xfrm flipV="1">
            <a:off x="2390163" y="6464299"/>
            <a:ext cx="1546837" cy="314638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2413000" y="4077184"/>
            <a:ext cx="4305300" cy="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5" name="Shape 385"/>
          <p:cNvSpPr/>
          <p:nvPr/>
        </p:nvSpPr>
        <p:spPr>
          <a:xfrm flipV="1">
            <a:off x="4381500" y="4296174"/>
            <a:ext cx="2476500" cy="1964926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6731000" y="6629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87" name="Shape 387"/>
          <p:cNvSpPr/>
          <p:nvPr/>
        </p:nvSpPr>
        <p:spPr>
          <a:xfrm>
            <a:off x="6731000" y="3810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88" name="Shape 388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89" name="Shape 389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90" name="Shape 390"/>
          <p:cNvSpPr/>
          <p:nvPr/>
        </p:nvSpPr>
        <p:spPr>
          <a:xfrm>
            <a:off x="3937000" y="6197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91" name="Shape 391"/>
          <p:cNvSpPr/>
          <p:nvPr/>
        </p:nvSpPr>
        <p:spPr>
          <a:xfrm flipV="1">
            <a:off x="3759200" y="4229100"/>
            <a:ext cx="2999710" cy="10341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4457700" y="6464300"/>
            <a:ext cx="2279548" cy="38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3" name="Shape 393"/>
          <p:cNvSpPr/>
          <p:nvPr/>
        </p:nvSpPr>
        <p:spPr>
          <a:xfrm flipV="1">
            <a:off x="2387600" y="6464300"/>
            <a:ext cx="1546837" cy="3146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4" name="Shape 394"/>
          <p:cNvSpPr/>
          <p:nvPr/>
        </p:nvSpPr>
        <p:spPr>
          <a:xfrm flipV="1">
            <a:off x="4381500" y="4292600"/>
            <a:ext cx="2476500" cy="19649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9156700" y="4559300"/>
            <a:ext cx="635000" cy="3022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9156700" y="694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/>
            </a:lvl1pPr>
          </a:lstStyle>
          <a:p>
            <a:r>
              <a:t>2</a:t>
            </a:r>
          </a:p>
        </p:txBody>
      </p:sp>
      <p:sp>
        <p:nvSpPr>
          <p:cNvPr id="397" name="Shape 397"/>
          <p:cNvSpPr/>
          <p:nvPr/>
        </p:nvSpPr>
        <p:spPr>
          <a:xfrm>
            <a:off x="9156700" y="6311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98" name="Shape 398"/>
          <p:cNvSpPr/>
          <p:nvPr/>
        </p:nvSpPr>
        <p:spPr>
          <a:xfrm>
            <a:off x="9156700" y="5676900"/>
            <a:ext cx="635000" cy="63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BEBE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99" name="Shape 399"/>
          <p:cNvSpPr/>
          <p:nvPr/>
        </p:nvSpPr>
        <p:spPr>
          <a:xfrm>
            <a:off x="3276600" y="5143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00" name="Shape 400"/>
          <p:cNvSpPr/>
          <p:nvPr/>
        </p:nvSpPr>
        <p:spPr>
          <a:xfrm>
            <a:off x="1905000" y="6616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01" name="Shape 401"/>
          <p:cNvSpPr/>
          <p:nvPr/>
        </p:nvSpPr>
        <p:spPr>
          <a:xfrm>
            <a:off x="6997700" y="4318000"/>
            <a:ext cx="0" cy="229969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100584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</p:txBody>
      </p:sp>
      <p:sp>
        <p:nvSpPr>
          <p:cNvPr id="403" name="Shape 403"/>
          <p:cNvSpPr/>
          <p:nvPr/>
        </p:nvSpPr>
        <p:spPr>
          <a:xfrm>
            <a:off x="10248900" y="402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04" name="Shape 404"/>
          <p:cNvSpPr/>
          <p:nvPr/>
        </p:nvSpPr>
        <p:spPr>
          <a:xfrm>
            <a:off x="10668000" y="40259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405" name="Shape 405"/>
          <p:cNvSpPr/>
          <p:nvPr/>
        </p:nvSpPr>
        <p:spPr>
          <a:xfrm>
            <a:off x="10236200" y="4445000"/>
            <a:ext cx="249056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109601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</p:txBody>
      </p:sp>
      <p:sp>
        <p:nvSpPr>
          <p:cNvPr id="407" name="Shape 407"/>
          <p:cNvSpPr/>
          <p:nvPr/>
        </p:nvSpPr>
        <p:spPr>
          <a:xfrm>
            <a:off x="11772900" y="4025900"/>
            <a:ext cx="991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distTo[]</a:t>
            </a:r>
          </a:p>
        </p:txBody>
      </p:sp>
      <p:sp>
        <p:nvSpPr>
          <p:cNvPr id="408" name="Shape 408"/>
          <p:cNvSpPr/>
          <p:nvPr/>
        </p:nvSpPr>
        <p:spPr>
          <a:xfrm>
            <a:off x="11861800" y="4533900"/>
            <a:ext cx="7493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</a:t>
            </a:r>
          </a:p>
        </p:txBody>
      </p:sp>
      <p:sp>
        <p:nvSpPr>
          <p:cNvPr id="409" name="Shape 409"/>
          <p:cNvSpPr/>
          <p:nvPr/>
        </p:nvSpPr>
        <p:spPr>
          <a:xfrm>
            <a:off x="9055100" y="4025900"/>
            <a:ext cx="81266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queue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2F2F2"/>
      </a:dk1>
      <a:lt1>
        <a:srgbClr val="8D3124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2119</Words>
  <Application>Microsoft Office PowerPoint</Application>
  <PresentationFormat>Custom</PresentationFormat>
  <Paragraphs>1268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Futura</vt:lpstr>
      <vt:lpstr>Helvetica</vt:lpstr>
      <vt:lpstr>Lucida Grande</vt:lpstr>
      <vt:lpstr>Lucida Sans Regular</vt:lpstr>
      <vt:lpstr>Times New Roman</vt:lpstr>
      <vt:lpstr>ヒラギノ角ゴ ProN W3</vt:lpstr>
      <vt:lpstr>White</vt:lpstr>
      <vt:lpstr>4.1  Breadth-First Search 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  <vt:lpstr>Breadth-first search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 Breadth-First Search  Demo</dc:title>
  <cp:lastModifiedBy>Stucki, David</cp:lastModifiedBy>
  <cp:revision>2</cp:revision>
  <dcterms:modified xsi:type="dcterms:W3CDTF">2022-11-03T23:31:00Z</dcterms:modified>
</cp:coreProperties>
</file>