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448" r:id="rId2"/>
    <p:sldId id="460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</p:sldIdLst>
  <p:sldSz cx="12192000" cy="6858000"/>
  <p:notesSz cx="7315200" cy="9601200"/>
  <p:embeddedFontLst>
    <p:embeddedFont>
      <p:font typeface="Americana BT" panose="02020504070506020904" pitchFamily="18" charset="0"/>
      <p:regular r:id="rId16"/>
      <p:bold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rmina Lt BT" panose="0207050206030A030404" pitchFamily="18" charset="0"/>
      <p:regular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9797"/>
    <a:srgbClr val="F2D59C"/>
    <a:srgbClr val="FFFFFF"/>
    <a:srgbClr val="A7A7A7"/>
    <a:srgbClr val="9BFFC8"/>
    <a:srgbClr val="99FF66"/>
    <a:srgbClr val="66FF66"/>
    <a:srgbClr val="FF99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 autoAdjust="0"/>
    <p:restoredTop sz="94660" autoAdjust="0"/>
  </p:normalViewPr>
  <p:slideViewPr>
    <p:cSldViewPr>
      <p:cViewPr varScale="1">
        <p:scale>
          <a:sx n="94" d="100"/>
          <a:sy n="94" d="100"/>
        </p:scale>
        <p:origin x="102" y="14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 to Symbol Tables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2AC85-D131-4989-B8BD-4DE7AD34F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798" y="0"/>
            <a:ext cx="7755320" cy="68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3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9C48EC-FB71-43C3-A171-9C2187F7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81" y="0"/>
            <a:ext cx="8742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0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65C5F-4FD4-4C64-9CFD-3004C5197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02" y="0"/>
            <a:ext cx="9072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4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3.1-3.2</a:t>
            </a:r>
          </a:p>
          <a:p>
            <a:r>
              <a:rPr lang="en-US" dirty="0"/>
              <a:t>Lab </a:t>
            </a:r>
            <a:r>
              <a:rPr lang="en-US"/>
              <a:t>5 available</a:t>
            </a:r>
            <a:endParaRPr lang="en-US" dirty="0"/>
          </a:p>
          <a:p>
            <a:r>
              <a:rPr lang="en-US" dirty="0"/>
              <a:t>HW 3 due Friday</a:t>
            </a:r>
          </a:p>
          <a:p>
            <a:r>
              <a:rPr lang="en-US" dirty="0"/>
              <a:t>Project 2: forms teams now!</a:t>
            </a:r>
          </a:p>
          <a:p>
            <a:pPr lvl="1"/>
            <a:r>
              <a:rPr lang="en-US" dirty="0"/>
              <a:t>released </a:t>
            </a:r>
            <a:r>
              <a:rPr lang="en-US"/>
              <a:t>on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abstract concept that has had numerous software incarnations over many decades</a:t>
            </a:r>
          </a:p>
          <a:p>
            <a:pPr lvl="1"/>
            <a:r>
              <a:rPr lang="en-US" dirty="0"/>
              <a:t>A data structure in which the elements are key/value pairs</a:t>
            </a:r>
          </a:p>
          <a:p>
            <a:pPr lvl="1"/>
            <a:r>
              <a:rPr lang="en-US" dirty="0"/>
              <a:t>A kind of container</a:t>
            </a:r>
          </a:p>
          <a:p>
            <a:pPr lvl="1"/>
            <a:r>
              <a:rPr lang="en-US" dirty="0"/>
              <a:t>Keys and values can be of any type</a:t>
            </a:r>
          </a:p>
          <a:p>
            <a:pPr lvl="1"/>
            <a:r>
              <a:rPr lang="en-US" dirty="0"/>
              <a:t>Keys must be unique, non-null values</a:t>
            </a:r>
          </a:p>
          <a:p>
            <a:pPr lvl="1"/>
            <a:r>
              <a:rPr lang="en-US" dirty="0"/>
              <a:t>Elements may or may not be ordered, depending on application/implementation</a:t>
            </a:r>
          </a:p>
          <a:p>
            <a:pPr lvl="1"/>
            <a:r>
              <a:rPr lang="en-US" dirty="0"/>
              <a:t>As with all containers, iteration must be supported</a:t>
            </a:r>
          </a:p>
        </p:txBody>
      </p:sp>
    </p:spTree>
    <p:extLst>
      <p:ext uri="{BB962C8B-B14F-4D97-AF65-F5344CB8AC3E}">
        <p14:creationId xmlns:p14="http://schemas.microsoft.com/office/powerpoint/2010/main" val="18528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D31B-18E3-49CE-9522-738B72DA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E8371-F6F0-45D3-A6E2-19EB803E5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Dictionary</a:t>
            </a:r>
            <a:r>
              <a:rPr lang="en-US" dirty="0"/>
              <a:t>: </a:t>
            </a:r>
            <a:r>
              <a:rPr lang="en-US" sz="2400" dirty="0"/>
              <a:t>Python, C#, Julia, Smalltalk, </a:t>
            </a:r>
            <a:r>
              <a:rPr lang="en-US" sz="2400" dirty="0" err="1"/>
              <a:t>Tcl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Associative Array</a:t>
            </a:r>
            <a:r>
              <a:rPr lang="en-US" dirty="0"/>
              <a:t>: </a:t>
            </a:r>
            <a:r>
              <a:rPr lang="en-US" sz="2400" dirty="0"/>
              <a:t>awk, Go, LISP, Perl, PHP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Map</a:t>
            </a:r>
            <a:r>
              <a:rPr lang="en-US" dirty="0"/>
              <a:t>: </a:t>
            </a:r>
            <a:r>
              <a:rPr lang="en-US" sz="2400" dirty="0"/>
              <a:t>Java, C++, Red, YAML, </a:t>
            </a:r>
            <a:r>
              <a:rPr lang="en-US" sz="2400" dirty="0" err="1"/>
              <a:t>OCaml</a:t>
            </a:r>
            <a:r>
              <a:rPr lang="en-US" sz="2400" dirty="0"/>
              <a:t>, Scala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Table</a:t>
            </a:r>
            <a:r>
              <a:rPr lang="en-US" dirty="0"/>
              <a:t>: </a:t>
            </a:r>
            <a:r>
              <a:rPr lang="en-US" sz="2400" dirty="0">
                <a:solidFill>
                  <a:schemeClr val="accent2"/>
                </a:solidFill>
              </a:rPr>
              <a:t>SNOBOL</a:t>
            </a:r>
            <a:r>
              <a:rPr lang="en-US" sz="2400" dirty="0"/>
              <a:t>, SQL, Lua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Object </a:t>
            </a:r>
            <a:r>
              <a:rPr lang="en-US" sz="2400" dirty="0">
                <a:solidFill>
                  <a:schemeClr val="accent6"/>
                </a:solidFill>
              </a:rPr>
              <a:t>(non-standard)</a:t>
            </a:r>
            <a:r>
              <a:rPr lang="en-US" dirty="0"/>
              <a:t>: </a:t>
            </a:r>
            <a:r>
              <a:rPr lang="en-US" sz="2400" dirty="0"/>
              <a:t>JavaScript, JSON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F56B3-CC69-4BF3-9072-2CCB44BB8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311431"/>
            <a:ext cx="9144000" cy="253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Table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E2748-568E-43C2-BAE9-F867E3842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9836"/>
            <a:ext cx="8229600" cy="53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9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Table API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AFA40-9DC5-41F1-B401-15C9FBE6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538741"/>
            <a:ext cx="8897592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0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D31B-18E3-49CE-9522-738B72DA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E8371-F6F0-45D3-A6E2-19EB803E5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Values are not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(beware of Java)</a:t>
            </a:r>
          </a:p>
          <a:p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  <a:r>
              <a:rPr lang="en-US" dirty="0"/>
              <a:t> returns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if key not present</a:t>
            </a:r>
          </a:p>
          <a:p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put()</a:t>
            </a:r>
            <a:r>
              <a:rPr lang="en-US" dirty="0"/>
              <a:t> overwrites old value with new value</a:t>
            </a:r>
          </a:p>
          <a:p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contains()</a:t>
            </a:r>
            <a:r>
              <a:rPr lang="en-US" dirty="0"/>
              <a:t> is easy to implement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contains(Key key)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get(key) !=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delete()</a:t>
            </a:r>
            <a:r>
              <a:rPr lang="en-US" dirty="0"/>
              <a:t> can be implemented lazy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delete(Key key)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put(key,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B0DE-4B5A-42D0-82FD-5AD2B6FF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&amp;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53620-E84B-4152-B15F-39871BF08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44" y="1363542"/>
            <a:ext cx="7220513" cy="549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C66F-F4FE-4975-9AD2-3E92FABD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4572B-D5D7-4AB8-9111-09CF25916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482006"/>
            <a:ext cx="76771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46089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38960</TotalTime>
  <Words>237</Words>
  <Application>Microsoft Office PowerPoint</Application>
  <PresentationFormat>Widescreen</PresentationFormat>
  <Paragraphs>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Verdana</vt:lpstr>
      <vt:lpstr>Arial</vt:lpstr>
      <vt:lpstr>Wingdings</vt:lpstr>
      <vt:lpstr>Carmina Lt BT</vt:lpstr>
      <vt:lpstr>Calibri</vt:lpstr>
      <vt:lpstr>Times New Roman</vt:lpstr>
      <vt:lpstr>Georgia</vt:lpstr>
      <vt:lpstr>Courier New</vt:lpstr>
      <vt:lpstr>Americana BT</vt:lpstr>
      <vt:lpstr>Profile</vt:lpstr>
      <vt:lpstr>Introduction to Symbol Tables </vt:lpstr>
      <vt:lpstr>Alerts</vt:lpstr>
      <vt:lpstr>Symbol Tables</vt:lpstr>
      <vt:lpstr>Equivalent concepts</vt:lpstr>
      <vt:lpstr>Symbol Table Applications</vt:lpstr>
      <vt:lpstr>Symbol Table API</vt:lpstr>
      <vt:lpstr>Conventions</vt:lpstr>
      <vt:lpstr>Keys &amp; Values</vt:lpstr>
      <vt:lpstr>Equality</vt:lpstr>
      <vt:lpstr>PowerPoint Presentation</vt:lpstr>
      <vt:lpstr>PowerPoint Presentation</vt:lpstr>
      <vt:lpstr>PowerPoint Presentation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547</cp:revision>
  <dcterms:created xsi:type="dcterms:W3CDTF">2005-03-22T22:30:11Z</dcterms:created>
  <dcterms:modified xsi:type="dcterms:W3CDTF">2022-09-17T02:38:21Z</dcterms:modified>
</cp:coreProperties>
</file>