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3942" r:id="rId2"/>
  </p:sldMasterIdLst>
  <p:notesMasterIdLst>
    <p:notesMasterId r:id="rId11"/>
  </p:notesMasterIdLst>
  <p:handoutMasterIdLst>
    <p:handoutMasterId r:id="rId12"/>
  </p:handoutMasterIdLst>
  <p:sldIdLst>
    <p:sldId id="322" r:id="rId3"/>
    <p:sldId id="393" r:id="rId4"/>
    <p:sldId id="258" r:id="rId5"/>
    <p:sldId id="349" r:id="rId6"/>
    <p:sldId id="260" r:id="rId7"/>
    <p:sldId id="387" r:id="rId8"/>
    <p:sldId id="391" r:id="rId9"/>
    <p:sldId id="392" r:id="rId10"/>
  </p:sldIdLst>
  <p:sldSz cx="12192000" cy="6858000"/>
  <p:notesSz cx="6858000" cy="9144000"/>
  <p:embeddedFontLst>
    <p:embeddedFont>
      <p:font typeface="Pizzicato-Swash" panose="00000400000000000000" pitchFamily="2" charset="0"/>
      <p:regular r:id="rId13"/>
    </p:embeddedFont>
    <p:embeddedFont>
      <p:font typeface="TrumpetLite" panose="020A0602050506020204" pitchFamily="18" charset="0"/>
      <p:regular r:id="rId14"/>
      <p:bold r:id="rId15"/>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5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792" y="108"/>
      </p:cViewPr>
      <p:guideLst>
        <p:guide orient="horz" pos="1056"/>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12E01F-C8E0-4E01-80CB-14DA9D78F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FF34F522-674C-46BD-99A3-3E4F307622F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E0A216C4-0FCA-45F9-B211-C03196D0FCAF}" type="datetime1">
              <a:rPr lang="en-US"/>
              <a:pPr>
                <a:defRPr/>
              </a:pPr>
              <a:t>2/7/2026</a:t>
            </a:fld>
            <a:endParaRPr lang="en-US"/>
          </a:p>
        </p:txBody>
      </p:sp>
      <p:sp>
        <p:nvSpPr>
          <p:cNvPr id="4" name="Footer Placeholder 3">
            <a:extLst>
              <a:ext uri="{FF2B5EF4-FFF2-40B4-BE49-F238E27FC236}">
                <a16:creationId xmlns:a16="http://schemas.microsoft.com/office/drawing/2014/main" id="{F467BAC8-D497-46BC-98C5-67CA2B15A4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79E9310E-344A-4A92-8363-A39C496541D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A9FA6E-5023-4B35-92F8-B83FC67BC41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548A741-20FB-45AD-B2F4-45254CB615CA}"/>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E1B1FB15-C6EC-49C9-9C26-29FA40719472}"/>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F76E9E22-C3D5-402D-B18D-E11354B8AB62}"/>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64CC1E29-449A-498F-89AC-88284CA37C61}"/>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391961F5-FE77-4116-A4C1-FD89177A074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3C745832-9CBC-43F6-8647-17E2A567378D}"/>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0BDED4AA-C679-48AF-91D9-9F97465434B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C9D89DD3-161A-4CE3-AA96-7DA07EC82FF2}"/>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47114" name="Rectangle 9">
            <a:extLst>
              <a:ext uri="{FF2B5EF4-FFF2-40B4-BE49-F238E27FC236}">
                <a16:creationId xmlns:a16="http://schemas.microsoft.com/office/drawing/2014/main" id="{BA259456-1B77-4206-B1D9-6EAABF75BFB4}"/>
              </a:ext>
            </a:extLst>
          </p:cNvPr>
          <p:cNvSpPr>
            <a:spLocks noGrp="1" noRot="1" noChangeAspect="1" noChangeArrowheads="1"/>
          </p:cNvSpPr>
          <p:nvPr>
            <p:ph type="sldImg"/>
          </p:nvPr>
        </p:nvSpPr>
        <p:spPr bwMode="auto">
          <a:xfrm>
            <a:off x="385763" y="685800"/>
            <a:ext cx="6076950"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8A518CF3-0BA7-4EE4-A138-61429B426AF7}"/>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2C0DF8AB-74F1-474F-8AAB-39CFB37D1258}"/>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492829A-02C8-4EB4-9FE1-910F4D7A8E0B}"/>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2993E140-3300-4CD6-909A-CE24088DD0C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2">
            <a:extLst>
              <a:ext uri="{FF2B5EF4-FFF2-40B4-BE49-F238E27FC236}">
                <a16:creationId xmlns:a16="http://schemas.microsoft.com/office/drawing/2014/main" id="{3D492417-6F27-46C0-9E21-AB21B562D25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E0F789FE-1EA8-4AB4-87F8-28D4AEEBEADA}" type="slidenum">
              <a:rPr lang="en-US" altLang="en-US" sz="1200">
                <a:solidFill>
                  <a:srgbClr val="000000"/>
                </a:solidFill>
              </a:rPr>
              <a:pPr eaLnBrk="1" hangingPunct="1"/>
              <a:t>3</a:t>
            </a:fld>
            <a:endParaRPr lang="en-US" altLang="en-US" sz="1200">
              <a:solidFill>
                <a:srgbClr val="000000"/>
              </a:solidFill>
            </a:endParaRPr>
          </a:p>
        </p:txBody>
      </p:sp>
      <p:sp>
        <p:nvSpPr>
          <p:cNvPr id="49155" name="Text Box 1">
            <a:extLst>
              <a:ext uri="{FF2B5EF4-FFF2-40B4-BE49-F238E27FC236}">
                <a16:creationId xmlns:a16="http://schemas.microsoft.com/office/drawing/2014/main" id="{C6E66578-2550-47F8-A3AD-647C5F1E995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9156" name="Rectangle 2">
            <a:extLst>
              <a:ext uri="{FF2B5EF4-FFF2-40B4-BE49-F238E27FC236}">
                <a16:creationId xmlns:a16="http://schemas.microsoft.com/office/drawing/2014/main" id="{B8A3CCF0-0A6B-47DB-9641-6E873DA0C53D}"/>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a:extLst>
              <a:ext uri="{FF2B5EF4-FFF2-40B4-BE49-F238E27FC236}">
                <a16:creationId xmlns:a16="http://schemas.microsoft.com/office/drawing/2014/main" id="{DBEA7F55-ECAE-4E05-9105-861B6F55D2B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A1F5A8BA-7EC7-4142-AE90-EF12A04B279A}" type="slidenum">
              <a:rPr lang="en-US" altLang="en-US" sz="1200">
                <a:solidFill>
                  <a:srgbClr val="000000"/>
                </a:solidFill>
              </a:rPr>
              <a:pPr eaLnBrk="1" hangingPunct="1"/>
              <a:t>4</a:t>
            </a:fld>
            <a:endParaRPr lang="en-US" altLang="en-US" sz="1200">
              <a:solidFill>
                <a:srgbClr val="000000"/>
              </a:solidFill>
            </a:endParaRPr>
          </a:p>
        </p:txBody>
      </p:sp>
      <p:sp>
        <p:nvSpPr>
          <p:cNvPr id="50179" name="Text Box 1">
            <a:extLst>
              <a:ext uri="{FF2B5EF4-FFF2-40B4-BE49-F238E27FC236}">
                <a16:creationId xmlns:a16="http://schemas.microsoft.com/office/drawing/2014/main" id="{AFBC2A7E-825A-412E-BB2A-1FE2751EB23F}"/>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0180" name="Rectangle 2">
            <a:extLst>
              <a:ext uri="{FF2B5EF4-FFF2-40B4-BE49-F238E27FC236}">
                <a16:creationId xmlns:a16="http://schemas.microsoft.com/office/drawing/2014/main" id="{CDA3C6F5-F4C2-4C03-B145-76359A13A264}"/>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5</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6</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158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7</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6200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a:extLst>
              <a:ext uri="{FF2B5EF4-FFF2-40B4-BE49-F238E27FC236}">
                <a16:creationId xmlns:a16="http://schemas.microsoft.com/office/drawing/2014/main" id="{5F224768-60AB-4A98-BE84-B440FB0D06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8311A988-DE6B-4F59-B28C-9D7C0A7A6C8E}" type="slidenum">
              <a:rPr lang="en-US" altLang="en-US" sz="1200">
                <a:solidFill>
                  <a:srgbClr val="000000"/>
                </a:solidFill>
              </a:rPr>
              <a:pPr eaLnBrk="1" hangingPunct="1"/>
              <a:t>8</a:t>
            </a:fld>
            <a:endParaRPr lang="en-US" altLang="en-US" sz="1200">
              <a:solidFill>
                <a:srgbClr val="000000"/>
              </a:solidFill>
            </a:endParaRPr>
          </a:p>
        </p:txBody>
      </p:sp>
      <p:sp>
        <p:nvSpPr>
          <p:cNvPr id="51203" name="Text Box 1">
            <a:extLst>
              <a:ext uri="{FF2B5EF4-FFF2-40B4-BE49-F238E27FC236}">
                <a16:creationId xmlns:a16="http://schemas.microsoft.com/office/drawing/2014/main" id="{BBC46193-49E2-481E-B16A-A7C7EC303E8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204" name="Rectangle 2">
            <a:extLst>
              <a:ext uri="{FF2B5EF4-FFF2-40B4-BE49-F238E27FC236}">
                <a16:creationId xmlns:a16="http://schemas.microsoft.com/office/drawing/2014/main" id="{C22C5434-5D96-436C-A788-73D3E5B73499}"/>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07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914400" y="1905000"/>
            <a:ext cx="103632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C6D27456-8CA1-4605-A05C-D50BFD98B50E}"/>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3FA66F0F-428B-48B9-8770-8D7AF36C3A3F}"/>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57923A97-83FE-4736-9601-7B528B0381C3}" type="slidenum">
              <a:rPr lang="en-US" altLang="en-US"/>
              <a:pPr/>
              <a:t>‹#›</a:t>
            </a:fld>
            <a:endParaRPr lang="en-US" altLang="en-US"/>
          </a:p>
        </p:txBody>
      </p:sp>
    </p:spTree>
    <p:extLst>
      <p:ext uri="{BB962C8B-B14F-4D97-AF65-F5344CB8AC3E}">
        <p14:creationId xmlns:p14="http://schemas.microsoft.com/office/powerpoint/2010/main" val="115995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E122DD-BC3B-48C7-8413-9751F1711647}"/>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40A9AB50-BED2-4EE5-9549-4901F8B1A9B7}"/>
              </a:ext>
            </a:extLst>
          </p:cNvPr>
          <p:cNvSpPr>
            <a:spLocks noGrp="1" noChangeArrowheads="1"/>
          </p:cNvSpPr>
          <p:nvPr>
            <p:ph type="sldNum" sz="quarter" idx="11"/>
          </p:nvPr>
        </p:nvSpPr>
        <p:spPr>
          <a:ln/>
        </p:spPr>
        <p:txBody>
          <a:bodyPr/>
          <a:lstStyle>
            <a:lvl1pPr>
              <a:defRPr/>
            </a:lvl1pPr>
          </a:lstStyle>
          <a:p>
            <a:fld id="{AEACF221-9090-4475-98AA-7D70F5FC1D79}" type="slidenum">
              <a:rPr lang="en-US" altLang="en-US"/>
              <a:pPr/>
              <a:t>‹#›</a:t>
            </a:fld>
            <a:endParaRPr lang="en-US" altLang="en-US"/>
          </a:p>
        </p:txBody>
      </p:sp>
    </p:spTree>
    <p:extLst>
      <p:ext uri="{BB962C8B-B14F-4D97-AF65-F5344CB8AC3E}">
        <p14:creationId xmlns:p14="http://schemas.microsoft.com/office/powerpoint/2010/main" val="29193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82A08C-9485-4ABC-81AD-09B8B8AC6E8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F65F54C-15A7-4C3A-B66C-B6AE2A207835}"/>
              </a:ext>
            </a:extLst>
          </p:cNvPr>
          <p:cNvSpPr>
            <a:spLocks noGrp="1" noChangeArrowheads="1"/>
          </p:cNvSpPr>
          <p:nvPr>
            <p:ph type="sldNum" sz="quarter" idx="11"/>
          </p:nvPr>
        </p:nvSpPr>
        <p:spPr>
          <a:ln/>
        </p:spPr>
        <p:txBody>
          <a:bodyPr/>
          <a:lstStyle>
            <a:lvl1pPr>
              <a:defRPr/>
            </a:lvl1pPr>
          </a:lstStyle>
          <a:p>
            <a:fld id="{8E565F59-5F7B-411F-B8A8-163E1C1A2846}" type="slidenum">
              <a:rPr lang="en-US" altLang="en-US"/>
              <a:pPr/>
              <a:t>‹#›</a:t>
            </a:fld>
            <a:endParaRPr lang="en-US" altLang="en-US"/>
          </a:p>
        </p:txBody>
      </p:sp>
    </p:spTree>
    <p:extLst>
      <p:ext uri="{BB962C8B-B14F-4D97-AF65-F5344CB8AC3E}">
        <p14:creationId xmlns:p14="http://schemas.microsoft.com/office/powerpoint/2010/main" val="185254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4EBA2CF-C60B-4594-BB83-56C3F282F322}"/>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F8192ADB-9A4B-474A-8382-149DBE249007}"/>
              </a:ext>
            </a:extLst>
          </p:cNvPr>
          <p:cNvSpPr>
            <a:spLocks noGrp="1"/>
          </p:cNvSpPr>
          <p:nvPr>
            <p:ph type="sldNum" idx="11"/>
          </p:nvPr>
        </p:nvSpPr>
        <p:spPr>
          <a:xfrm>
            <a:off x="8737601" y="6324601"/>
            <a:ext cx="2527300" cy="396875"/>
          </a:xfrm>
        </p:spPr>
        <p:txBody>
          <a:bodyPr/>
          <a:lstStyle>
            <a:lvl1pPr>
              <a:defRPr/>
            </a:lvl1pPr>
          </a:lstStyle>
          <a:p>
            <a:fld id="{76095C06-88EE-4417-B985-7867045BC7B1}" type="slidenum">
              <a:rPr lang="en-US" altLang="en-US"/>
              <a:pPr/>
              <a:t>‹#›</a:t>
            </a:fld>
            <a:endParaRPr lang="en-US" altLang="en-US"/>
          </a:p>
        </p:txBody>
      </p:sp>
    </p:spTree>
    <p:extLst>
      <p:ext uri="{BB962C8B-B14F-4D97-AF65-F5344CB8AC3E}">
        <p14:creationId xmlns:p14="http://schemas.microsoft.com/office/powerpoint/2010/main" val="353155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84E0A4-1B0E-4298-8E69-C98D481EB2D3}"/>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7C37E05B-F156-4E85-A577-572FC1FDE877}"/>
              </a:ext>
            </a:extLst>
          </p:cNvPr>
          <p:cNvSpPr>
            <a:spLocks noGrp="1"/>
          </p:cNvSpPr>
          <p:nvPr>
            <p:ph type="sldNum" idx="11"/>
          </p:nvPr>
        </p:nvSpPr>
        <p:spPr>
          <a:xfrm>
            <a:off x="8737601" y="6324601"/>
            <a:ext cx="2527300" cy="396875"/>
          </a:xfrm>
        </p:spPr>
        <p:txBody>
          <a:bodyPr/>
          <a:lstStyle>
            <a:lvl1pPr>
              <a:defRPr/>
            </a:lvl1pPr>
          </a:lstStyle>
          <a:p>
            <a:fld id="{26788181-E150-451E-9DC3-C6325E09304E}" type="slidenum">
              <a:rPr lang="en-US" altLang="en-US"/>
              <a:pPr/>
              <a:t>‹#›</a:t>
            </a:fld>
            <a:endParaRPr lang="en-US" altLang="en-US"/>
          </a:p>
        </p:txBody>
      </p:sp>
    </p:spTree>
    <p:extLst>
      <p:ext uri="{BB962C8B-B14F-4D97-AF65-F5344CB8AC3E}">
        <p14:creationId xmlns:p14="http://schemas.microsoft.com/office/powerpoint/2010/main" val="166310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422DB5EE-0FD5-44C9-9876-E7614B4185C7}"/>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C6C5492D-3B81-45A5-A1CE-116C6ECDE66E}"/>
              </a:ext>
            </a:extLst>
          </p:cNvPr>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F3DE234C-492B-4379-A764-FFB23BC6E695}"/>
              </a:ext>
            </a:extLst>
          </p:cNvPr>
          <p:cNvSpPr>
            <a:spLocks noGrp="1"/>
          </p:cNvSpPr>
          <p:nvPr>
            <p:ph type="sldNum" idx="12"/>
          </p:nvPr>
        </p:nvSpPr>
        <p:spPr>
          <a:xfrm>
            <a:off x="8737601" y="6248401"/>
            <a:ext cx="2527300" cy="447675"/>
          </a:xfrm>
        </p:spPr>
        <p:txBody>
          <a:bodyPr/>
          <a:lstStyle>
            <a:lvl1pPr>
              <a:defRPr/>
            </a:lvl1pPr>
          </a:lstStyle>
          <a:p>
            <a:fld id="{2925C230-7AF9-4423-BF57-786700E7D829}" type="slidenum">
              <a:rPr lang="en-US" altLang="en-US"/>
              <a:pPr/>
              <a:t>‹#›</a:t>
            </a:fld>
            <a:endParaRPr lang="en-US" altLang="en-US"/>
          </a:p>
        </p:txBody>
      </p:sp>
    </p:spTree>
    <p:extLst>
      <p:ext uri="{BB962C8B-B14F-4D97-AF65-F5344CB8AC3E}">
        <p14:creationId xmlns:p14="http://schemas.microsoft.com/office/powerpoint/2010/main" val="125922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DFA088C0-AEB9-4CFB-A9DA-2253E03A73EA}"/>
              </a:ext>
            </a:extLst>
          </p:cNvPr>
          <p:cNvSpPr txBox="1">
            <a:spLocks noChangeArrowheads="1"/>
          </p:cNvSpPr>
          <p:nvPr/>
        </p:nvSpPr>
        <p:spPr bwMode="auto">
          <a:xfrm>
            <a:off x="711200" y="381000"/>
            <a:ext cx="107696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ea typeface="ＭＳ Ｐゴシック" pitchFamily="34" charset="-128"/>
              <a:cs typeface="ＭＳ Ｐゴシック" charset="-128"/>
            </a:endParaRPr>
          </a:p>
        </p:txBody>
      </p:sp>
      <p:sp>
        <p:nvSpPr>
          <p:cNvPr id="10" name="Date Placeholder 9">
            <a:extLst>
              <a:ext uri="{FF2B5EF4-FFF2-40B4-BE49-F238E27FC236}">
                <a16:creationId xmlns:a16="http://schemas.microsoft.com/office/drawing/2014/main" id="{6A9A3668-A590-477A-A354-F9075FB6ED64}"/>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27A8BB46-8DDF-4628-9B10-157AC7C8D348}"/>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79B12F5E-27B0-490D-A40D-587CE141708B}" type="slidenum">
              <a:rPr lang="en-US" altLang="en-US"/>
              <a:pPr/>
              <a:t>‹#›</a:t>
            </a:fld>
            <a:endParaRPr lang="en-US" altLang="en-US"/>
          </a:p>
        </p:txBody>
      </p:sp>
    </p:spTree>
    <p:extLst>
      <p:ext uri="{BB962C8B-B14F-4D97-AF65-F5344CB8AC3E}">
        <p14:creationId xmlns:p14="http://schemas.microsoft.com/office/powerpoint/2010/main" val="204350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C0CE9A-90E5-453F-AF14-1438A14DAAEB}"/>
              </a:ext>
            </a:extLst>
          </p:cNvPr>
          <p:cNvSpPr>
            <a:spLocks noGrp="1" noChangeArrowheads="1"/>
          </p:cNvSpPr>
          <p:nvPr>
            <p:ph type="sldNum" sz="quarter" idx="11"/>
          </p:nvPr>
        </p:nvSpPr>
        <p:spPr>
          <a:ln/>
        </p:spPr>
        <p:txBody>
          <a:bodyPr/>
          <a:lstStyle>
            <a:lvl1pPr>
              <a:defRPr/>
            </a:lvl1pPr>
          </a:lstStyle>
          <a:p>
            <a:fld id="{744ECCD7-2261-4377-9472-B67094584AAF}" type="slidenum">
              <a:rPr lang="en-US" altLang="en-US"/>
              <a:pPr/>
              <a:t>‹#›</a:t>
            </a:fld>
            <a:endParaRPr lang="en-US" altLang="en-US"/>
          </a:p>
        </p:txBody>
      </p:sp>
    </p:spTree>
    <p:extLst>
      <p:ext uri="{BB962C8B-B14F-4D97-AF65-F5344CB8AC3E}">
        <p14:creationId xmlns:p14="http://schemas.microsoft.com/office/powerpoint/2010/main" val="30852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40032C-2664-4DE0-BDFA-66CC7FF0281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B9132182-B98B-4BA0-91F2-450FEA26987B}"/>
              </a:ext>
            </a:extLst>
          </p:cNvPr>
          <p:cNvSpPr>
            <a:spLocks noGrp="1" noChangeArrowheads="1"/>
          </p:cNvSpPr>
          <p:nvPr>
            <p:ph type="sldNum" sz="quarter" idx="11"/>
          </p:nvPr>
        </p:nvSpPr>
        <p:spPr>
          <a:ln/>
        </p:spPr>
        <p:txBody>
          <a:bodyPr/>
          <a:lstStyle>
            <a:lvl1pPr>
              <a:defRPr/>
            </a:lvl1pPr>
          </a:lstStyle>
          <a:p>
            <a:fld id="{ABC1DA82-F5D8-4DB2-976A-1D4446691923}" type="slidenum">
              <a:rPr lang="en-US" altLang="en-US"/>
              <a:pPr/>
              <a:t>‹#›</a:t>
            </a:fld>
            <a:endParaRPr lang="en-US" altLang="en-US"/>
          </a:p>
        </p:txBody>
      </p:sp>
    </p:spTree>
    <p:extLst>
      <p:ext uri="{BB962C8B-B14F-4D97-AF65-F5344CB8AC3E}">
        <p14:creationId xmlns:p14="http://schemas.microsoft.com/office/powerpoint/2010/main" val="1157410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92A79D3-6B51-47CE-B3EA-EC4420F0762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09E66743-C6DE-459D-9E2B-76447937164C}"/>
              </a:ext>
            </a:extLst>
          </p:cNvPr>
          <p:cNvSpPr>
            <a:spLocks noGrp="1" noChangeArrowheads="1"/>
          </p:cNvSpPr>
          <p:nvPr>
            <p:ph type="sldNum" sz="quarter" idx="11"/>
          </p:nvPr>
        </p:nvSpPr>
        <p:spPr>
          <a:ln/>
        </p:spPr>
        <p:txBody>
          <a:bodyPr/>
          <a:lstStyle>
            <a:lvl1pPr>
              <a:defRPr/>
            </a:lvl1pPr>
          </a:lstStyle>
          <a:p>
            <a:fld id="{33168759-3C47-4624-AA0F-68388673B033}" type="slidenum">
              <a:rPr lang="en-US" altLang="en-US"/>
              <a:pPr/>
              <a:t>‹#›</a:t>
            </a:fld>
            <a:endParaRPr lang="en-US" altLang="en-US"/>
          </a:p>
        </p:txBody>
      </p:sp>
    </p:spTree>
    <p:extLst>
      <p:ext uri="{BB962C8B-B14F-4D97-AF65-F5344CB8AC3E}">
        <p14:creationId xmlns:p14="http://schemas.microsoft.com/office/powerpoint/2010/main" val="37999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00435E-CA5C-442E-AAEC-507A3CAE58E6}"/>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7A475097-9DC1-4438-AD3A-43C7163C11F7}"/>
              </a:ext>
            </a:extLst>
          </p:cNvPr>
          <p:cNvSpPr>
            <a:spLocks noGrp="1" noChangeArrowheads="1"/>
          </p:cNvSpPr>
          <p:nvPr>
            <p:ph type="sldNum" sz="quarter" idx="11"/>
          </p:nvPr>
        </p:nvSpPr>
        <p:spPr>
          <a:ln/>
        </p:spPr>
        <p:txBody>
          <a:bodyPr/>
          <a:lstStyle>
            <a:lvl1pPr>
              <a:defRPr/>
            </a:lvl1pPr>
          </a:lstStyle>
          <a:p>
            <a:fld id="{1885C1D9-B002-46EA-9296-50649E7746BE}" type="slidenum">
              <a:rPr lang="en-US" altLang="en-US"/>
              <a:pPr/>
              <a:t>‹#›</a:t>
            </a:fld>
            <a:endParaRPr lang="en-US" altLang="en-US"/>
          </a:p>
        </p:txBody>
      </p:sp>
    </p:spTree>
    <p:extLst>
      <p:ext uri="{BB962C8B-B14F-4D97-AF65-F5344CB8AC3E}">
        <p14:creationId xmlns:p14="http://schemas.microsoft.com/office/powerpoint/2010/main" val="104147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C35E1B-EF4F-4703-8BB4-7585A77A3394}"/>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71069683-0D4B-48F7-A3E3-DA57920BBA27}"/>
              </a:ext>
            </a:extLst>
          </p:cNvPr>
          <p:cNvSpPr>
            <a:spLocks noGrp="1" noChangeArrowheads="1"/>
          </p:cNvSpPr>
          <p:nvPr>
            <p:ph type="sldNum" sz="quarter" idx="11"/>
          </p:nvPr>
        </p:nvSpPr>
        <p:spPr>
          <a:ln/>
        </p:spPr>
        <p:txBody>
          <a:bodyPr/>
          <a:lstStyle>
            <a:lvl1pPr>
              <a:defRPr/>
            </a:lvl1pPr>
          </a:lstStyle>
          <a:p>
            <a:fld id="{4F002FDF-FB1B-47D0-AB5C-377A8A9DA09C}" type="slidenum">
              <a:rPr lang="en-US" altLang="en-US"/>
              <a:pPr/>
              <a:t>‹#›</a:t>
            </a:fld>
            <a:endParaRPr lang="en-US" altLang="en-US"/>
          </a:p>
        </p:txBody>
      </p:sp>
    </p:spTree>
    <p:extLst>
      <p:ext uri="{BB962C8B-B14F-4D97-AF65-F5344CB8AC3E}">
        <p14:creationId xmlns:p14="http://schemas.microsoft.com/office/powerpoint/2010/main" val="320850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A42E7E-3F7A-439F-843C-C564C154642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EFD886D7-FFBD-46E5-9575-67F92002F40F}"/>
              </a:ext>
            </a:extLst>
          </p:cNvPr>
          <p:cNvSpPr>
            <a:spLocks noGrp="1" noChangeArrowheads="1"/>
          </p:cNvSpPr>
          <p:nvPr>
            <p:ph type="sldNum" sz="quarter" idx="11"/>
          </p:nvPr>
        </p:nvSpPr>
        <p:spPr>
          <a:ln/>
        </p:spPr>
        <p:txBody>
          <a:bodyPr/>
          <a:lstStyle>
            <a:lvl1pPr>
              <a:defRPr/>
            </a:lvl1pPr>
          </a:lstStyle>
          <a:p>
            <a:fld id="{7EC55023-4729-48EC-BBA3-6CE9E23B0A63}" type="slidenum">
              <a:rPr lang="en-US" altLang="en-US"/>
              <a:pPr/>
              <a:t>‹#›</a:t>
            </a:fld>
            <a:endParaRPr lang="en-US" altLang="en-US"/>
          </a:p>
        </p:txBody>
      </p:sp>
    </p:spTree>
    <p:extLst>
      <p:ext uri="{BB962C8B-B14F-4D97-AF65-F5344CB8AC3E}">
        <p14:creationId xmlns:p14="http://schemas.microsoft.com/office/powerpoint/2010/main" val="400480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186E8A-819F-4873-9AC1-4711AEEC7516}"/>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5179DAE4-4AB9-44C9-B630-5B4A5A25AB1B}"/>
              </a:ext>
            </a:extLst>
          </p:cNvPr>
          <p:cNvSpPr>
            <a:spLocks noGrp="1" noChangeArrowheads="1"/>
          </p:cNvSpPr>
          <p:nvPr>
            <p:ph type="sldNum" sz="quarter" idx="11"/>
          </p:nvPr>
        </p:nvSpPr>
        <p:spPr>
          <a:ln/>
        </p:spPr>
        <p:txBody>
          <a:bodyPr/>
          <a:lstStyle>
            <a:lvl1pPr>
              <a:defRPr/>
            </a:lvl1pPr>
          </a:lstStyle>
          <a:p>
            <a:fld id="{2C3E7876-2C4A-4C51-AE04-174C305A30D2}" type="slidenum">
              <a:rPr lang="en-US" altLang="en-US"/>
              <a:pPr/>
              <a:t>‹#›</a:t>
            </a:fld>
            <a:endParaRPr lang="en-US" altLang="en-US"/>
          </a:p>
        </p:txBody>
      </p:sp>
    </p:spTree>
    <p:extLst>
      <p:ext uri="{BB962C8B-B14F-4D97-AF65-F5344CB8AC3E}">
        <p14:creationId xmlns:p14="http://schemas.microsoft.com/office/powerpoint/2010/main" val="260996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48FECA-34BB-48D9-B775-D7EC7A832AF0}"/>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4D4C51B-DC6C-48BE-AEAE-5A1B572A7C28}"/>
              </a:ext>
            </a:extLst>
          </p:cNvPr>
          <p:cNvSpPr>
            <a:spLocks noGrp="1" noChangeArrowheads="1"/>
          </p:cNvSpPr>
          <p:nvPr>
            <p:ph type="sldNum" sz="quarter" idx="11"/>
          </p:nvPr>
        </p:nvSpPr>
        <p:spPr>
          <a:ln/>
        </p:spPr>
        <p:txBody>
          <a:bodyPr/>
          <a:lstStyle>
            <a:lvl1pPr>
              <a:defRPr/>
            </a:lvl1pPr>
          </a:lstStyle>
          <a:p>
            <a:fld id="{0C83626A-49FD-4138-8B18-BF64D99A5E36}" type="slidenum">
              <a:rPr lang="en-US" altLang="en-US"/>
              <a:pPr/>
              <a:t>‹#›</a:t>
            </a:fld>
            <a:endParaRPr lang="en-US" altLang="en-US"/>
          </a:p>
        </p:txBody>
      </p:sp>
    </p:spTree>
    <p:extLst>
      <p:ext uri="{BB962C8B-B14F-4D97-AF65-F5344CB8AC3E}">
        <p14:creationId xmlns:p14="http://schemas.microsoft.com/office/powerpoint/2010/main" val="157824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57FCDE-FCCC-45EE-BD8F-D7A82E4B258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A4B7940A-A767-484C-8038-038CB92A5D42}"/>
              </a:ext>
            </a:extLst>
          </p:cNvPr>
          <p:cNvSpPr>
            <a:spLocks noGrp="1" noChangeArrowheads="1"/>
          </p:cNvSpPr>
          <p:nvPr>
            <p:ph type="sldNum" sz="quarter" idx="11"/>
          </p:nvPr>
        </p:nvSpPr>
        <p:spPr>
          <a:ln/>
        </p:spPr>
        <p:txBody>
          <a:bodyPr/>
          <a:lstStyle>
            <a:lvl1pPr>
              <a:defRPr/>
            </a:lvl1pPr>
          </a:lstStyle>
          <a:p>
            <a:fld id="{EF96CEF5-8803-4785-8BD3-747FC9F1A291}" type="slidenum">
              <a:rPr lang="en-US" altLang="en-US"/>
              <a:pPr/>
              <a:t>‹#›</a:t>
            </a:fld>
            <a:endParaRPr lang="en-US" altLang="en-US"/>
          </a:p>
        </p:txBody>
      </p:sp>
    </p:spTree>
    <p:extLst>
      <p:ext uri="{BB962C8B-B14F-4D97-AF65-F5344CB8AC3E}">
        <p14:creationId xmlns:p14="http://schemas.microsoft.com/office/powerpoint/2010/main" val="90244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D5408E-8DE8-49D4-AF72-20AEC811EAC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0E893369-D802-45AE-8554-C787FF14BFB4}"/>
              </a:ext>
            </a:extLst>
          </p:cNvPr>
          <p:cNvSpPr>
            <a:spLocks noGrp="1" noChangeArrowheads="1"/>
          </p:cNvSpPr>
          <p:nvPr>
            <p:ph type="sldNum" sz="quarter" idx="11"/>
          </p:nvPr>
        </p:nvSpPr>
        <p:spPr>
          <a:ln/>
        </p:spPr>
        <p:txBody>
          <a:bodyPr/>
          <a:lstStyle>
            <a:lvl1pPr>
              <a:defRPr/>
            </a:lvl1pPr>
          </a:lstStyle>
          <a:p>
            <a:fld id="{FEBBE881-CF74-4ED7-A75F-EB4800D7F6AF}" type="slidenum">
              <a:rPr lang="en-US" altLang="en-US"/>
              <a:pPr/>
              <a:t>‹#›</a:t>
            </a:fld>
            <a:endParaRPr lang="en-US" altLang="en-US"/>
          </a:p>
        </p:txBody>
      </p:sp>
    </p:spTree>
    <p:extLst>
      <p:ext uri="{BB962C8B-B14F-4D97-AF65-F5344CB8AC3E}">
        <p14:creationId xmlns:p14="http://schemas.microsoft.com/office/powerpoint/2010/main" val="150944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912116-F41F-4A5D-9BE8-91F58A617D4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5FA0EC5D-02E4-4DAC-B347-5657838B423B}"/>
              </a:ext>
            </a:extLst>
          </p:cNvPr>
          <p:cNvSpPr>
            <a:spLocks noGrp="1" noChangeArrowheads="1"/>
          </p:cNvSpPr>
          <p:nvPr>
            <p:ph type="sldNum" sz="quarter" idx="11"/>
          </p:nvPr>
        </p:nvSpPr>
        <p:spPr>
          <a:ln/>
        </p:spPr>
        <p:txBody>
          <a:bodyPr/>
          <a:lstStyle>
            <a:lvl1pPr>
              <a:defRPr/>
            </a:lvl1pPr>
          </a:lstStyle>
          <a:p>
            <a:fld id="{838559C1-9AED-4C39-BA2B-B8FB12280562}" type="slidenum">
              <a:rPr lang="en-US" altLang="en-US"/>
              <a:pPr/>
              <a:t>‹#›</a:t>
            </a:fld>
            <a:endParaRPr lang="en-US" altLang="en-US"/>
          </a:p>
        </p:txBody>
      </p:sp>
    </p:spTree>
    <p:extLst>
      <p:ext uri="{BB962C8B-B14F-4D97-AF65-F5344CB8AC3E}">
        <p14:creationId xmlns:p14="http://schemas.microsoft.com/office/powerpoint/2010/main" val="194151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5913562-9BCB-4A5F-94AB-535F099148B8}"/>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A3D05FEA-B233-4540-A015-834DD77DBE3C}"/>
              </a:ext>
            </a:extLst>
          </p:cNvPr>
          <p:cNvSpPr>
            <a:spLocks noGrp="1"/>
          </p:cNvSpPr>
          <p:nvPr>
            <p:ph type="sldNum" idx="11"/>
          </p:nvPr>
        </p:nvSpPr>
        <p:spPr>
          <a:xfrm>
            <a:off x="8737601" y="6324601"/>
            <a:ext cx="2527300" cy="396875"/>
          </a:xfrm>
        </p:spPr>
        <p:txBody>
          <a:bodyPr/>
          <a:lstStyle>
            <a:lvl1pPr>
              <a:defRPr/>
            </a:lvl1pPr>
          </a:lstStyle>
          <a:p>
            <a:fld id="{18702E8F-2E8D-4C04-A786-598396F64B3A}" type="slidenum">
              <a:rPr lang="en-US" altLang="en-US"/>
              <a:pPr/>
              <a:t>‹#›</a:t>
            </a:fld>
            <a:endParaRPr lang="en-US" altLang="en-US"/>
          </a:p>
        </p:txBody>
      </p:sp>
    </p:spTree>
    <p:extLst>
      <p:ext uri="{BB962C8B-B14F-4D97-AF65-F5344CB8AC3E}">
        <p14:creationId xmlns:p14="http://schemas.microsoft.com/office/powerpoint/2010/main" val="76171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01D9A4-34D9-482B-9850-75125A5DB524}"/>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73A988F6-C325-4184-90F6-22810C5CF63F}"/>
              </a:ext>
            </a:extLst>
          </p:cNvPr>
          <p:cNvSpPr>
            <a:spLocks noGrp="1"/>
          </p:cNvSpPr>
          <p:nvPr>
            <p:ph type="sldNum" idx="11"/>
          </p:nvPr>
        </p:nvSpPr>
        <p:spPr>
          <a:xfrm>
            <a:off x="8737601" y="6324601"/>
            <a:ext cx="2527300" cy="396875"/>
          </a:xfrm>
        </p:spPr>
        <p:txBody>
          <a:bodyPr/>
          <a:lstStyle>
            <a:lvl1pPr>
              <a:defRPr/>
            </a:lvl1pPr>
          </a:lstStyle>
          <a:p>
            <a:fld id="{37A41731-2384-4DA4-A38D-53CC76087B66}" type="slidenum">
              <a:rPr lang="en-US" altLang="en-US"/>
              <a:pPr/>
              <a:t>‹#›</a:t>
            </a:fld>
            <a:endParaRPr lang="en-US" altLang="en-US"/>
          </a:p>
        </p:txBody>
      </p:sp>
    </p:spTree>
    <p:extLst>
      <p:ext uri="{BB962C8B-B14F-4D97-AF65-F5344CB8AC3E}">
        <p14:creationId xmlns:p14="http://schemas.microsoft.com/office/powerpoint/2010/main" val="2734664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B21CF-44BD-469E-9D93-ABC865534F65}"/>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D42972CD-1739-457D-B7CB-4E44A3003F45}"/>
              </a:ext>
            </a:extLst>
          </p:cNvPr>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ADBA3829-8DCE-4937-BEA8-D3D3DCEAAF2E}"/>
              </a:ext>
            </a:extLst>
          </p:cNvPr>
          <p:cNvSpPr>
            <a:spLocks noGrp="1"/>
          </p:cNvSpPr>
          <p:nvPr>
            <p:ph type="sldNum" idx="12"/>
          </p:nvPr>
        </p:nvSpPr>
        <p:spPr>
          <a:xfrm>
            <a:off x="8737601" y="6248401"/>
            <a:ext cx="2527300" cy="447675"/>
          </a:xfrm>
        </p:spPr>
        <p:txBody>
          <a:bodyPr/>
          <a:lstStyle>
            <a:lvl1pPr>
              <a:defRPr/>
            </a:lvl1pPr>
          </a:lstStyle>
          <a:p>
            <a:fld id="{E8F24E5B-4982-4D7A-8C09-6AC472034388}" type="slidenum">
              <a:rPr lang="en-US" altLang="en-US"/>
              <a:pPr/>
              <a:t>‹#›</a:t>
            </a:fld>
            <a:endParaRPr lang="en-US" altLang="en-US"/>
          </a:p>
        </p:txBody>
      </p:sp>
    </p:spTree>
    <p:extLst>
      <p:ext uri="{BB962C8B-B14F-4D97-AF65-F5344CB8AC3E}">
        <p14:creationId xmlns:p14="http://schemas.microsoft.com/office/powerpoint/2010/main" val="15235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1F4FF8-85D2-4E19-B269-E6D7649E27E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3E0EF02-ABC4-4715-9641-97D2906A3E2C}"/>
              </a:ext>
            </a:extLst>
          </p:cNvPr>
          <p:cNvSpPr>
            <a:spLocks noGrp="1" noChangeArrowheads="1"/>
          </p:cNvSpPr>
          <p:nvPr>
            <p:ph type="sldNum" sz="quarter" idx="11"/>
          </p:nvPr>
        </p:nvSpPr>
        <p:spPr>
          <a:ln/>
        </p:spPr>
        <p:txBody>
          <a:bodyPr/>
          <a:lstStyle>
            <a:lvl1pPr>
              <a:defRPr/>
            </a:lvl1pPr>
          </a:lstStyle>
          <a:p>
            <a:fld id="{E4B2F46D-3BA8-41B1-9EB2-914B877DEA3B}" type="slidenum">
              <a:rPr lang="en-US" altLang="en-US"/>
              <a:pPr/>
              <a:t>‹#›</a:t>
            </a:fld>
            <a:endParaRPr lang="en-US" altLang="en-US"/>
          </a:p>
        </p:txBody>
      </p:sp>
    </p:spTree>
    <p:extLst>
      <p:ext uri="{BB962C8B-B14F-4D97-AF65-F5344CB8AC3E}">
        <p14:creationId xmlns:p14="http://schemas.microsoft.com/office/powerpoint/2010/main" val="335819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6E2167-37D1-4BBE-BC20-8E4F27C9AAB7}"/>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5C393ACB-EB6B-4BB8-A6DB-CBA63CF922EF}"/>
              </a:ext>
            </a:extLst>
          </p:cNvPr>
          <p:cNvSpPr>
            <a:spLocks noGrp="1" noChangeArrowheads="1"/>
          </p:cNvSpPr>
          <p:nvPr>
            <p:ph type="sldNum" sz="quarter" idx="11"/>
          </p:nvPr>
        </p:nvSpPr>
        <p:spPr>
          <a:ln/>
        </p:spPr>
        <p:txBody>
          <a:bodyPr/>
          <a:lstStyle>
            <a:lvl1pPr>
              <a:defRPr/>
            </a:lvl1pPr>
          </a:lstStyle>
          <a:p>
            <a:fld id="{DFB6F188-907F-453A-8EEE-8B53AD59BE40}" type="slidenum">
              <a:rPr lang="en-US" altLang="en-US"/>
              <a:pPr/>
              <a:t>‹#›</a:t>
            </a:fld>
            <a:endParaRPr lang="en-US" altLang="en-US"/>
          </a:p>
        </p:txBody>
      </p:sp>
    </p:spTree>
    <p:extLst>
      <p:ext uri="{BB962C8B-B14F-4D97-AF65-F5344CB8AC3E}">
        <p14:creationId xmlns:p14="http://schemas.microsoft.com/office/powerpoint/2010/main" val="180122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A5DB39-E7BA-4577-9E4D-9A89B6F586F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B7096036-8603-4673-A461-2F138FF21A67}"/>
              </a:ext>
            </a:extLst>
          </p:cNvPr>
          <p:cNvSpPr>
            <a:spLocks noGrp="1" noChangeArrowheads="1"/>
          </p:cNvSpPr>
          <p:nvPr>
            <p:ph type="sldNum" sz="quarter" idx="11"/>
          </p:nvPr>
        </p:nvSpPr>
        <p:spPr>
          <a:ln/>
        </p:spPr>
        <p:txBody>
          <a:bodyPr/>
          <a:lstStyle>
            <a:lvl1pPr>
              <a:defRPr/>
            </a:lvl1pPr>
          </a:lstStyle>
          <a:p>
            <a:fld id="{E0955B55-8404-4AA6-96F3-D3931D732A10}" type="slidenum">
              <a:rPr lang="en-US" altLang="en-US"/>
              <a:pPr/>
              <a:t>‹#›</a:t>
            </a:fld>
            <a:endParaRPr lang="en-US" altLang="en-US"/>
          </a:p>
        </p:txBody>
      </p:sp>
    </p:spTree>
    <p:extLst>
      <p:ext uri="{BB962C8B-B14F-4D97-AF65-F5344CB8AC3E}">
        <p14:creationId xmlns:p14="http://schemas.microsoft.com/office/powerpoint/2010/main" val="49821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EFC65A-B740-4576-892E-3EFBB3E2A78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98C15137-D042-4FB5-802F-9E331DCD3D9F}"/>
              </a:ext>
            </a:extLst>
          </p:cNvPr>
          <p:cNvSpPr>
            <a:spLocks noGrp="1" noChangeArrowheads="1"/>
          </p:cNvSpPr>
          <p:nvPr>
            <p:ph type="sldNum" sz="quarter" idx="11"/>
          </p:nvPr>
        </p:nvSpPr>
        <p:spPr>
          <a:ln/>
        </p:spPr>
        <p:txBody>
          <a:bodyPr/>
          <a:lstStyle>
            <a:lvl1pPr>
              <a:defRPr/>
            </a:lvl1pPr>
          </a:lstStyle>
          <a:p>
            <a:fld id="{515EF8AA-62A7-466A-A209-BE974A901F40}" type="slidenum">
              <a:rPr lang="en-US" altLang="en-US"/>
              <a:pPr/>
              <a:t>‹#›</a:t>
            </a:fld>
            <a:endParaRPr lang="en-US" altLang="en-US"/>
          </a:p>
        </p:txBody>
      </p:sp>
    </p:spTree>
    <p:extLst>
      <p:ext uri="{BB962C8B-B14F-4D97-AF65-F5344CB8AC3E}">
        <p14:creationId xmlns:p14="http://schemas.microsoft.com/office/powerpoint/2010/main" val="33201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465EC7-D946-40D3-8760-E24D1808C35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02F46EE6-954F-4398-B751-088F22F0C362}"/>
              </a:ext>
            </a:extLst>
          </p:cNvPr>
          <p:cNvSpPr>
            <a:spLocks noGrp="1" noChangeArrowheads="1"/>
          </p:cNvSpPr>
          <p:nvPr>
            <p:ph type="sldNum" sz="quarter" idx="11"/>
          </p:nvPr>
        </p:nvSpPr>
        <p:spPr>
          <a:ln/>
        </p:spPr>
        <p:txBody>
          <a:bodyPr/>
          <a:lstStyle>
            <a:lvl1pPr>
              <a:defRPr/>
            </a:lvl1pPr>
          </a:lstStyle>
          <a:p>
            <a:fld id="{4A7E9AEF-DF7D-44B1-A6D4-562682CC6544}" type="slidenum">
              <a:rPr lang="en-US" altLang="en-US"/>
              <a:pPr/>
              <a:t>‹#›</a:t>
            </a:fld>
            <a:endParaRPr lang="en-US" altLang="en-US"/>
          </a:p>
        </p:txBody>
      </p:sp>
    </p:spTree>
    <p:extLst>
      <p:ext uri="{BB962C8B-B14F-4D97-AF65-F5344CB8AC3E}">
        <p14:creationId xmlns:p14="http://schemas.microsoft.com/office/powerpoint/2010/main" val="367276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0FB573-DA7F-413B-9BEA-C4D2BDCFF4E2}"/>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5165B8C9-2032-432E-BF9A-233B0AB65573}"/>
              </a:ext>
            </a:extLst>
          </p:cNvPr>
          <p:cNvSpPr>
            <a:spLocks noGrp="1" noChangeArrowheads="1"/>
          </p:cNvSpPr>
          <p:nvPr>
            <p:ph type="sldNum" sz="quarter" idx="11"/>
          </p:nvPr>
        </p:nvSpPr>
        <p:spPr>
          <a:ln/>
        </p:spPr>
        <p:txBody>
          <a:bodyPr/>
          <a:lstStyle>
            <a:lvl1pPr>
              <a:defRPr/>
            </a:lvl1pPr>
          </a:lstStyle>
          <a:p>
            <a:fld id="{FD1DF232-6FFF-4A13-912F-BDBA5B44D31C}" type="slidenum">
              <a:rPr lang="en-US" altLang="en-US"/>
              <a:pPr/>
              <a:t>‹#›</a:t>
            </a:fld>
            <a:endParaRPr lang="en-US" altLang="en-US"/>
          </a:p>
        </p:txBody>
      </p:sp>
    </p:spTree>
    <p:extLst>
      <p:ext uri="{BB962C8B-B14F-4D97-AF65-F5344CB8AC3E}">
        <p14:creationId xmlns:p14="http://schemas.microsoft.com/office/powerpoint/2010/main" val="381179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ADF05B-205D-4F43-A5C7-EE0EA680D55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70E7D59-5EDE-4F59-9913-7C82B8BAB174}"/>
              </a:ext>
            </a:extLst>
          </p:cNvPr>
          <p:cNvSpPr>
            <a:spLocks noGrp="1" noChangeArrowheads="1"/>
          </p:cNvSpPr>
          <p:nvPr>
            <p:ph type="sldNum" sz="quarter" idx="11"/>
          </p:nvPr>
        </p:nvSpPr>
        <p:spPr>
          <a:ln/>
        </p:spPr>
        <p:txBody>
          <a:bodyPr/>
          <a:lstStyle>
            <a:lvl1pPr>
              <a:defRPr/>
            </a:lvl1pPr>
          </a:lstStyle>
          <a:p>
            <a:fld id="{86CDBB19-094F-40A7-A9F4-4B117A514C9A}" type="slidenum">
              <a:rPr lang="en-US" altLang="en-US"/>
              <a:pPr/>
              <a:t>‹#›</a:t>
            </a:fld>
            <a:endParaRPr lang="en-US" altLang="en-US"/>
          </a:p>
        </p:txBody>
      </p:sp>
    </p:spTree>
    <p:extLst>
      <p:ext uri="{BB962C8B-B14F-4D97-AF65-F5344CB8AC3E}">
        <p14:creationId xmlns:p14="http://schemas.microsoft.com/office/powerpoint/2010/main" val="293342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AEFF06-F1A0-49D9-A629-E920CB174FF8}"/>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0A228C-0D9E-406A-9953-C465E66C4959}"/>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0250D659-981F-46D4-9847-8CBD3348A3E0}"/>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799533C1-77CE-40DB-9035-D80D3F4DAF8F}"/>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D36A55C8-C7AF-40E9-834C-B2691E969D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58" r:id="rId12"/>
    <p:sldLayoutId id="2147484059" r:id="rId13"/>
    <p:sldLayoutId id="2147484060" r:id="rId14"/>
  </p:sldLayoutIdLst>
  <p:hf hdr="0" dt="0"/>
  <p:txStyles>
    <p:titleStyle>
      <a:lvl1pPr algn="ctr" rtl="0" eaLnBrk="0" fontAlgn="base" hangingPunct="0">
        <a:spcBef>
          <a:spcPct val="0"/>
        </a:spcBef>
        <a:spcAft>
          <a:spcPct val="0"/>
        </a:spcAft>
        <a:defRPr sz="3600">
          <a:solidFill>
            <a:srgbClr val="22222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0476CDA4-F0B5-45FD-9861-4D9BD59B0C93}"/>
              </a:ext>
            </a:extLst>
          </p:cNvPr>
          <p:cNvPicPr>
            <a:picLocks noChangeAspect="1"/>
          </p:cNvPicPr>
          <p:nvPr/>
        </p:nvPicPr>
        <p:blipFill>
          <a:blip r:embed="rId16" cstate="print">
            <a:lum bright="70000" contrast="-70000"/>
          </a:blip>
          <a:srcRect/>
          <a:stretch>
            <a:fillRect/>
          </a:stretch>
        </p:blipFill>
        <p:spPr bwMode="auto">
          <a:xfrm rot="5400000">
            <a:off x="5334000" y="-5334000"/>
            <a:ext cx="1524000" cy="12192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61665FE6-E721-4E93-BF38-23F9F391C764}"/>
              </a:ext>
            </a:extLst>
          </p:cNvPr>
          <p:cNvPicPr>
            <a:picLocks noChangeAspect="1"/>
          </p:cNvPicPr>
          <p:nvPr/>
        </p:nvPicPr>
        <p:blipFill>
          <a:blip r:embed="rId16" cstate="print">
            <a:lum bright="70000" contrast="-70000"/>
          </a:blip>
          <a:srcRect/>
          <a:stretch>
            <a:fillRect/>
          </a:stretch>
        </p:blipFill>
        <p:spPr bwMode="auto">
          <a:xfrm rot="5400000">
            <a:off x="5638799" y="304801"/>
            <a:ext cx="914402" cy="12192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119C322E-303A-47FE-BCAB-4C3B8986478B}"/>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23E16B75-1286-4D7C-AA28-09AB0A40A671}"/>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61754372-A8EB-4A67-ABB9-20AD2146012B}"/>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DC5DF499-2858-48D9-838C-FC9ED2E4C497}"/>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D9AF5AAB-F359-441D-B154-E8573DCD55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1"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62" r:id="rId12"/>
    <p:sldLayoutId id="2147484063" r:id="rId13"/>
    <p:sldLayoutId id="2147484064" r:id="rId14"/>
  </p:sldLayoutIdLst>
  <p:hf hdr="0" dt="0"/>
  <p:txStyles>
    <p:titleStyle>
      <a:lvl1pPr algn="ctr" rtl="0" eaLnBrk="0" fontAlgn="base" hangingPunct="0">
        <a:spcBef>
          <a:spcPct val="0"/>
        </a:spcBef>
        <a:spcAft>
          <a:spcPct val="0"/>
        </a:spcAft>
        <a:defRPr sz="3600">
          <a:solidFill>
            <a:srgbClr val="22222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How-Solve-Mathematical-Princeton-Science/dp/069116407X/ref=sr_1_1?crid=2QK56LDGYXR5G&amp;dchild=1&amp;keywords=how+to+solve+it&amp;qid=1598737138&amp;s=books&amp;sprefix=how+to+solve%2Caps%2C196&amp;sr=1-1"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8153400" y="1828800"/>
            <a:ext cx="3581400" cy="4343400"/>
          </a:xfrm>
        </p:spPr>
        <p:txBody>
          <a:bodyPr/>
          <a:lstStyle/>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Algorithms: Representation, Discovery,</a:t>
            </a:r>
            <a:br>
              <a:rPr lang="en-US" sz="6000" dirty="0">
                <a:solidFill>
                  <a:schemeClr val="accent6">
                    <a:lumMod val="75000"/>
                  </a:schemeClr>
                </a:solidFill>
                <a:latin typeface="Pizzicato-Swash" panose="00000400000000000000" pitchFamily="2" charset="0"/>
                <a:ea typeface="Pizzicato-Swash" panose="00000400000000000000" pitchFamily="2" charset="0"/>
              </a:rPr>
            </a:br>
            <a:r>
              <a:rPr lang="en-US" sz="6000" dirty="0">
                <a:solidFill>
                  <a:schemeClr val="accent6">
                    <a:lumMod val="75000"/>
                  </a:schemeClr>
                </a:solidFill>
                <a:latin typeface="Pizzicato-Swash" panose="00000400000000000000" pitchFamily="2" charset="0"/>
                <a:ea typeface="Pizzicato-Swash" panose="00000400000000000000" pitchFamily="2" charset="0"/>
              </a:rPr>
              <a:t>&amp; Design</a:t>
            </a: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5943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F08D0BDC-5987-4404-5A69-200282BFC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71" y="1676399"/>
            <a:ext cx="7483929" cy="4206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7DD-42EB-488A-93AF-47B9A24C127E}"/>
              </a:ext>
            </a:extLst>
          </p:cNvPr>
          <p:cNvSpPr>
            <a:spLocks noGrp="1"/>
          </p:cNvSpPr>
          <p:nvPr>
            <p:ph type="title"/>
          </p:nvPr>
        </p:nvSpPr>
        <p:spPr/>
        <p:txBody>
          <a:bodyPr/>
          <a:lstStyle/>
          <a:p>
            <a:pPr algn="l"/>
            <a:r>
              <a:rPr lang="en-US" sz="5400" dirty="0">
                <a:solidFill>
                  <a:schemeClr val="accent6">
                    <a:lumMod val="75000"/>
                  </a:schemeClr>
                </a:solidFill>
                <a:latin typeface="Pizzicato-Swash" panose="00000400000000000000" pitchFamily="2" charset="0"/>
                <a:ea typeface="Pizzicato-Swash" panose="00000400000000000000" pitchFamily="2" charset="0"/>
              </a:rPr>
              <a:t>ALERT</a:t>
            </a:r>
          </a:p>
        </p:txBody>
      </p:sp>
      <p:sp>
        <p:nvSpPr>
          <p:cNvPr id="3" name="Content Placeholder 2">
            <a:extLst>
              <a:ext uri="{FF2B5EF4-FFF2-40B4-BE49-F238E27FC236}">
                <a16:creationId xmlns:a16="http://schemas.microsoft.com/office/drawing/2014/main" id="{4C6ED3F3-5033-4930-B561-2DFA70946016}"/>
              </a:ext>
            </a:extLst>
          </p:cNvPr>
          <p:cNvSpPr>
            <a:spLocks noGrp="1"/>
          </p:cNvSpPr>
          <p:nvPr>
            <p:ph idx="1"/>
          </p:nvPr>
        </p:nvSpPr>
        <p:spPr/>
        <p:txBody>
          <a:bodyPr/>
          <a:lstStyle/>
          <a:p>
            <a:r>
              <a:rPr lang="en-US"/>
              <a:t>Please </a:t>
            </a:r>
            <a:r>
              <a:rPr lang="en-US" dirty="0"/>
              <a:t>read the article by Jeanette Wing about Computational Thinking that is on the course web </a:t>
            </a:r>
            <a:r>
              <a:rPr lang="en-US"/>
              <a:t>page.</a:t>
            </a:r>
          </a:p>
          <a:p>
            <a:endParaRPr lang="en-US"/>
          </a:p>
          <a:p>
            <a:r>
              <a:rPr lang="en-US"/>
              <a:t>Assignment 5 is due today</a:t>
            </a:r>
            <a:endParaRPr lang="en-US" dirty="0"/>
          </a:p>
        </p:txBody>
      </p:sp>
    </p:spTree>
    <p:extLst>
      <p:ext uri="{BB962C8B-B14F-4D97-AF65-F5344CB8AC3E}">
        <p14:creationId xmlns:p14="http://schemas.microsoft.com/office/powerpoint/2010/main" val="251239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AD037C14-7F48-49DA-85A0-5AA511931B14}"/>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George </a:t>
            </a:r>
            <a:r>
              <a:rPr lang="en-US" altLang="en-US" sz="5400" dirty="0" err="1">
                <a:solidFill>
                  <a:schemeClr val="accent6">
                    <a:lumMod val="75000"/>
                  </a:schemeClr>
                </a:solidFill>
                <a:latin typeface="Pizzicato-Swash" panose="00000400000000000000" pitchFamily="2" charset="0"/>
                <a:ea typeface="Pizzicato-Swash" panose="00000400000000000000" pitchFamily="2" charset="0"/>
              </a:rPr>
              <a:t>Pólya</a:t>
            </a:r>
            <a:endParaRPr lang="en-US" altLang="en-US" sz="5400" dirty="0">
              <a:solidFill>
                <a:schemeClr val="accent6">
                  <a:lumMod val="75000"/>
                </a:schemeClr>
              </a:solidFill>
              <a:latin typeface="Pizzicato-Swash" panose="00000400000000000000" pitchFamily="2" charset="0"/>
              <a:ea typeface="Pizzicato-Swash" panose="00000400000000000000" pitchFamily="2" charset="0"/>
            </a:endParaRPr>
          </a:p>
        </p:txBody>
      </p:sp>
      <p:sp>
        <p:nvSpPr>
          <p:cNvPr id="12291" name="Rectangle 2">
            <a:extLst>
              <a:ext uri="{FF2B5EF4-FFF2-40B4-BE49-F238E27FC236}">
                <a16:creationId xmlns:a16="http://schemas.microsoft.com/office/drawing/2014/main" id="{F290DF91-AAB2-4D92-8AA7-8E8E8C02759D}"/>
              </a:ext>
            </a:extLst>
          </p:cNvPr>
          <p:cNvSpPr>
            <a:spLocks noGrp="1" noChangeArrowheads="1"/>
          </p:cNvSpPr>
          <p:nvPr>
            <p:ph idx="1"/>
          </p:nvPr>
        </p:nvSpPr>
        <p:spPr>
          <a:xfrm>
            <a:off x="914400" y="1524000"/>
            <a:ext cx="9220200" cy="4572000"/>
          </a:xfrm>
        </p:spPr>
        <p:txBody>
          <a:bodyPr/>
          <a:lstStyle/>
          <a:p>
            <a:pPr marL="0" indent="0">
              <a:buNone/>
            </a:pPr>
            <a:r>
              <a:rPr lang="en-US" sz="2800" dirty="0">
                <a:solidFill>
                  <a:schemeClr val="accent6">
                    <a:lumMod val="75000"/>
                  </a:schemeClr>
                </a:solidFill>
                <a:latin typeface="TrumpetLite" panose="020A0602050506020204" pitchFamily="18" charset="0"/>
              </a:rPr>
              <a:t>“It is better to solve one problem five different ways,</a:t>
            </a:r>
            <a:br>
              <a:rPr lang="en-US" sz="2800" dirty="0">
                <a:solidFill>
                  <a:schemeClr val="accent6">
                    <a:lumMod val="75000"/>
                  </a:schemeClr>
                </a:solidFill>
                <a:latin typeface="TrumpetLite" panose="020A0602050506020204" pitchFamily="18" charset="0"/>
              </a:rPr>
            </a:br>
            <a:r>
              <a:rPr lang="en-US" sz="2800" dirty="0">
                <a:solidFill>
                  <a:schemeClr val="accent6">
                    <a:lumMod val="75000"/>
                  </a:schemeClr>
                </a:solidFill>
                <a:latin typeface="TrumpetLite" panose="020A0602050506020204" pitchFamily="18" charset="0"/>
              </a:rPr>
              <a:t>than to solve five problems one way.”</a:t>
            </a:r>
          </a:p>
          <a:p>
            <a:pPr marL="0" indent="0">
              <a:buNone/>
            </a:pPr>
            <a:endParaRPr lang="en-US" sz="2800" dirty="0">
              <a:solidFill>
                <a:schemeClr val="accent6">
                  <a:lumMod val="75000"/>
                </a:schemeClr>
              </a:solidFill>
              <a:latin typeface="TrumpetLite" panose="020A0602050506020204" pitchFamily="18" charset="0"/>
            </a:endParaRPr>
          </a:p>
          <a:p>
            <a:pPr marL="0" indent="0">
              <a:buNone/>
            </a:pPr>
            <a:r>
              <a:rPr lang="en-US" sz="2800" dirty="0">
                <a:solidFill>
                  <a:schemeClr val="accent6">
                    <a:lumMod val="75000"/>
                  </a:schemeClr>
                </a:solidFill>
                <a:latin typeface="TrumpetLite" panose="020A0602050506020204" pitchFamily="18" charset="0"/>
              </a:rPr>
              <a:t>“</a:t>
            </a:r>
            <a:r>
              <a:rPr lang="en-US" sz="2800" dirty="0">
                <a:solidFill>
                  <a:srgbClr val="00B050"/>
                </a:solidFill>
                <a:latin typeface="TrumpetLite" panose="020A0602050506020204" pitchFamily="18" charset="0"/>
              </a:rPr>
              <a:t>Pedantry</a:t>
            </a:r>
            <a:r>
              <a:rPr lang="en-US" sz="2800" dirty="0">
                <a:solidFill>
                  <a:schemeClr val="accent6">
                    <a:lumMod val="75000"/>
                  </a:schemeClr>
                </a:solidFill>
                <a:latin typeface="TrumpetLite" panose="020A0602050506020204" pitchFamily="18" charset="0"/>
              </a:rPr>
              <a:t> and </a:t>
            </a:r>
            <a:r>
              <a:rPr lang="en-US" sz="2800" dirty="0">
                <a:solidFill>
                  <a:srgbClr val="00B0F0"/>
                </a:solidFill>
                <a:latin typeface="TrumpetLite" panose="020A0602050506020204" pitchFamily="18" charset="0"/>
              </a:rPr>
              <a:t>mastery</a:t>
            </a:r>
            <a:r>
              <a:rPr lang="en-US" sz="2800" dirty="0">
                <a:solidFill>
                  <a:schemeClr val="accent6">
                    <a:lumMod val="75000"/>
                  </a:schemeClr>
                </a:solidFill>
                <a:latin typeface="TrumpetLite" panose="020A0602050506020204" pitchFamily="18" charset="0"/>
              </a:rPr>
              <a:t> are opposite attitudes toward rules. To apply a rule to the letter, rigidly, unquestioningly, in cases where it fits and in cases where it does not fit, is </a:t>
            </a:r>
            <a:r>
              <a:rPr lang="en-US" sz="2800" dirty="0">
                <a:solidFill>
                  <a:srgbClr val="00B050"/>
                </a:solidFill>
                <a:latin typeface="TrumpetLite" panose="020A0602050506020204" pitchFamily="18" charset="0"/>
              </a:rPr>
              <a:t>pedantry</a:t>
            </a:r>
            <a:r>
              <a:rPr lang="en-US" sz="2800" dirty="0">
                <a:solidFill>
                  <a:schemeClr val="accent6">
                    <a:lumMod val="75000"/>
                  </a:schemeClr>
                </a:solidFill>
                <a:latin typeface="TrumpetLite" panose="020A0602050506020204" pitchFamily="18" charset="0"/>
              </a:rPr>
              <a:t>. … To apply a rule with natural ease, with judgment, noticing the cases where it fits, and without ever letting the words of the rule obscure the purpose of the action or the opportunities of the situation, is </a:t>
            </a:r>
            <a:r>
              <a:rPr lang="en-US" sz="2800" dirty="0">
                <a:solidFill>
                  <a:srgbClr val="00B0F0"/>
                </a:solidFill>
                <a:latin typeface="TrumpetLite" panose="020A0602050506020204" pitchFamily="18" charset="0"/>
              </a:rPr>
              <a:t>mastery</a:t>
            </a:r>
            <a:r>
              <a:rPr lang="en-US" sz="2800" dirty="0">
                <a:solidFill>
                  <a:schemeClr val="accent6">
                    <a:lumMod val="75000"/>
                  </a:schemeClr>
                </a:solidFill>
                <a:latin typeface="TrumpetLite" panose="020A0602050506020204" pitchFamily="18" charset="0"/>
              </a:rPr>
              <a:t>.”</a:t>
            </a:r>
            <a:endParaRPr lang="en-US" altLang="en-US" sz="2400" dirty="0">
              <a:solidFill>
                <a:schemeClr val="accent6">
                  <a:lumMod val="75000"/>
                </a:schemeClr>
              </a:solidFill>
              <a:latin typeface="TrumpetLite" panose="020A0602050506020204" pitchFamily="18" charset="0"/>
            </a:endParaRPr>
          </a:p>
        </p:txBody>
      </p:sp>
      <p:pic>
        <p:nvPicPr>
          <p:cNvPr id="1026" name="Picture 2">
            <a:extLst>
              <a:ext uri="{FF2B5EF4-FFF2-40B4-BE49-F238E27FC236}">
                <a16:creationId xmlns:a16="http://schemas.microsoft.com/office/drawing/2014/main" id="{CC5487E0-1AB9-40AE-A600-458E42BCE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0"/>
            <a:ext cx="2219325"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477C6417-6B69-4E9C-9832-9203E76FCCDD}"/>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Elementary Issues</a:t>
            </a:r>
          </a:p>
        </p:txBody>
      </p:sp>
      <p:sp>
        <p:nvSpPr>
          <p:cNvPr id="13315" name="Rectangle 2">
            <a:extLst>
              <a:ext uri="{FF2B5EF4-FFF2-40B4-BE49-F238E27FC236}">
                <a16:creationId xmlns:a16="http://schemas.microsoft.com/office/drawing/2014/main" id="{44099AAC-8CDF-4E1C-9DCB-1ACE0FA399F6}"/>
              </a:ext>
            </a:extLst>
          </p:cNvPr>
          <p:cNvSpPr>
            <a:spLocks noGrp="1" noChangeArrowheads="1"/>
          </p:cNvSpPr>
          <p:nvPr>
            <p:ph idx="1"/>
          </p:nvPr>
        </p:nvSpPr>
        <p:spPr/>
        <p:txBody>
          <a:bodyPr/>
          <a:lstStyle/>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r>
              <a:rPr lang="en-US" altLang="en-US" sz="2800" dirty="0">
                <a:latin typeface="TrumpetLite" panose="020A0602050506020204" pitchFamily="18" charset="0"/>
              </a:rPr>
              <a:t>How to represent and communicate algorithms?</a:t>
            </a:r>
          </a:p>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endParaRPr lang="en-US" altLang="en-US" sz="2800" dirty="0">
              <a:latin typeface="TrumpetLite" panose="020A0602050506020204" pitchFamily="18" charset="0"/>
            </a:endParaRPr>
          </a:p>
          <a:p>
            <a:pPr marL="457200" indent="-457200">
              <a:buFont typeface="+mj-lt"/>
              <a:buAutoNum type="arabicPeriod"/>
            </a:pPr>
            <a:r>
              <a:rPr lang="en-US" altLang="en-US" sz="2800" dirty="0">
                <a:latin typeface="TrumpetLite" panose="020A0602050506020204" pitchFamily="18" charset="0"/>
              </a:rPr>
              <a:t>What strategies are available </a:t>
            </a:r>
            <a:r>
              <a:rPr lang="en-US" altLang="en-US" sz="2800">
                <a:latin typeface="TrumpetLite" panose="020A0602050506020204" pitchFamily="18" charset="0"/>
              </a:rPr>
              <a:t>for discovering </a:t>
            </a:r>
            <a:r>
              <a:rPr lang="en-US" altLang="en-US" sz="2800" dirty="0">
                <a:latin typeface="TrumpetLite" panose="020A0602050506020204" pitchFamily="18" charset="0"/>
              </a:rPr>
              <a:t>&amp; designing algorithms?</a:t>
            </a:r>
          </a:p>
          <a:p>
            <a:pPr marL="457200" indent="-457200">
              <a:buFont typeface="+mj-lt"/>
              <a:buAutoNum type="arabicPeriod"/>
            </a:pPr>
            <a:endParaRPr lang="en-US" altLang="en-US" sz="2800" dirty="0">
              <a:latin typeface="TrumpetLite" panose="020A06020505060202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Algorithmic Problem Solving</a:t>
            </a:r>
          </a:p>
        </p:txBody>
      </p:sp>
      <p:pic>
        <p:nvPicPr>
          <p:cNvPr id="2050" name="Picture 2" descr="How to Solve It: A New Aspect of Mathematical Method (Princeton Science  Library): Polya, G., Conway, John H.: 9780691164076: Amazon.com: Books">
            <a:hlinkClick r:id="rId3"/>
            <a:extLst>
              <a:ext uri="{FF2B5EF4-FFF2-40B4-BE49-F238E27FC236}">
                <a16:creationId xmlns:a16="http://schemas.microsoft.com/office/drawing/2014/main" id="{28FF4BD6-CD6D-413F-9E9A-E2E1A5098F8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3505199" cy="5415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82D7C2B-393B-4000-A5B3-4383D2073900}"/>
              </a:ext>
            </a:extLst>
          </p:cNvPr>
          <p:cNvSpPr txBox="1">
            <a:spLocks noChangeArrowheads="1"/>
          </p:cNvSpPr>
          <p:nvPr/>
        </p:nvSpPr>
        <p:spPr bwMode="auto">
          <a:xfrm>
            <a:off x="6324600" y="1676400"/>
            <a:ext cx="41148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457200" indent="-457200" defTabSz="914400">
              <a:spcBef>
                <a:spcPts val="1200"/>
              </a:spcBef>
              <a:spcAft>
                <a:spcPts val="1800"/>
              </a:spcAft>
              <a:buClrTx/>
              <a:buSzTx/>
              <a:buFont typeface="+mj-lt"/>
              <a:buAutoNum type="arabicPeriod"/>
            </a:pPr>
            <a:endParaRPr lang="en-US" altLang="en-US" sz="2800" kern="0" dirty="0">
              <a:latin typeface="TrumpetLite" panose="020A0602050506020204" pitchFamily="18" charset="0"/>
            </a:endParaRP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Understand the Problem</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Devise a Plan</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Carry Out the Plan</a:t>
            </a:r>
          </a:p>
          <a:p>
            <a:pPr marL="457200" indent="-457200" defTabSz="914400">
              <a:spcBef>
                <a:spcPts val="1200"/>
              </a:spcBef>
              <a:spcAft>
                <a:spcPts val="1800"/>
              </a:spcAft>
              <a:buClrTx/>
              <a:buSzTx/>
              <a:buFont typeface="+mj-lt"/>
              <a:buAutoNum type="arabicPeriod"/>
            </a:pPr>
            <a:r>
              <a:rPr lang="en-US" altLang="en-US" sz="2800" kern="0" dirty="0">
                <a:latin typeface="TrumpetLite" panose="020A0602050506020204" pitchFamily="18" charset="0"/>
              </a:rPr>
              <a:t>Look Back</a:t>
            </a:r>
          </a:p>
          <a:p>
            <a:pPr marL="0" indent="0" defTabSz="914400">
              <a:spcBef>
                <a:spcPts val="1200"/>
              </a:spcBef>
              <a:spcAft>
                <a:spcPts val="1800"/>
              </a:spcAft>
              <a:buClrTx/>
              <a:buSzTx/>
              <a:buNone/>
            </a:pPr>
            <a:r>
              <a:rPr lang="en-US" altLang="en-US" sz="1800" kern="0" dirty="0">
                <a:solidFill>
                  <a:schemeClr val="accent6">
                    <a:lumMod val="60000"/>
                    <a:lumOff val="40000"/>
                  </a:schemeClr>
                </a:solidFill>
                <a:latin typeface="TrumpetLite" panose="020A0602050506020204" pitchFamily="18" charset="0"/>
              </a:rPr>
              <a:t>(See PDF handout </a:t>
            </a:r>
            <a:r>
              <a:rPr lang="en-US" altLang="en-US" sz="1800" kern="0">
                <a:solidFill>
                  <a:schemeClr val="accent6">
                    <a:lumMod val="60000"/>
                    <a:lumOff val="40000"/>
                  </a:schemeClr>
                </a:solidFill>
                <a:latin typeface="TrumpetLite" panose="020A0602050506020204" pitchFamily="18" charset="0"/>
              </a:rPr>
              <a:t>on Brightspace)</a:t>
            </a:r>
            <a:endParaRPr lang="en-US" altLang="en-US" sz="1800" kern="0" dirty="0">
              <a:solidFill>
                <a:schemeClr val="accent6">
                  <a:lumMod val="60000"/>
                  <a:lumOff val="40000"/>
                </a:schemeClr>
              </a:solidFill>
              <a:latin typeface="TrumpetLite" panose="020A06020505060202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Example</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p:txBody>
          <a:bodyPr/>
          <a:lstStyle/>
          <a:p>
            <a:r>
              <a:rPr lang="en-US" altLang="en-US" sz="2800" dirty="0">
                <a:latin typeface="TrumpetLite" panose="020A0602050506020204" pitchFamily="18" charset="0"/>
              </a:rPr>
              <a:t>Line up randomly</a:t>
            </a:r>
          </a:p>
          <a:p>
            <a:r>
              <a:rPr lang="en-US" altLang="en-US" sz="2800" dirty="0">
                <a:latin typeface="TrumpetLite" panose="020A0602050506020204" pitchFamily="18" charset="0"/>
              </a:rPr>
              <a:t>Goal: end up sorted chronologically by birthday</a:t>
            </a:r>
          </a:p>
          <a:p>
            <a:r>
              <a:rPr lang="en-US" altLang="en-US" sz="2800" dirty="0">
                <a:latin typeface="TrumpetLite" panose="020A0602050506020204" pitchFamily="18" charset="0"/>
              </a:rPr>
              <a:t>Constraint: you may only speak (verbally or by gestures) to the person on your left, but you may listen to the person on your right</a:t>
            </a:r>
          </a:p>
          <a:p>
            <a:endParaRPr lang="en-US" altLang="en-US" sz="2800" dirty="0">
              <a:latin typeface="TrumpetLite" panose="020A0602050506020204" pitchFamily="18" charset="0"/>
            </a:endParaRPr>
          </a:p>
          <a:p>
            <a:r>
              <a:rPr lang="en-US" altLang="en-US" sz="2800" dirty="0">
                <a:latin typeface="TrumpetLite" panose="020A0602050506020204" pitchFamily="18" charset="0"/>
              </a:rPr>
              <a:t>Problem Solve!</a:t>
            </a:r>
          </a:p>
        </p:txBody>
      </p:sp>
    </p:spTree>
    <p:extLst>
      <p:ext uri="{BB962C8B-B14F-4D97-AF65-F5344CB8AC3E}">
        <p14:creationId xmlns:p14="http://schemas.microsoft.com/office/powerpoint/2010/main" val="899229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Abstraction &amp; Top-Down Design</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p:txBody>
          <a:bodyPr/>
          <a:lstStyle/>
          <a:p>
            <a:r>
              <a:rPr lang="en-US" altLang="en-US" dirty="0">
                <a:solidFill>
                  <a:schemeClr val="accent2">
                    <a:lumMod val="60000"/>
                    <a:lumOff val="40000"/>
                  </a:schemeClr>
                </a:solidFill>
                <a:latin typeface="TrumpetLite" panose="020A0602050506020204" pitchFamily="18" charset="0"/>
              </a:rPr>
              <a:t>Complexity:</a:t>
            </a:r>
            <a:r>
              <a:rPr lang="en-US" altLang="en-US" dirty="0">
                <a:latin typeface="TrumpetLite" panose="020A0602050506020204" pitchFamily="18" charset="0"/>
              </a:rPr>
              <a:t> handling it by hiding it (or deferring it)</a:t>
            </a:r>
          </a:p>
          <a:p>
            <a:r>
              <a:rPr lang="en-US" altLang="en-US" dirty="0">
                <a:solidFill>
                  <a:schemeClr val="accent6">
                    <a:lumMod val="40000"/>
                    <a:lumOff val="60000"/>
                  </a:schemeClr>
                </a:solidFill>
                <a:latin typeface="TrumpetLite" panose="020A0602050506020204" pitchFamily="18" charset="0"/>
              </a:rPr>
              <a:t>Abstraction:</a:t>
            </a:r>
            <a:r>
              <a:rPr lang="en-US" altLang="en-US" dirty="0">
                <a:latin typeface="TrumpetLite" panose="020A0602050506020204" pitchFamily="18" charset="0"/>
              </a:rPr>
              <a:t> separating high level concerns from low-level implementations</a:t>
            </a:r>
          </a:p>
          <a:p>
            <a:r>
              <a:rPr lang="en-US" altLang="en-US" dirty="0">
                <a:solidFill>
                  <a:schemeClr val="accent6">
                    <a:lumMod val="60000"/>
                    <a:lumOff val="40000"/>
                  </a:schemeClr>
                </a:solidFill>
                <a:latin typeface="TrumpetLite" panose="020A0602050506020204" pitchFamily="18" charset="0"/>
              </a:rPr>
              <a:t>Strategy:</a:t>
            </a:r>
            <a:r>
              <a:rPr lang="en-US" altLang="en-US" dirty="0">
                <a:latin typeface="TrumpetLite" panose="020A0602050506020204" pitchFamily="18" charset="0"/>
              </a:rPr>
              <a:t> use a variation of divide &amp; conquer</a:t>
            </a:r>
          </a:p>
          <a:p>
            <a:pPr marL="914400" lvl="1" indent="-457200">
              <a:buFont typeface="+mj-lt"/>
              <a:buAutoNum type="arabicPeriod"/>
            </a:pPr>
            <a:r>
              <a:rPr lang="en-US" altLang="en-US" dirty="0">
                <a:latin typeface="TrumpetLite" panose="020A0602050506020204" pitchFamily="18" charset="0"/>
              </a:rPr>
              <a:t>Decompose</a:t>
            </a:r>
          </a:p>
          <a:p>
            <a:pPr marL="914400" lvl="1" indent="-457200">
              <a:buFont typeface="+mj-lt"/>
              <a:buAutoNum type="arabicPeriod"/>
            </a:pPr>
            <a:r>
              <a:rPr lang="en-US" altLang="en-US" dirty="0">
                <a:latin typeface="TrumpetLite" panose="020A0602050506020204" pitchFamily="18" charset="0"/>
              </a:rPr>
              <a:t>Solve</a:t>
            </a:r>
          </a:p>
          <a:p>
            <a:pPr marL="914400" lvl="1" indent="-457200">
              <a:buFont typeface="+mj-lt"/>
              <a:buAutoNum type="arabicPeriod"/>
            </a:pPr>
            <a:r>
              <a:rPr lang="en-US" altLang="en-US" dirty="0">
                <a:latin typeface="TrumpetLite" panose="020A0602050506020204" pitchFamily="18" charset="0"/>
              </a:rPr>
              <a:t>Combine</a:t>
            </a:r>
          </a:p>
          <a:p>
            <a:pPr lvl="1"/>
            <a:r>
              <a:rPr lang="en-US" altLang="en-US" dirty="0">
                <a:solidFill>
                  <a:schemeClr val="accent2">
                    <a:lumMod val="75000"/>
                  </a:schemeClr>
                </a:solidFill>
                <a:latin typeface="TrumpetLite" panose="020A0602050506020204" pitchFamily="18" charset="0"/>
              </a:rPr>
              <a:t>Natural &amp; Cohesive sub-problems</a:t>
            </a:r>
          </a:p>
          <a:p>
            <a:pPr lvl="1"/>
            <a:r>
              <a:rPr lang="en-US" altLang="en-US" dirty="0">
                <a:solidFill>
                  <a:schemeClr val="accent2">
                    <a:lumMod val="75000"/>
                  </a:schemeClr>
                </a:solidFill>
                <a:latin typeface="TrumpetLite" panose="020A0602050506020204" pitchFamily="18" charset="0"/>
              </a:rPr>
              <a:t>Don’t forget Turing’s building blocks</a:t>
            </a:r>
          </a:p>
        </p:txBody>
      </p:sp>
    </p:spTree>
    <p:extLst>
      <p:ext uri="{BB962C8B-B14F-4D97-AF65-F5344CB8AC3E}">
        <p14:creationId xmlns:p14="http://schemas.microsoft.com/office/powerpoint/2010/main" val="1872998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8FA2B537-C1FD-48B4-8F16-D92B5B2F62F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Karel the Robot: Runs a steeplechase</a:t>
            </a:r>
          </a:p>
        </p:txBody>
      </p:sp>
      <p:sp>
        <p:nvSpPr>
          <p:cNvPr id="14339" name="Rectangle 2">
            <a:extLst>
              <a:ext uri="{FF2B5EF4-FFF2-40B4-BE49-F238E27FC236}">
                <a16:creationId xmlns:a16="http://schemas.microsoft.com/office/drawing/2014/main" id="{2A7AB9FF-1205-483A-9F58-387E34330D5F}"/>
              </a:ext>
            </a:extLst>
          </p:cNvPr>
          <p:cNvSpPr>
            <a:spLocks noGrp="1" noChangeArrowheads="1"/>
          </p:cNvSpPr>
          <p:nvPr>
            <p:ph idx="1"/>
          </p:nvPr>
        </p:nvSpPr>
        <p:spPr>
          <a:xfrm>
            <a:off x="990600" y="1676400"/>
            <a:ext cx="9144000" cy="4953000"/>
          </a:xfrm>
        </p:spPr>
        <p:txBody>
          <a:bodyPr/>
          <a:lstStyle/>
          <a:p>
            <a:r>
              <a:rPr lang="en-US" altLang="en-US">
                <a:solidFill>
                  <a:schemeClr val="accent2">
                    <a:lumMod val="75000"/>
                  </a:schemeClr>
                </a:solidFill>
                <a:latin typeface="TrumpetLite" panose="020A0602050506020204" pitchFamily="18" charset="0"/>
              </a:rPr>
              <a:t>Next time...</a:t>
            </a:r>
            <a:endParaRPr lang="en-US" altLang="en-US" dirty="0">
              <a:solidFill>
                <a:schemeClr val="accent2">
                  <a:lumMod val="75000"/>
                </a:schemeClr>
              </a:solidFill>
              <a:latin typeface="TrumpetLite" panose="020A0602050506020204" pitchFamily="18" charset="0"/>
            </a:endParaRPr>
          </a:p>
        </p:txBody>
      </p:sp>
      <p:pic>
        <p:nvPicPr>
          <p:cNvPr id="3074" name="Picture 2">
            <a:extLst>
              <a:ext uri="{FF2B5EF4-FFF2-40B4-BE49-F238E27FC236}">
                <a16:creationId xmlns:a16="http://schemas.microsoft.com/office/drawing/2014/main" id="{17700F9C-2BFB-48F9-BEC8-696DACC0B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23" r="15539"/>
          <a:stretch/>
        </p:blipFill>
        <p:spPr bwMode="auto">
          <a:xfrm>
            <a:off x="3334325" y="2362200"/>
            <a:ext cx="445654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22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2"/>
    </p:bld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2922</TotalTime>
  <Words>287</Words>
  <Application>Microsoft Office PowerPoint</Application>
  <PresentationFormat>Widescreen</PresentationFormat>
  <Paragraphs>46</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Pizzicato-Swash</vt:lpstr>
      <vt:lpstr>TrumpetLite</vt:lpstr>
      <vt:lpstr>Times New Roman</vt:lpstr>
      <vt:lpstr>Arial</vt:lpstr>
      <vt:lpstr>Sample PPT_template</vt:lpstr>
      <vt:lpstr>1_Sample PPT_template</vt:lpstr>
      <vt:lpstr>PowerPoint Presentation</vt:lpstr>
      <vt:lpstr>ALERT</vt:lpstr>
      <vt:lpstr>George Pólya</vt:lpstr>
      <vt:lpstr>Elementary Issues</vt:lpstr>
      <vt:lpstr>Algorithmic Problem Solving</vt:lpstr>
      <vt:lpstr>Example</vt:lpstr>
      <vt:lpstr>Abstraction &amp; Top-Down Design</vt:lpstr>
      <vt:lpstr>Karel the Robot: Runs a steeplechase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241</cp:revision>
  <dcterms:created xsi:type="dcterms:W3CDTF">2011-08-22T21:18:53Z</dcterms:created>
  <dcterms:modified xsi:type="dcterms:W3CDTF">2026-02-08T01:21:56Z</dcterms:modified>
</cp:coreProperties>
</file>