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75" r:id="rId1"/>
    <p:sldMasterId id="2147483942" r:id="rId2"/>
  </p:sldMasterIdLst>
  <p:notesMasterIdLst>
    <p:notesMasterId r:id="rId20"/>
  </p:notesMasterIdLst>
  <p:handoutMasterIdLst>
    <p:handoutMasterId r:id="rId21"/>
  </p:handoutMasterIdLst>
  <p:sldIdLst>
    <p:sldId id="322" r:id="rId3"/>
    <p:sldId id="389" r:id="rId4"/>
    <p:sldId id="388" r:id="rId5"/>
    <p:sldId id="402" r:id="rId6"/>
    <p:sldId id="410" r:id="rId7"/>
    <p:sldId id="403" r:id="rId8"/>
    <p:sldId id="404" r:id="rId9"/>
    <p:sldId id="394" r:id="rId10"/>
    <p:sldId id="390" r:id="rId11"/>
    <p:sldId id="409" r:id="rId12"/>
    <p:sldId id="391" r:id="rId13"/>
    <p:sldId id="393" r:id="rId14"/>
    <p:sldId id="392" r:id="rId15"/>
    <p:sldId id="395" r:id="rId16"/>
    <p:sldId id="406" r:id="rId17"/>
    <p:sldId id="407" r:id="rId18"/>
    <p:sldId id="408" r:id="rId19"/>
  </p:sldIdLst>
  <p:sldSz cx="12192000" cy="6858000"/>
  <p:notesSz cx="6858000" cy="9144000"/>
  <p:embeddedFontLst>
    <p:embeddedFont>
      <p:font typeface="Pizzicato-Swash" panose="00000400000000000000" pitchFamily="2" charset="0"/>
      <p:regular r:id="rId22"/>
    </p:embeddedFont>
    <p:embeddedFont>
      <p:font typeface="TrumpetLite" panose="020A0602050506020204" pitchFamily="18" charset="0"/>
      <p:regular r:id="rId23"/>
      <p:bold r:id="rId24"/>
    </p:embeddedFont>
  </p:embeddedFontLst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buClr>
        <a:srgbClr val="FFFFFF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buClr>
        <a:srgbClr val="FFFFFF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buClr>
        <a:srgbClr val="FFFFFF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buClr>
        <a:srgbClr val="FFFFFF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buClr>
        <a:srgbClr val="FFFFFF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5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948"/>
    <a:srgbClr val="FEFF60"/>
    <a:srgbClr val="114F96"/>
    <a:srgbClr val="0A508B"/>
    <a:srgbClr val="FFFF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60" autoAdjust="0"/>
    <p:restoredTop sz="94660"/>
  </p:normalViewPr>
  <p:slideViewPr>
    <p:cSldViewPr>
      <p:cViewPr varScale="1">
        <p:scale>
          <a:sx n="103" d="100"/>
          <a:sy n="103" d="100"/>
        </p:scale>
        <p:origin x="366" y="90"/>
      </p:cViewPr>
      <p:guideLst>
        <p:guide orient="horz" pos="1056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3852" y="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3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2.fntdata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1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512E01F-C8E0-4E01-80CB-14DA9D78FB6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buFont typeface="Times New Roman" charset="0"/>
              <a:buNone/>
              <a:defRPr sz="12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34F522-674C-46BD-99A3-3E4F307622F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34" charset="-128"/>
              </a:defRPr>
            </a:lvl1pPr>
          </a:lstStyle>
          <a:p>
            <a:pPr>
              <a:defRPr/>
            </a:pPr>
            <a:fld id="{E0A216C4-0FCA-45F9-B211-C03196D0FCAF}" type="datetime1">
              <a:rPr lang="en-US"/>
              <a:pPr>
                <a:defRPr/>
              </a:pPr>
              <a:t>1/23/2026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67BAC8-D497-46BC-98C5-67CA2B15A4B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buFont typeface="Times New Roman" charset="0"/>
              <a:buNone/>
              <a:defRPr sz="12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E9310E-344A-4A92-8363-A39C496541D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BA9FA6E-5023-4B35-92F8-B83FC67BC4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>
            <a:extLst>
              <a:ext uri="{FF2B5EF4-FFF2-40B4-BE49-F238E27FC236}">
                <a16:creationId xmlns:a16="http://schemas.microsoft.com/office/drawing/2014/main" id="{4548A741-20FB-45AD-B2F4-45254CB615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>
              <a:latin typeface="Times New Roman" pitchFamily="16" charset="0"/>
              <a:ea typeface="+mn-ea"/>
            </a:endParaRPr>
          </a:p>
        </p:txBody>
      </p:sp>
      <p:sp>
        <p:nvSpPr>
          <p:cNvPr id="3074" name="AutoShape 2">
            <a:extLst>
              <a:ext uri="{FF2B5EF4-FFF2-40B4-BE49-F238E27FC236}">
                <a16:creationId xmlns:a16="http://schemas.microsoft.com/office/drawing/2014/main" id="{E1B1FB15-C6EC-49C9-9C26-29FA407194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>
              <a:latin typeface="Times New Roman" pitchFamily="16" charset="0"/>
              <a:ea typeface="+mn-ea"/>
            </a:endParaRPr>
          </a:p>
        </p:txBody>
      </p:sp>
      <p:sp>
        <p:nvSpPr>
          <p:cNvPr id="3075" name="AutoShape 3">
            <a:extLst>
              <a:ext uri="{FF2B5EF4-FFF2-40B4-BE49-F238E27FC236}">
                <a16:creationId xmlns:a16="http://schemas.microsoft.com/office/drawing/2014/main" id="{F76E9E22-C3D5-402D-B18D-E11354B8AB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>
              <a:latin typeface="Times New Roman" pitchFamily="16" charset="0"/>
              <a:ea typeface="+mn-ea"/>
            </a:endParaRPr>
          </a:p>
        </p:txBody>
      </p:sp>
      <p:sp>
        <p:nvSpPr>
          <p:cNvPr id="3076" name="AutoShape 4">
            <a:extLst>
              <a:ext uri="{FF2B5EF4-FFF2-40B4-BE49-F238E27FC236}">
                <a16:creationId xmlns:a16="http://schemas.microsoft.com/office/drawing/2014/main" id="{64CC1E29-449A-498F-89AC-88284CA37C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>
              <a:latin typeface="Times New Roman" pitchFamily="16" charset="0"/>
              <a:ea typeface="+mn-ea"/>
            </a:endParaRPr>
          </a:p>
        </p:txBody>
      </p:sp>
      <p:sp>
        <p:nvSpPr>
          <p:cNvPr id="3077" name="AutoShape 5">
            <a:extLst>
              <a:ext uri="{FF2B5EF4-FFF2-40B4-BE49-F238E27FC236}">
                <a16:creationId xmlns:a16="http://schemas.microsoft.com/office/drawing/2014/main" id="{391961F5-FE77-4116-A4C1-FD89177A07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>
              <a:latin typeface="Times New Roman" pitchFamily="16" charset="0"/>
              <a:ea typeface="+mn-ea"/>
            </a:endParaRPr>
          </a:p>
        </p:txBody>
      </p:sp>
      <p:sp>
        <p:nvSpPr>
          <p:cNvPr id="3078" name="AutoShape 6">
            <a:extLst>
              <a:ext uri="{FF2B5EF4-FFF2-40B4-BE49-F238E27FC236}">
                <a16:creationId xmlns:a16="http://schemas.microsoft.com/office/drawing/2014/main" id="{3C745832-9CBC-43F6-8647-17E2A56737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>
              <a:latin typeface="Times New Roman" pitchFamily="16" charset="0"/>
              <a:ea typeface="+mn-ea"/>
            </a:endParaRPr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0BDED4AA-C679-48AF-91D9-9F97465434BB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62275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DejaVu Sans" pitchFamily="32" charset="0"/>
                <a:cs typeface="DejaVu Sans" pitchFamily="3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0" name="Rectangle 8">
            <a:extLst>
              <a:ext uri="{FF2B5EF4-FFF2-40B4-BE49-F238E27FC236}">
                <a16:creationId xmlns:a16="http://schemas.microsoft.com/office/drawing/2014/main" id="{C9D89DD3-161A-4CE3-AA96-7DA07EC82FF2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62275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DejaVu Sans" pitchFamily="32" charset="0"/>
                <a:cs typeface="DejaVu Sans" pitchFamily="3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14" name="Rectangle 9">
            <a:extLst>
              <a:ext uri="{FF2B5EF4-FFF2-40B4-BE49-F238E27FC236}">
                <a16:creationId xmlns:a16="http://schemas.microsoft.com/office/drawing/2014/main" id="{BA259456-1B77-4206-B1D9-6EAABF75BFB4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685800"/>
            <a:ext cx="6076950" cy="34194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82" name="Rectangle 10">
            <a:extLst>
              <a:ext uri="{FF2B5EF4-FFF2-40B4-BE49-F238E27FC236}">
                <a16:creationId xmlns:a16="http://schemas.microsoft.com/office/drawing/2014/main" id="{8A518CF3-0BA7-4EE4-A138-61429B426AF7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6875" cy="4105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3083" name="Rectangle 11">
            <a:extLst>
              <a:ext uri="{FF2B5EF4-FFF2-40B4-BE49-F238E27FC236}">
                <a16:creationId xmlns:a16="http://schemas.microsoft.com/office/drawing/2014/main" id="{2C0DF8AB-74F1-474F-8AAB-39CFB37D1258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8685213"/>
            <a:ext cx="2962275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DejaVu Sans" pitchFamily="32" charset="0"/>
                <a:cs typeface="DejaVu Sans" pitchFamily="3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4" name="Rectangle 12">
            <a:extLst>
              <a:ext uri="{FF2B5EF4-FFF2-40B4-BE49-F238E27FC236}">
                <a16:creationId xmlns:a16="http://schemas.microsoft.com/office/drawing/2014/main" id="{3492829A-02C8-4EB4-9FE1-910F4D7A8E0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62275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fld id="{2993E140-3300-4CD6-909A-CE24088DD0C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MS PGothic" panose="020B0600070205080204" pitchFamily="34" charset="-128"/>
        <a:cs typeface="ＭＳ Ｐゴシック" charset="-128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MS PGothic" panose="020B0600070205080204" pitchFamily="34" charset="-128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MS PGothic" panose="020B0600070205080204" pitchFamily="34" charset="-128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MS PGothic" panose="020B0600070205080204" pitchFamily="34" charset="-128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2">
            <a:extLst>
              <a:ext uri="{FF2B5EF4-FFF2-40B4-BE49-F238E27FC236}">
                <a16:creationId xmlns:a16="http://schemas.microsoft.com/office/drawing/2014/main" id="{DB3F7789-FC7B-49EE-95E1-B5FDA2C65FE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FDAC7B17-A2D4-4930-9047-0E0DB4FF0A5B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1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48131" name="Text Box 1">
            <a:extLst>
              <a:ext uri="{FF2B5EF4-FFF2-40B4-BE49-F238E27FC236}">
                <a16:creationId xmlns:a16="http://schemas.microsoft.com/office/drawing/2014/main" id="{32B16F66-5220-442E-9710-69DCD3BA8B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8132" name="Rectangle 2">
            <a:extLst>
              <a:ext uri="{FF2B5EF4-FFF2-40B4-BE49-F238E27FC236}">
                <a16:creationId xmlns:a16="http://schemas.microsoft.com/office/drawing/2014/main" id="{8FE20874-43E3-4711-BF12-BEC39F0B7DBB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8463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2">
            <a:extLst>
              <a:ext uri="{FF2B5EF4-FFF2-40B4-BE49-F238E27FC236}">
                <a16:creationId xmlns:a16="http://schemas.microsoft.com/office/drawing/2014/main" id="{5F224768-60AB-4A98-BE84-B440FB0D066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8311A988-DE6B-4F59-B28C-9D7C0A7A6C8E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16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51203" name="Text Box 1">
            <a:extLst>
              <a:ext uri="{FF2B5EF4-FFF2-40B4-BE49-F238E27FC236}">
                <a16:creationId xmlns:a16="http://schemas.microsoft.com/office/drawing/2014/main" id="{BBC46193-49E2-481E-B16A-A7C7EC303E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04" name="Rectangle 2">
            <a:extLst>
              <a:ext uri="{FF2B5EF4-FFF2-40B4-BE49-F238E27FC236}">
                <a16:creationId xmlns:a16="http://schemas.microsoft.com/office/drawing/2014/main" id="{C22C5434-5D96-436C-A788-73D3E5B73499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8463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1652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2">
            <a:extLst>
              <a:ext uri="{FF2B5EF4-FFF2-40B4-BE49-F238E27FC236}">
                <a16:creationId xmlns:a16="http://schemas.microsoft.com/office/drawing/2014/main" id="{5F224768-60AB-4A98-BE84-B440FB0D066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8311A988-DE6B-4F59-B28C-9D7C0A7A6C8E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17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51203" name="Text Box 1">
            <a:extLst>
              <a:ext uri="{FF2B5EF4-FFF2-40B4-BE49-F238E27FC236}">
                <a16:creationId xmlns:a16="http://schemas.microsoft.com/office/drawing/2014/main" id="{BBC46193-49E2-481E-B16A-A7C7EC303E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04" name="Rectangle 2">
            <a:extLst>
              <a:ext uri="{FF2B5EF4-FFF2-40B4-BE49-F238E27FC236}">
                <a16:creationId xmlns:a16="http://schemas.microsoft.com/office/drawing/2014/main" id="{C22C5434-5D96-436C-A788-73D3E5B73499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8463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076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2">
            <a:extLst>
              <a:ext uri="{FF2B5EF4-FFF2-40B4-BE49-F238E27FC236}">
                <a16:creationId xmlns:a16="http://schemas.microsoft.com/office/drawing/2014/main" id="{5F224768-60AB-4A98-BE84-B440FB0D066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8311A988-DE6B-4F59-B28C-9D7C0A7A6C8E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3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51203" name="Text Box 1">
            <a:extLst>
              <a:ext uri="{FF2B5EF4-FFF2-40B4-BE49-F238E27FC236}">
                <a16:creationId xmlns:a16="http://schemas.microsoft.com/office/drawing/2014/main" id="{BBC46193-49E2-481E-B16A-A7C7EC303E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04" name="Rectangle 2">
            <a:extLst>
              <a:ext uri="{FF2B5EF4-FFF2-40B4-BE49-F238E27FC236}">
                <a16:creationId xmlns:a16="http://schemas.microsoft.com/office/drawing/2014/main" id="{C22C5434-5D96-436C-A788-73D3E5B73499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8463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7783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2">
            <a:extLst>
              <a:ext uri="{FF2B5EF4-FFF2-40B4-BE49-F238E27FC236}">
                <a16:creationId xmlns:a16="http://schemas.microsoft.com/office/drawing/2014/main" id="{5F224768-60AB-4A98-BE84-B440FB0D066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8311A988-DE6B-4F59-B28C-9D7C0A7A6C8E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4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51203" name="Text Box 1">
            <a:extLst>
              <a:ext uri="{FF2B5EF4-FFF2-40B4-BE49-F238E27FC236}">
                <a16:creationId xmlns:a16="http://schemas.microsoft.com/office/drawing/2014/main" id="{BBC46193-49E2-481E-B16A-A7C7EC303E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04" name="Rectangle 2">
            <a:extLst>
              <a:ext uri="{FF2B5EF4-FFF2-40B4-BE49-F238E27FC236}">
                <a16:creationId xmlns:a16="http://schemas.microsoft.com/office/drawing/2014/main" id="{C22C5434-5D96-436C-A788-73D3E5B73499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8463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9316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8E5FF9C-6DF3-2887-BEC5-A229A0A3BD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2">
            <a:extLst>
              <a:ext uri="{FF2B5EF4-FFF2-40B4-BE49-F238E27FC236}">
                <a16:creationId xmlns:a16="http://schemas.microsoft.com/office/drawing/2014/main" id="{09CEB6F9-4C09-02C0-CAC1-390940B60B7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8311A988-DE6B-4F59-B28C-9D7C0A7A6C8E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5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51203" name="Text Box 1">
            <a:extLst>
              <a:ext uri="{FF2B5EF4-FFF2-40B4-BE49-F238E27FC236}">
                <a16:creationId xmlns:a16="http://schemas.microsoft.com/office/drawing/2014/main" id="{3CC30616-CC14-4794-C7B7-6C69C2EA0A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04" name="Rectangle 2">
            <a:extLst>
              <a:ext uri="{FF2B5EF4-FFF2-40B4-BE49-F238E27FC236}">
                <a16:creationId xmlns:a16="http://schemas.microsoft.com/office/drawing/2014/main" id="{811F3ED5-1102-6211-A80F-6D698371E552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8463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5880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2">
            <a:extLst>
              <a:ext uri="{FF2B5EF4-FFF2-40B4-BE49-F238E27FC236}">
                <a16:creationId xmlns:a16="http://schemas.microsoft.com/office/drawing/2014/main" id="{5F224768-60AB-4A98-BE84-B440FB0D066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8311A988-DE6B-4F59-B28C-9D7C0A7A6C8E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6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51203" name="Text Box 1">
            <a:extLst>
              <a:ext uri="{FF2B5EF4-FFF2-40B4-BE49-F238E27FC236}">
                <a16:creationId xmlns:a16="http://schemas.microsoft.com/office/drawing/2014/main" id="{BBC46193-49E2-481E-B16A-A7C7EC303E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04" name="Rectangle 2">
            <a:extLst>
              <a:ext uri="{FF2B5EF4-FFF2-40B4-BE49-F238E27FC236}">
                <a16:creationId xmlns:a16="http://schemas.microsoft.com/office/drawing/2014/main" id="{C22C5434-5D96-436C-A788-73D3E5B73499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8463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9905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2">
            <a:extLst>
              <a:ext uri="{FF2B5EF4-FFF2-40B4-BE49-F238E27FC236}">
                <a16:creationId xmlns:a16="http://schemas.microsoft.com/office/drawing/2014/main" id="{5F224768-60AB-4A98-BE84-B440FB0D066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8311A988-DE6B-4F59-B28C-9D7C0A7A6C8E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7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51203" name="Text Box 1">
            <a:extLst>
              <a:ext uri="{FF2B5EF4-FFF2-40B4-BE49-F238E27FC236}">
                <a16:creationId xmlns:a16="http://schemas.microsoft.com/office/drawing/2014/main" id="{BBC46193-49E2-481E-B16A-A7C7EC303E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04" name="Rectangle 2">
            <a:extLst>
              <a:ext uri="{FF2B5EF4-FFF2-40B4-BE49-F238E27FC236}">
                <a16:creationId xmlns:a16="http://schemas.microsoft.com/office/drawing/2014/main" id="{C22C5434-5D96-436C-A788-73D3E5B73499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8463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7139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2">
            <a:extLst>
              <a:ext uri="{FF2B5EF4-FFF2-40B4-BE49-F238E27FC236}">
                <a16:creationId xmlns:a16="http://schemas.microsoft.com/office/drawing/2014/main" id="{5F224768-60AB-4A98-BE84-B440FB0D066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8311A988-DE6B-4F59-B28C-9D7C0A7A6C8E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8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51203" name="Text Box 1">
            <a:extLst>
              <a:ext uri="{FF2B5EF4-FFF2-40B4-BE49-F238E27FC236}">
                <a16:creationId xmlns:a16="http://schemas.microsoft.com/office/drawing/2014/main" id="{BBC46193-49E2-481E-B16A-A7C7EC303E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04" name="Rectangle 2">
            <a:extLst>
              <a:ext uri="{FF2B5EF4-FFF2-40B4-BE49-F238E27FC236}">
                <a16:creationId xmlns:a16="http://schemas.microsoft.com/office/drawing/2014/main" id="{C22C5434-5D96-436C-A788-73D3E5B73499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8463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2801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2">
            <a:extLst>
              <a:ext uri="{FF2B5EF4-FFF2-40B4-BE49-F238E27FC236}">
                <a16:creationId xmlns:a16="http://schemas.microsoft.com/office/drawing/2014/main" id="{5F224768-60AB-4A98-BE84-B440FB0D066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8311A988-DE6B-4F59-B28C-9D7C0A7A6C8E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14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51203" name="Text Box 1">
            <a:extLst>
              <a:ext uri="{FF2B5EF4-FFF2-40B4-BE49-F238E27FC236}">
                <a16:creationId xmlns:a16="http://schemas.microsoft.com/office/drawing/2014/main" id="{BBC46193-49E2-481E-B16A-A7C7EC303E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04" name="Rectangle 2">
            <a:extLst>
              <a:ext uri="{FF2B5EF4-FFF2-40B4-BE49-F238E27FC236}">
                <a16:creationId xmlns:a16="http://schemas.microsoft.com/office/drawing/2014/main" id="{C22C5434-5D96-436C-A788-73D3E5B73499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8463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2768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2">
            <a:extLst>
              <a:ext uri="{FF2B5EF4-FFF2-40B4-BE49-F238E27FC236}">
                <a16:creationId xmlns:a16="http://schemas.microsoft.com/office/drawing/2014/main" id="{5F224768-60AB-4A98-BE84-B440FB0D066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8311A988-DE6B-4F59-B28C-9D7C0A7A6C8E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15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51203" name="Text Box 1">
            <a:extLst>
              <a:ext uri="{FF2B5EF4-FFF2-40B4-BE49-F238E27FC236}">
                <a16:creationId xmlns:a16="http://schemas.microsoft.com/office/drawing/2014/main" id="{BBC46193-49E2-481E-B16A-A7C7EC303E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04" name="Rectangle 2">
            <a:extLst>
              <a:ext uri="{FF2B5EF4-FFF2-40B4-BE49-F238E27FC236}">
                <a16:creationId xmlns:a16="http://schemas.microsoft.com/office/drawing/2014/main" id="{C22C5434-5D96-436C-A788-73D3E5B73499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8463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095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905000"/>
            <a:ext cx="10363200" cy="1905000"/>
          </a:xfr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246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4191000"/>
            <a:ext cx="9652000" cy="1295400"/>
          </a:xfr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>
            <a:lvl1pPr marL="0" indent="0" algn="ctr">
              <a:buFontTx/>
              <a:buNone/>
              <a:defRPr sz="3400" b="1" i="1">
                <a:ln>
                  <a:noFill/>
                </a:ln>
                <a:noFill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59958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19300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88400" y="381000"/>
            <a:ext cx="26924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1200" y="381000"/>
            <a:ext cx="78740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525432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381001"/>
            <a:ext cx="10756900" cy="11334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11200" y="1981201"/>
            <a:ext cx="5276851" cy="425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1252" y="1981200"/>
            <a:ext cx="5276849" cy="20526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1252" y="4186239"/>
            <a:ext cx="5276849" cy="20526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315532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381001"/>
            <a:ext cx="10756900" cy="11334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11200" y="1981201"/>
            <a:ext cx="5276851" cy="425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1252" y="1981201"/>
            <a:ext cx="5276849" cy="425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631011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3124201"/>
            <a:ext cx="10350500" cy="8286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59228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">
            <a:extLst>
              <a:ext uri="{FF2B5EF4-FFF2-40B4-BE49-F238E27FC236}">
                <a16:creationId xmlns:a16="http://schemas.microsoft.com/office/drawing/2014/main" id="{DFA088C0-AEB9-4CFB-A9DA-2253E03A73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200" y="381000"/>
            <a:ext cx="1076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 eaLnBrk="0" hangingPunct="0">
              <a:buClrTx/>
              <a:buSzTx/>
              <a:buFontTx/>
              <a:buNone/>
              <a:defRPr/>
            </a:pPr>
            <a:endParaRPr lang="en-US" sz="3600" kern="0" dirty="0">
              <a:solidFill>
                <a:srgbClr val="222222"/>
              </a:solidFill>
              <a:latin typeface="+mj-lt"/>
              <a:ea typeface="ＭＳ Ｐゴシック" pitchFamily="34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435004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85217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74102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1200" y="1676400"/>
            <a:ext cx="52832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6400"/>
            <a:ext cx="52832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99967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41470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085069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048027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99606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82431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24438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94445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88400" y="381000"/>
            <a:ext cx="26924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1200" y="381000"/>
            <a:ext cx="78740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15123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381001"/>
            <a:ext cx="10756900" cy="11334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11200" y="1981201"/>
            <a:ext cx="5276851" cy="425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1252" y="1981200"/>
            <a:ext cx="5276849" cy="20526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1252" y="4186239"/>
            <a:ext cx="5276849" cy="20526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17191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381001"/>
            <a:ext cx="10756900" cy="11334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11200" y="1981201"/>
            <a:ext cx="5276851" cy="425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1252" y="1981201"/>
            <a:ext cx="5276849" cy="425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346645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3124201"/>
            <a:ext cx="10350500" cy="8286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2356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58198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1200" y="1676400"/>
            <a:ext cx="52832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6400"/>
            <a:ext cx="52832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1226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98219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2017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2760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1798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3424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3AEFF06-F1A0-49D9-A629-E920CB174F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11200" y="381000"/>
            <a:ext cx="1076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A0A228C-0D9E-406A-9953-C465E66C49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0" y="1676400"/>
            <a:ext cx="1076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37" r:id="rId2"/>
    <p:sldLayoutId id="2147484038" r:id="rId3"/>
    <p:sldLayoutId id="2147484039" r:id="rId4"/>
    <p:sldLayoutId id="2147484040" r:id="rId5"/>
    <p:sldLayoutId id="2147484041" r:id="rId6"/>
    <p:sldLayoutId id="2147484042" r:id="rId7"/>
    <p:sldLayoutId id="2147484043" r:id="rId8"/>
    <p:sldLayoutId id="2147484044" r:id="rId9"/>
    <p:sldLayoutId id="2147484045" r:id="rId10"/>
    <p:sldLayoutId id="2147484046" r:id="rId11"/>
    <p:sldLayoutId id="2147484058" r:id="rId12"/>
    <p:sldLayoutId id="2147484059" r:id="rId13"/>
    <p:sldLayoutId id="2147484060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+mj-lt"/>
          <a:ea typeface="MS PGothic" panose="020B0600070205080204" pitchFamily="34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MS PGothic" panose="020B0600070205080204" pitchFamily="34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MS PGothic" panose="020B0600070205080204" pitchFamily="34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MS PGothic" panose="020B0600070205080204" pitchFamily="34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MS PGothic" panose="020B0600070205080204" pitchFamily="34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ea typeface="MS PGothic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coverstrip2.png">
            <a:extLst>
              <a:ext uri="{FF2B5EF4-FFF2-40B4-BE49-F238E27FC236}">
                <a16:creationId xmlns:a16="http://schemas.microsoft.com/office/drawing/2014/main" id="{0476CDA4-F0B5-45FD-9861-4D9BD59B0C93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lum bright="70000" contrast="-70000"/>
          </a:blip>
          <a:srcRect/>
          <a:stretch>
            <a:fillRect/>
          </a:stretch>
        </p:blipFill>
        <p:spPr bwMode="auto">
          <a:xfrm rot="5400000">
            <a:off x="5334000" y="-5334000"/>
            <a:ext cx="1524000" cy="121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8" name="Picture 7" descr="coverstrip2.png">
            <a:extLst>
              <a:ext uri="{FF2B5EF4-FFF2-40B4-BE49-F238E27FC236}">
                <a16:creationId xmlns:a16="http://schemas.microsoft.com/office/drawing/2014/main" id="{61665FE6-E721-4E93-BF38-23F9F391C764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lum bright="70000" contrast="-70000"/>
          </a:blip>
          <a:srcRect/>
          <a:stretch>
            <a:fillRect/>
          </a:stretch>
        </p:blipFill>
        <p:spPr bwMode="auto">
          <a:xfrm rot="5400000">
            <a:off x="5638799" y="304801"/>
            <a:ext cx="914402" cy="121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2052" name="Rectangle 2">
            <a:extLst>
              <a:ext uri="{FF2B5EF4-FFF2-40B4-BE49-F238E27FC236}">
                <a16:creationId xmlns:a16="http://schemas.microsoft.com/office/drawing/2014/main" id="{119C322E-303A-47FE-BCAB-4C3B898647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11200" y="381000"/>
            <a:ext cx="1076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3" name="Rectangle 3">
            <a:extLst>
              <a:ext uri="{FF2B5EF4-FFF2-40B4-BE49-F238E27FC236}">
                <a16:creationId xmlns:a16="http://schemas.microsoft.com/office/drawing/2014/main" id="{23E16B75-1286-4D7C-AA28-09AB0A40A6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0" y="1676400"/>
            <a:ext cx="1076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1" r:id="rId1"/>
    <p:sldLayoutId id="2147484047" r:id="rId2"/>
    <p:sldLayoutId id="2147484048" r:id="rId3"/>
    <p:sldLayoutId id="2147484049" r:id="rId4"/>
    <p:sldLayoutId id="2147484050" r:id="rId5"/>
    <p:sldLayoutId id="2147484051" r:id="rId6"/>
    <p:sldLayoutId id="2147484052" r:id="rId7"/>
    <p:sldLayoutId id="2147484053" r:id="rId8"/>
    <p:sldLayoutId id="2147484054" r:id="rId9"/>
    <p:sldLayoutId id="2147484055" r:id="rId10"/>
    <p:sldLayoutId id="2147484056" r:id="rId11"/>
    <p:sldLayoutId id="2147484062" r:id="rId12"/>
    <p:sldLayoutId id="2147484063" r:id="rId13"/>
    <p:sldLayoutId id="2147484064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+mj-lt"/>
          <a:ea typeface="MS PGothic" panose="020B0600070205080204" pitchFamily="34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MS PGothic" panose="020B0600070205080204" pitchFamily="34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MS PGothic" panose="020B0600070205080204" pitchFamily="34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MS PGothic" panose="020B0600070205080204" pitchFamily="34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MS PGothic" panose="020B0600070205080204" pitchFamily="34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ea typeface="MS PGothic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0A2D2DF1-C9A5-4A8E-892B-1217106BD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3400" y="1371600"/>
            <a:ext cx="3886200" cy="3810000"/>
          </a:xfrm>
        </p:spPr>
        <p:txBody>
          <a:bodyPr/>
          <a:lstStyle/>
          <a:p>
            <a:pPr marL="0" indent="0">
              <a:buNone/>
            </a:pPr>
            <a:endParaRPr lang="en-US" sz="6000" dirty="0">
              <a:solidFill>
                <a:schemeClr val="accent6">
                  <a:lumMod val="75000"/>
                </a:schemeClr>
              </a:solidFill>
              <a:latin typeface="Pizzicato-Swash" panose="00000400000000000000" pitchFamily="2" charset="0"/>
              <a:ea typeface="Pizzicato-Swash" panose="00000400000000000000" pitchFamily="2" charset="0"/>
            </a:endParaRPr>
          </a:p>
          <a:p>
            <a:pPr marL="0" indent="0">
              <a:buNone/>
            </a:pPr>
            <a:r>
              <a:rPr lang="en-US" sz="600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Data:</a:t>
            </a:r>
            <a:br>
              <a:rPr lang="en-US" sz="600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</a:br>
            <a:r>
              <a:rPr lang="en-US" sz="600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Number Representation</a:t>
            </a:r>
            <a:endParaRPr lang="en-US" sz="6000" dirty="0">
              <a:solidFill>
                <a:schemeClr val="accent6">
                  <a:lumMod val="75000"/>
                </a:schemeClr>
              </a:solidFill>
              <a:latin typeface="Pizzicato-Swash" panose="00000400000000000000" pitchFamily="2" charset="0"/>
              <a:ea typeface="Pizzicato-Swash" panose="00000400000000000000" pitchFamily="2" charset="0"/>
            </a:endParaRPr>
          </a:p>
        </p:txBody>
      </p:sp>
      <p:sp>
        <p:nvSpPr>
          <p:cNvPr id="2" name="AutoShape 6" descr="Article_PPT_Template-1.jpg">
            <a:extLst>
              <a:ext uri="{FF2B5EF4-FFF2-40B4-BE49-F238E27FC236}">
                <a16:creationId xmlns:a16="http://schemas.microsoft.com/office/drawing/2014/main" id="{3C427006-4F12-415A-A372-1F545662074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-1143000"/>
            <a:ext cx="47244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A digital representation of data interpreted by a computer system ...">
            <a:extLst>
              <a:ext uri="{FF2B5EF4-FFF2-40B4-BE49-F238E27FC236}">
                <a16:creationId xmlns:a16="http://schemas.microsoft.com/office/drawing/2014/main" id="{77BAE6A1-809A-8499-8086-DC5741D9AB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38300"/>
            <a:ext cx="7518400" cy="422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918669B-EF09-4001-AD01-6754B6DA0B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8042" y="0"/>
            <a:ext cx="74759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0754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E7EBD87-29A0-4066-AD05-D6C3E0B79D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3906" y="0"/>
            <a:ext cx="73841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8581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09D4EA9-66B4-40ED-8AA3-3B4A3FB37D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9791" y="0"/>
            <a:ext cx="74524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3084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0386622-DCEE-470B-8EAB-19AFE06BEC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7539" y="0"/>
            <a:ext cx="74369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1706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>
            <a:extLst>
              <a:ext uri="{FF2B5EF4-FFF2-40B4-BE49-F238E27FC236}">
                <a16:creationId xmlns:a16="http://schemas.microsoft.com/office/drawing/2014/main" id="{8FA2B537-C1FD-48B4-8F16-D92B5B2F62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9448800" cy="1143000"/>
          </a:xfrm>
        </p:spPr>
        <p:txBody>
          <a:bodyPr/>
          <a:lstStyle/>
          <a:p>
            <a:pPr algn="l"/>
            <a:r>
              <a:rPr lang="en-US" altLang="en-US" sz="54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Real Numbers</a:t>
            </a:r>
            <a:r>
              <a:rPr lang="en-US" altLang="en-US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, well sort of...</a:t>
            </a:r>
            <a:endParaRPr lang="en-US" altLang="en-US" sz="5400" dirty="0">
              <a:solidFill>
                <a:schemeClr val="accent6">
                  <a:lumMod val="75000"/>
                </a:schemeClr>
              </a:solidFill>
              <a:latin typeface="Pizzicato-Swash" panose="00000400000000000000" pitchFamily="2" charset="0"/>
              <a:ea typeface="Pizzicato-Swash" panose="00000400000000000000" pitchFamily="2" charset="0"/>
            </a:endParaRP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2A7AB9FF-1205-483A-9F58-387E34330D5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66800" y="1752600"/>
            <a:ext cx="9906000" cy="46482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>
                <a:latin typeface="TrumpetLite" panose="020A0602050506020204" pitchFamily="18" charset="0"/>
              </a:rPr>
              <a:t>IEEE 754 Standard for Floating Point Representation</a:t>
            </a:r>
          </a:p>
          <a:p>
            <a:r>
              <a:rPr lang="en-US" altLang="en-US" dirty="0">
                <a:latin typeface="TrumpetLite" panose="020A0602050506020204" pitchFamily="18" charset="0"/>
              </a:rPr>
              <a:t>Based on scientific notation</a:t>
            </a:r>
          </a:p>
          <a:p>
            <a:pPr lvl="1"/>
            <a:r>
              <a:rPr lang="en-US" altLang="en-US" sz="2200" dirty="0">
                <a:latin typeface="TrumpetLite" panose="020A0602050506020204" pitchFamily="18" charset="0"/>
              </a:rPr>
              <a:t>Avogadro's Number = </a:t>
            </a:r>
            <a:r>
              <a:rPr lang="en-US" sz="2200" dirty="0">
                <a:solidFill>
                  <a:srgbClr val="00B050"/>
                </a:solidFill>
                <a:latin typeface="TrumpetLite" panose="020A0602050506020204" pitchFamily="18" charset="0"/>
              </a:rPr>
              <a:t>602,214,076,000,000,000,000,000</a:t>
            </a:r>
            <a:r>
              <a:rPr lang="en-US" sz="2200" dirty="0">
                <a:latin typeface="TrumpetLite" panose="020A0602050506020204" pitchFamily="18" charset="0"/>
              </a:rPr>
              <a:t> or </a:t>
            </a:r>
            <a:br>
              <a:rPr lang="en-US" sz="2200" dirty="0">
                <a:latin typeface="TrumpetLite" panose="020A0602050506020204" pitchFamily="18" charset="0"/>
              </a:rPr>
            </a:br>
            <a:r>
              <a:rPr lang="en-US" sz="2200" dirty="0">
                <a:latin typeface="TrumpetLite" panose="020A0602050506020204" pitchFamily="18" charset="0"/>
              </a:rPr>
              <a:t>		</a:t>
            </a:r>
            <a:r>
              <a:rPr lang="en-US" sz="2200" dirty="0">
                <a:solidFill>
                  <a:srgbClr val="92D050"/>
                </a:solidFill>
                <a:latin typeface="TrumpetLite" panose="020A0602050506020204" pitchFamily="18" charset="0"/>
              </a:rPr>
              <a:t>six hundred two sextillion and some change</a:t>
            </a:r>
          </a:p>
          <a:p>
            <a:pPr lvl="1"/>
            <a:r>
              <a:rPr lang="en-US" altLang="en-US" sz="2200" dirty="0">
                <a:latin typeface="TrumpetLite" panose="020A0602050506020204" pitchFamily="18" charset="0"/>
              </a:rPr>
              <a:t>That's awkward to write and work with, so if we move the decimal point (i.e., floating point) to the left 23 spaces we can write the number as </a:t>
            </a:r>
            <a:r>
              <a:rPr lang="en-US" altLang="en-US" sz="2200" dirty="0">
                <a:solidFill>
                  <a:srgbClr val="00B050"/>
                </a:solidFill>
                <a:latin typeface="TrumpetLite" panose="020A0602050506020204" pitchFamily="18" charset="0"/>
              </a:rPr>
              <a:t>6.02214076 x 10</a:t>
            </a:r>
            <a:r>
              <a:rPr lang="en-US" altLang="en-US" sz="2200" baseline="30000" dirty="0">
                <a:solidFill>
                  <a:srgbClr val="00B050"/>
                </a:solidFill>
                <a:latin typeface="TrumpetLite" panose="020A0602050506020204" pitchFamily="18" charset="0"/>
              </a:rPr>
              <a:t>23</a:t>
            </a:r>
          </a:p>
          <a:p>
            <a:pPr lvl="1"/>
            <a:r>
              <a:rPr lang="en-US" altLang="en-US" sz="2200" dirty="0">
                <a:latin typeface="TrumpetLite" panose="020A0602050506020204" pitchFamily="18" charset="0"/>
              </a:rPr>
              <a:t>Or even </a:t>
            </a:r>
            <a:r>
              <a:rPr lang="en-US" altLang="en-US" sz="2200" dirty="0">
                <a:solidFill>
                  <a:srgbClr val="00B050"/>
                </a:solidFill>
                <a:latin typeface="TrumpetLite" panose="020A0602050506020204" pitchFamily="18" charset="0"/>
              </a:rPr>
              <a:t>6.022 x 10</a:t>
            </a:r>
            <a:r>
              <a:rPr lang="en-US" altLang="en-US" sz="2200" baseline="30000" dirty="0">
                <a:solidFill>
                  <a:srgbClr val="00B050"/>
                </a:solidFill>
                <a:latin typeface="TrumpetLite" panose="020A0602050506020204" pitchFamily="18" charset="0"/>
              </a:rPr>
              <a:t>23</a:t>
            </a:r>
            <a:r>
              <a:rPr lang="en-US" altLang="en-US" sz="2200" dirty="0">
                <a:solidFill>
                  <a:srgbClr val="00B050"/>
                </a:solidFill>
                <a:latin typeface="TrumpetLite" panose="020A0602050506020204" pitchFamily="18" charset="0"/>
              </a:rPr>
              <a:t> </a:t>
            </a:r>
            <a:r>
              <a:rPr lang="en-US" altLang="en-US" sz="2200" dirty="0">
                <a:latin typeface="TrumpetLite" panose="020A0602050506020204" pitchFamily="18" charset="0"/>
              </a:rPr>
              <a:t>if we want a more concise, but less precise way of saying it</a:t>
            </a:r>
            <a:endParaRPr lang="en-US" altLang="en-US" sz="2200" baseline="30000" dirty="0">
              <a:latin typeface="TrumpetLite" panose="020A0602050506020204" pitchFamily="18" charset="0"/>
            </a:endParaRPr>
          </a:p>
          <a:p>
            <a:pPr lvl="1"/>
            <a:r>
              <a:rPr lang="en-US" altLang="en-US" sz="2200" dirty="0">
                <a:latin typeface="TrumpetLite" panose="020A0602050506020204" pitchFamily="18" charset="0"/>
              </a:rPr>
              <a:t>The exponent on 10 indicates the number of positions the point was moved (positive for left, and negative for right)</a:t>
            </a:r>
            <a:endParaRPr lang="en-US" altLang="en-US" dirty="0">
              <a:latin typeface="TrumpetLite" panose="020A0602050506020204" pitchFamily="18" charset="0"/>
            </a:endParaRPr>
          </a:p>
          <a:p>
            <a:pPr marL="0" indent="0">
              <a:buNone/>
            </a:pPr>
            <a:endParaRPr lang="en-US" altLang="en-US" dirty="0">
              <a:latin typeface="TrumpetLite" panose="020A0602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5637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 bldLvl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>
            <a:extLst>
              <a:ext uri="{FF2B5EF4-FFF2-40B4-BE49-F238E27FC236}">
                <a16:creationId xmlns:a16="http://schemas.microsoft.com/office/drawing/2014/main" id="{8FA2B537-C1FD-48B4-8F16-D92B5B2F62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9448800" cy="1143000"/>
          </a:xfrm>
        </p:spPr>
        <p:txBody>
          <a:bodyPr/>
          <a:lstStyle/>
          <a:p>
            <a:pPr algn="l"/>
            <a:r>
              <a:rPr lang="en-US" altLang="en-US" sz="54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Real Numbers</a:t>
            </a:r>
            <a:r>
              <a:rPr lang="en-US" altLang="en-US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, well sort of...</a:t>
            </a:r>
            <a:endParaRPr lang="en-US" altLang="en-US" sz="5400" dirty="0">
              <a:solidFill>
                <a:schemeClr val="accent6">
                  <a:lumMod val="75000"/>
                </a:schemeClr>
              </a:solidFill>
              <a:latin typeface="Pizzicato-Swash" panose="00000400000000000000" pitchFamily="2" charset="0"/>
              <a:ea typeface="Pizzicato-Swash" panose="00000400000000000000" pitchFamily="2" charset="0"/>
            </a:endParaRP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2A7AB9FF-1205-483A-9F58-387E34330D5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14400" y="1600200"/>
            <a:ext cx="9982200" cy="4648200"/>
          </a:xfrm>
        </p:spPr>
        <p:txBody>
          <a:bodyPr/>
          <a:lstStyle/>
          <a:p>
            <a:r>
              <a:rPr lang="en-US" altLang="en-US" dirty="0">
                <a:latin typeface="TrumpetLite" panose="020A0602050506020204" pitchFamily="18" charset="0"/>
              </a:rPr>
              <a:t>How does this relate to IEEE 754 and binary numbers?</a:t>
            </a:r>
          </a:p>
          <a:p>
            <a:pPr lvl="1"/>
            <a:r>
              <a:rPr lang="en-US" altLang="en-US" dirty="0">
                <a:latin typeface="TrumpetLite" panose="020A0602050506020204" pitchFamily="18" charset="0"/>
              </a:rPr>
              <a:t>We can something similar with binary, as long as we remember a few things</a:t>
            </a:r>
          </a:p>
          <a:p>
            <a:pPr lvl="1"/>
            <a:r>
              <a:rPr lang="en-US" altLang="en-US" dirty="0">
                <a:latin typeface="TrumpetLite" panose="020A0602050506020204" pitchFamily="18" charset="0"/>
              </a:rPr>
              <a:t>Just like decimal digits to the right of the decimal point continue to be powers of 10 (just negative powers),</a:t>
            </a:r>
          </a:p>
          <a:p>
            <a:pPr marL="457200" lvl="1" indent="0" algn="ctr">
              <a:buNone/>
            </a:pPr>
            <a:r>
              <a:rPr lang="en-US" altLang="en-US" sz="1800" dirty="0">
                <a:solidFill>
                  <a:srgbClr val="00B050"/>
                </a:solidFill>
                <a:latin typeface="TrumpetLite" panose="020A0602050506020204" pitchFamily="18" charset="0"/>
              </a:rPr>
              <a:t>458.367 = 4 * 10</a:t>
            </a:r>
            <a:r>
              <a:rPr lang="en-US" altLang="en-US" sz="1800" baseline="30000" dirty="0">
                <a:solidFill>
                  <a:srgbClr val="00B050"/>
                </a:solidFill>
                <a:latin typeface="TrumpetLite" panose="020A0602050506020204" pitchFamily="18" charset="0"/>
              </a:rPr>
              <a:t>2</a:t>
            </a:r>
            <a:r>
              <a:rPr lang="en-US" altLang="en-US" sz="1800" dirty="0">
                <a:solidFill>
                  <a:srgbClr val="00B050"/>
                </a:solidFill>
                <a:latin typeface="TrumpetLite" panose="020A0602050506020204" pitchFamily="18" charset="0"/>
              </a:rPr>
              <a:t> + 5 * 10</a:t>
            </a:r>
            <a:r>
              <a:rPr lang="en-US" altLang="en-US" sz="1800" baseline="30000" dirty="0">
                <a:solidFill>
                  <a:srgbClr val="00B050"/>
                </a:solidFill>
                <a:latin typeface="TrumpetLite" panose="020A0602050506020204" pitchFamily="18" charset="0"/>
              </a:rPr>
              <a:t>1</a:t>
            </a:r>
            <a:r>
              <a:rPr lang="en-US" altLang="en-US" sz="1800" dirty="0">
                <a:solidFill>
                  <a:srgbClr val="00B050"/>
                </a:solidFill>
                <a:latin typeface="TrumpetLite" panose="020A0602050506020204" pitchFamily="18" charset="0"/>
              </a:rPr>
              <a:t> + 8 * 10</a:t>
            </a:r>
            <a:r>
              <a:rPr lang="en-US" altLang="en-US" sz="1800" baseline="30000" dirty="0">
                <a:solidFill>
                  <a:srgbClr val="00B050"/>
                </a:solidFill>
                <a:latin typeface="TrumpetLite" panose="020A0602050506020204" pitchFamily="18" charset="0"/>
              </a:rPr>
              <a:t>0</a:t>
            </a:r>
            <a:r>
              <a:rPr lang="en-US" altLang="en-US" sz="1800" dirty="0">
                <a:solidFill>
                  <a:srgbClr val="00B050"/>
                </a:solidFill>
                <a:latin typeface="TrumpetLite" panose="020A0602050506020204" pitchFamily="18" charset="0"/>
              </a:rPr>
              <a:t> + 3 * 10</a:t>
            </a:r>
            <a:r>
              <a:rPr lang="en-US" altLang="en-US" sz="1800" baseline="30000" dirty="0">
                <a:solidFill>
                  <a:srgbClr val="00B050"/>
                </a:solidFill>
                <a:latin typeface="TrumpetLite" panose="020A0602050506020204" pitchFamily="18" charset="0"/>
              </a:rPr>
              <a:t>-1</a:t>
            </a:r>
            <a:r>
              <a:rPr lang="en-US" altLang="en-US" sz="1800" dirty="0">
                <a:solidFill>
                  <a:srgbClr val="00B050"/>
                </a:solidFill>
                <a:latin typeface="TrumpetLite" panose="020A0602050506020204" pitchFamily="18" charset="0"/>
              </a:rPr>
              <a:t> + 6 * 10</a:t>
            </a:r>
            <a:r>
              <a:rPr lang="en-US" altLang="en-US" sz="1800" baseline="30000" dirty="0">
                <a:solidFill>
                  <a:srgbClr val="00B050"/>
                </a:solidFill>
                <a:latin typeface="TrumpetLite" panose="020A0602050506020204" pitchFamily="18" charset="0"/>
              </a:rPr>
              <a:t>-2</a:t>
            </a:r>
            <a:r>
              <a:rPr lang="en-US" altLang="en-US" sz="1800" dirty="0">
                <a:solidFill>
                  <a:srgbClr val="00B050"/>
                </a:solidFill>
                <a:latin typeface="TrumpetLite" panose="020A0602050506020204" pitchFamily="18" charset="0"/>
              </a:rPr>
              <a:t> + 7 * 10</a:t>
            </a:r>
            <a:r>
              <a:rPr lang="en-US" altLang="en-US" sz="1800" baseline="30000" dirty="0">
                <a:solidFill>
                  <a:srgbClr val="00B050"/>
                </a:solidFill>
                <a:latin typeface="TrumpetLite" panose="020A0602050506020204" pitchFamily="18" charset="0"/>
              </a:rPr>
              <a:t>-3</a:t>
            </a:r>
          </a:p>
          <a:p>
            <a:pPr marL="457200" lvl="1" indent="0" algn="ctr">
              <a:buNone/>
            </a:pPr>
            <a:r>
              <a:rPr lang="en-US" altLang="en-US" sz="1800" dirty="0">
                <a:solidFill>
                  <a:srgbClr val="00B050"/>
                </a:solidFill>
                <a:latin typeface="TrumpetLite" panose="020A0602050506020204" pitchFamily="18" charset="0"/>
              </a:rPr>
              <a:t>458.367 = 4.58367 x 10</a:t>
            </a:r>
            <a:r>
              <a:rPr lang="en-US" altLang="en-US" sz="1800" baseline="30000" dirty="0">
                <a:solidFill>
                  <a:srgbClr val="00B050"/>
                </a:solidFill>
                <a:latin typeface="TrumpetLite" panose="020A0602050506020204" pitchFamily="18" charset="0"/>
              </a:rPr>
              <a:t>2</a:t>
            </a:r>
          </a:p>
          <a:p>
            <a:pPr lvl="1"/>
            <a:r>
              <a:rPr lang="en-US" altLang="en-US" dirty="0">
                <a:latin typeface="TrumpetLite" panose="020A0602050506020204" pitchFamily="18" charset="0"/>
              </a:rPr>
              <a:t>Binary digits to the right of the binary point continue to be powers of 2</a:t>
            </a:r>
          </a:p>
          <a:p>
            <a:pPr marL="457200" lvl="1" indent="0" algn="ctr">
              <a:buNone/>
            </a:pPr>
            <a:r>
              <a:rPr lang="en-US" altLang="en-US" sz="1800" dirty="0">
                <a:solidFill>
                  <a:srgbClr val="00B050"/>
                </a:solidFill>
                <a:latin typeface="TrumpetLite" panose="020A0602050506020204" pitchFamily="18" charset="0"/>
              </a:rPr>
              <a:t>1011.011 = 1 * 2</a:t>
            </a:r>
            <a:r>
              <a:rPr lang="en-US" altLang="en-US" sz="1800" baseline="30000" dirty="0">
                <a:solidFill>
                  <a:srgbClr val="00B050"/>
                </a:solidFill>
                <a:latin typeface="TrumpetLite" panose="020A0602050506020204" pitchFamily="18" charset="0"/>
              </a:rPr>
              <a:t>3</a:t>
            </a:r>
            <a:r>
              <a:rPr lang="en-US" altLang="en-US" sz="1800" dirty="0">
                <a:solidFill>
                  <a:srgbClr val="00B050"/>
                </a:solidFill>
                <a:latin typeface="TrumpetLite" panose="020A0602050506020204" pitchFamily="18" charset="0"/>
              </a:rPr>
              <a:t> + 0 * 2</a:t>
            </a:r>
            <a:r>
              <a:rPr lang="en-US" altLang="en-US" sz="1800" baseline="30000" dirty="0">
                <a:solidFill>
                  <a:srgbClr val="00B050"/>
                </a:solidFill>
                <a:latin typeface="TrumpetLite" panose="020A0602050506020204" pitchFamily="18" charset="0"/>
              </a:rPr>
              <a:t>2</a:t>
            </a:r>
            <a:r>
              <a:rPr lang="en-US" altLang="en-US" sz="1800" dirty="0">
                <a:solidFill>
                  <a:srgbClr val="00B050"/>
                </a:solidFill>
                <a:latin typeface="TrumpetLite" panose="020A0602050506020204" pitchFamily="18" charset="0"/>
              </a:rPr>
              <a:t> + 1 * 2</a:t>
            </a:r>
            <a:r>
              <a:rPr lang="en-US" altLang="en-US" sz="1800" baseline="30000" dirty="0">
                <a:solidFill>
                  <a:srgbClr val="00B050"/>
                </a:solidFill>
                <a:latin typeface="TrumpetLite" panose="020A0602050506020204" pitchFamily="18" charset="0"/>
              </a:rPr>
              <a:t>1</a:t>
            </a:r>
            <a:r>
              <a:rPr lang="en-US" altLang="en-US" sz="1800" dirty="0">
                <a:solidFill>
                  <a:srgbClr val="00B050"/>
                </a:solidFill>
                <a:latin typeface="TrumpetLite" panose="020A0602050506020204" pitchFamily="18" charset="0"/>
              </a:rPr>
              <a:t> + 1 * 2</a:t>
            </a:r>
            <a:r>
              <a:rPr lang="en-US" altLang="en-US" sz="1800" baseline="30000" dirty="0">
                <a:solidFill>
                  <a:srgbClr val="00B050"/>
                </a:solidFill>
                <a:latin typeface="TrumpetLite" panose="020A0602050506020204" pitchFamily="18" charset="0"/>
              </a:rPr>
              <a:t>0</a:t>
            </a:r>
            <a:r>
              <a:rPr lang="en-US" altLang="en-US" sz="1800" dirty="0">
                <a:solidFill>
                  <a:srgbClr val="00B050"/>
                </a:solidFill>
                <a:latin typeface="TrumpetLite" panose="020A0602050506020204" pitchFamily="18" charset="0"/>
              </a:rPr>
              <a:t> + 0 * 2-1 + 1 * 2</a:t>
            </a:r>
            <a:r>
              <a:rPr lang="en-US" altLang="en-US" sz="1800" baseline="30000" dirty="0">
                <a:solidFill>
                  <a:srgbClr val="00B050"/>
                </a:solidFill>
                <a:latin typeface="TrumpetLite" panose="020A0602050506020204" pitchFamily="18" charset="0"/>
              </a:rPr>
              <a:t>-2</a:t>
            </a:r>
            <a:r>
              <a:rPr lang="en-US" altLang="en-US" sz="1800" dirty="0">
                <a:solidFill>
                  <a:srgbClr val="00B050"/>
                </a:solidFill>
                <a:latin typeface="TrumpetLite" panose="020A0602050506020204" pitchFamily="18" charset="0"/>
              </a:rPr>
              <a:t> + 1 * 2</a:t>
            </a:r>
            <a:r>
              <a:rPr lang="en-US" altLang="en-US" sz="1800" baseline="30000" dirty="0">
                <a:solidFill>
                  <a:srgbClr val="00B050"/>
                </a:solidFill>
                <a:latin typeface="TrumpetLite" panose="020A0602050506020204" pitchFamily="18" charset="0"/>
              </a:rPr>
              <a:t>-3</a:t>
            </a:r>
          </a:p>
          <a:p>
            <a:pPr marL="457200" lvl="1" indent="0" algn="ctr">
              <a:buNone/>
            </a:pPr>
            <a:r>
              <a:rPr lang="en-US" altLang="en-US" sz="1800" dirty="0">
                <a:solidFill>
                  <a:srgbClr val="00B050"/>
                </a:solidFill>
                <a:latin typeface="TrumpetLite" panose="020A0602050506020204" pitchFamily="18" charset="0"/>
              </a:rPr>
              <a:t>= 8 + 2 + 1 + ¼ + 1/8 = 11 3/8</a:t>
            </a:r>
          </a:p>
          <a:p>
            <a:pPr marL="457200" lvl="1" indent="0" algn="ctr">
              <a:buNone/>
            </a:pPr>
            <a:r>
              <a:rPr lang="en-US" altLang="en-US" sz="1800" dirty="0">
                <a:solidFill>
                  <a:srgbClr val="00B050"/>
                </a:solidFill>
                <a:latin typeface="TrumpetLite" panose="020A0602050506020204" pitchFamily="18" charset="0"/>
              </a:rPr>
              <a:t>1011.011 = 1.011011 x 2</a:t>
            </a:r>
            <a:r>
              <a:rPr lang="en-US" altLang="en-US" sz="1800" baseline="30000" dirty="0">
                <a:solidFill>
                  <a:srgbClr val="00B050"/>
                </a:solidFill>
                <a:latin typeface="TrumpetLite" panose="020A06020505060202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918908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 bldLvl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>
            <a:extLst>
              <a:ext uri="{FF2B5EF4-FFF2-40B4-BE49-F238E27FC236}">
                <a16:creationId xmlns:a16="http://schemas.microsoft.com/office/drawing/2014/main" id="{8FA2B537-C1FD-48B4-8F16-D92B5B2F62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9448800" cy="1143000"/>
          </a:xfrm>
        </p:spPr>
        <p:txBody>
          <a:bodyPr/>
          <a:lstStyle/>
          <a:p>
            <a:pPr algn="l"/>
            <a:r>
              <a:rPr lang="en-US" altLang="en-US" sz="54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Real Numbers</a:t>
            </a:r>
            <a:r>
              <a:rPr lang="en-US" altLang="en-US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, well sort of...</a:t>
            </a:r>
            <a:endParaRPr lang="en-US" altLang="en-US" sz="5400" dirty="0">
              <a:solidFill>
                <a:schemeClr val="accent6">
                  <a:lumMod val="75000"/>
                </a:schemeClr>
              </a:solidFill>
              <a:latin typeface="Pizzicato-Swash" panose="00000400000000000000" pitchFamily="2" charset="0"/>
              <a:ea typeface="Pizzicato-Swash" panose="00000400000000000000" pitchFamily="2" charset="0"/>
            </a:endParaRP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2A7AB9FF-1205-483A-9F58-387E34330D5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90600" y="1676400"/>
            <a:ext cx="9906000" cy="4648200"/>
          </a:xfrm>
        </p:spPr>
        <p:txBody>
          <a:bodyPr/>
          <a:lstStyle/>
          <a:p>
            <a:r>
              <a:rPr lang="en-US" altLang="en-US" dirty="0">
                <a:latin typeface="TrumpetLite" panose="020A0602050506020204" pitchFamily="18" charset="0"/>
              </a:rPr>
              <a:t>These scientific notation representations have four components</a:t>
            </a:r>
          </a:p>
          <a:p>
            <a:pPr marL="457200" lvl="1" indent="0" algn="ctr">
              <a:buNone/>
            </a:pPr>
            <a:r>
              <a:rPr lang="en-US" altLang="en-US" sz="2000" dirty="0">
                <a:solidFill>
                  <a:srgbClr val="00B050"/>
                </a:solidFill>
              </a:rPr>
              <a:t>Decimal:	</a:t>
            </a:r>
            <a:r>
              <a:rPr lang="en-US" altLang="en-US" sz="2000" dirty="0">
                <a:solidFill>
                  <a:srgbClr val="FF0000"/>
                </a:solidFill>
              </a:rPr>
              <a:t>4</a:t>
            </a:r>
            <a:r>
              <a:rPr lang="en-US" altLang="en-US" sz="2000" dirty="0">
                <a:solidFill>
                  <a:srgbClr val="FFC000"/>
                </a:solidFill>
              </a:rPr>
              <a:t>.58367</a:t>
            </a:r>
            <a:r>
              <a:rPr lang="en-US" altLang="en-US" sz="2000" dirty="0">
                <a:solidFill>
                  <a:srgbClr val="00B050"/>
                </a:solidFill>
              </a:rPr>
              <a:t> x </a:t>
            </a:r>
            <a:r>
              <a:rPr lang="en-US" altLang="en-US" sz="2000" dirty="0">
                <a:solidFill>
                  <a:srgbClr val="7030A0"/>
                </a:solidFill>
              </a:rPr>
              <a:t>10</a:t>
            </a:r>
            <a:r>
              <a:rPr lang="en-US" altLang="en-US" sz="2000" baseline="30000" dirty="0">
                <a:solidFill>
                  <a:srgbClr val="00B0F0"/>
                </a:solidFill>
              </a:rPr>
              <a:t>2</a:t>
            </a:r>
          </a:p>
          <a:p>
            <a:pPr marL="457200" lvl="1" indent="0" algn="ctr">
              <a:buNone/>
            </a:pPr>
            <a:r>
              <a:rPr lang="en-US" altLang="en-US" sz="2000" dirty="0">
                <a:solidFill>
                  <a:srgbClr val="00B050"/>
                </a:solidFill>
              </a:rPr>
              <a:t>Binary:	</a:t>
            </a:r>
            <a:r>
              <a:rPr lang="en-US" altLang="en-US" sz="2000" dirty="0">
                <a:solidFill>
                  <a:srgbClr val="FF0000"/>
                </a:solidFill>
              </a:rPr>
              <a:t>1</a:t>
            </a:r>
            <a:r>
              <a:rPr lang="en-US" altLang="en-US" sz="2000" dirty="0">
                <a:solidFill>
                  <a:srgbClr val="FFC000"/>
                </a:solidFill>
              </a:rPr>
              <a:t>.011011</a:t>
            </a:r>
            <a:r>
              <a:rPr lang="en-US" altLang="en-US" sz="2000" dirty="0">
                <a:solidFill>
                  <a:srgbClr val="00B050"/>
                </a:solidFill>
              </a:rPr>
              <a:t> x </a:t>
            </a:r>
            <a:r>
              <a:rPr lang="en-US" altLang="en-US" sz="2000" dirty="0">
                <a:solidFill>
                  <a:srgbClr val="7030A0"/>
                </a:solidFill>
              </a:rPr>
              <a:t>2</a:t>
            </a:r>
            <a:r>
              <a:rPr lang="en-US" altLang="en-US" sz="2000" baseline="30000" dirty="0">
                <a:solidFill>
                  <a:srgbClr val="00B0F0"/>
                </a:solidFill>
              </a:rPr>
              <a:t>3</a:t>
            </a:r>
          </a:p>
          <a:p>
            <a:pPr marL="515938" lvl="3" indent="0">
              <a:buNone/>
            </a:pPr>
            <a:r>
              <a:rPr lang="en-US" altLang="en-US" sz="2400" dirty="0">
                <a:latin typeface="TrumpetLite" panose="020A0602050506020204" pitchFamily="18" charset="0"/>
                <a:cs typeface="ＭＳ Ｐゴシック" charset="-128"/>
              </a:rPr>
              <a:t>				</a:t>
            </a:r>
            <a:r>
              <a:rPr lang="en-US" altLang="en-US" sz="1800" u="sng" dirty="0">
                <a:latin typeface="TrumpetLite" panose="020A0602050506020204" pitchFamily="18" charset="0"/>
                <a:cs typeface="ＭＳ Ｐゴシック" charset="-128"/>
              </a:rPr>
              <a:t>Decimal</a:t>
            </a:r>
            <a:r>
              <a:rPr lang="en-US" altLang="en-US" sz="1800" dirty="0">
                <a:latin typeface="TrumpetLite" panose="020A0602050506020204" pitchFamily="18" charset="0"/>
                <a:cs typeface="ＭＳ Ｐゴシック" charset="-128"/>
              </a:rPr>
              <a:t>		</a:t>
            </a:r>
            <a:r>
              <a:rPr lang="en-US" altLang="en-US" sz="1800" u="sng" dirty="0">
                <a:latin typeface="TrumpetLite" panose="020A0602050506020204" pitchFamily="18" charset="0"/>
                <a:cs typeface="ＭＳ Ｐゴシック" charset="-128"/>
              </a:rPr>
              <a:t>Binary</a:t>
            </a:r>
            <a:endParaRPr lang="en-US" altLang="en-US" sz="2400" u="sng" dirty="0">
              <a:latin typeface="TrumpetLite" panose="020A0602050506020204" pitchFamily="18" charset="0"/>
              <a:cs typeface="ＭＳ Ｐゴシック" charset="-128"/>
            </a:endParaRPr>
          </a:p>
          <a:p>
            <a:pPr marL="858838" lvl="3" indent="-342900"/>
            <a:r>
              <a:rPr lang="en-US" altLang="en-US" sz="2400" dirty="0">
                <a:latin typeface="TrumpetLite" panose="020A0602050506020204" pitchFamily="18" charset="0"/>
                <a:cs typeface="ＭＳ Ｐゴシック" charset="-128"/>
              </a:rPr>
              <a:t>A whole number:	</a:t>
            </a:r>
            <a:r>
              <a:rPr lang="en-US" altLang="en-US" sz="2000" dirty="0">
                <a:solidFill>
                  <a:srgbClr val="FF0000"/>
                </a:solidFill>
              </a:rPr>
              <a:t>4		1</a:t>
            </a:r>
          </a:p>
          <a:p>
            <a:pPr marL="858838" lvl="3" indent="-342900"/>
            <a:r>
              <a:rPr lang="en-US" altLang="en-US" sz="2400" dirty="0">
                <a:latin typeface="TrumpetLite" panose="020A0602050506020204" pitchFamily="18" charset="0"/>
                <a:cs typeface="ＭＳ Ｐゴシック" charset="-128"/>
              </a:rPr>
              <a:t>A mantissa:		</a:t>
            </a:r>
            <a:r>
              <a:rPr lang="en-US" altLang="en-US" sz="2000" dirty="0">
                <a:solidFill>
                  <a:srgbClr val="FFC000"/>
                </a:solidFill>
              </a:rPr>
              <a:t>.58367		.011011</a:t>
            </a:r>
          </a:p>
          <a:p>
            <a:pPr marL="858838" lvl="3" indent="-342900"/>
            <a:r>
              <a:rPr lang="en-US" altLang="en-US" sz="2400" dirty="0">
                <a:latin typeface="TrumpetLite" panose="020A0602050506020204" pitchFamily="18" charset="0"/>
                <a:cs typeface="ＭＳ Ｐゴシック" charset="-128"/>
              </a:rPr>
              <a:t>A base:			</a:t>
            </a:r>
            <a:r>
              <a:rPr lang="en-US" altLang="en-US" sz="2000" dirty="0">
                <a:solidFill>
                  <a:srgbClr val="7030A0"/>
                </a:solidFill>
              </a:rPr>
              <a:t>10		2</a:t>
            </a:r>
          </a:p>
          <a:p>
            <a:pPr marL="858838" lvl="3" indent="-342900"/>
            <a:r>
              <a:rPr lang="en-US" altLang="en-US" sz="2400" dirty="0">
                <a:latin typeface="TrumpetLite" panose="020A0602050506020204" pitchFamily="18" charset="0"/>
                <a:cs typeface="ＭＳ Ｐゴシック" charset="-128"/>
              </a:rPr>
              <a:t>An exponent:		</a:t>
            </a:r>
            <a:r>
              <a:rPr lang="en-US" altLang="en-US" sz="2000" dirty="0">
                <a:solidFill>
                  <a:srgbClr val="00B0F0"/>
                </a:solidFill>
              </a:rPr>
              <a:t>2		3</a:t>
            </a:r>
          </a:p>
          <a:p>
            <a:pPr marL="401638" lvl="2" indent="-342900"/>
            <a:r>
              <a:rPr lang="en-US" altLang="en-US" sz="2600" dirty="0">
                <a:solidFill>
                  <a:srgbClr val="002060"/>
                </a:solidFill>
                <a:latin typeface="TrumpetLite" panose="020A0602050506020204" pitchFamily="18" charset="0"/>
                <a:cs typeface="ＭＳ Ｐゴシック" charset="-128"/>
              </a:rPr>
              <a:t>Of these, we only have to worry about the last 3 in binary</a:t>
            </a:r>
          </a:p>
          <a:p>
            <a:pPr marL="858838" lvl="3" indent="-342900"/>
            <a:r>
              <a:rPr lang="en-US" altLang="en-US" sz="2000" dirty="0">
                <a:solidFill>
                  <a:srgbClr val="002060"/>
                </a:solidFill>
                <a:latin typeface="TrumpetLite" panose="020A0602050506020204" pitchFamily="18" charset="0"/>
              </a:rPr>
              <a:t>Why?</a:t>
            </a:r>
            <a:endParaRPr lang="en-US" alt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4948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>
            <a:extLst>
              <a:ext uri="{FF2B5EF4-FFF2-40B4-BE49-F238E27FC236}">
                <a16:creationId xmlns:a16="http://schemas.microsoft.com/office/drawing/2014/main" id="{8FA2B537-C1FD-48B4-8F16-D92B5B2F62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57400" y="381000"/>
            <a:ext cx="8077200" cy="1143000"/>
          </a:xfrm>
        </p:spPr>
        <p:txBody>
          <a:bodyPr/>
          <a:lstStyle/>
          <a:p>
            <a:pPr algn="l"/>
            <a:r>
              <a:rPr lang="en-US" altLang="en-US" sz="54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Mars Demo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E34BEC6-5821-4755-B92A-6DA5099895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9" t="6045" r="685" b="19343"/>
          <a:stretch/>
        </p:blipFill>
        <p:spPr>
          <a:xfrm>
            <a:off x="1780032" y="1676400"/>
            <a:ext cx="8604504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159682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457DD-42EB-488A-93AF-47B9A24C1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540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ALERTs</a:t>
            </a:r>
            <a:endParaRPr lang="en-US" sz="5400" dirty="0">
              <a:solidFill>
                <a:schemeClr val="accent6">
                  <a:lumMod val="75000"/>
                </a:schemeClr>
              </a:solidFill>
              <a:latin typeface="Pizzicato-Swash" panose="00000400000000000000" pitchFamily="2" charset="0"/>
              <a:ea typeface="Pizzicato-Swash" panose="000004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6ED3F3-5033-4930-B561-2DFA709460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676400"/>
            <a:ext cx="9220200" cy="38862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800">
                <a:latin typeface="TrumpetLite" panose="020A0602050506020204" pitchFamily="18" charset="0"/>
              </a:rPr>
              <a:t>Assignment 3 is due Friday</a:t>
            </a:r>
          </a:p>
          <a:p>
            <a:pPr>
              <a:spcBef>
                <a:spcPts val="0"/>
              </a:spcBef>
            </a:pPr>
            <a:endParaRPr lang="en-US" sz="2800">
              <a:latin typeface="TrumpetLite" panose="020A06020505060202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2800">
                <a:latin typeface="TrumpetLite" panose="020A0602050506020204" pitchFamily="18" charset="0"/>
              </a:rPr>
              <a:t>There are some new things to look at on the course website</a:t>
            </a:r>
          </a:p>
          <a:p>
            <a:pPr marL="0" indent="0">
              <a:spcBef>
                <a:spcPts val="0"/>
              </a:spcBef>
              <a:buNone/>
            </a:pPr>
            <a:endParaRPr lang="en-US" sz="2800">
              <a:latin typeface="TrumpetLite" panose="020A06020505060202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26DE9B-DFC5-417F-B9A3-450D1A4EA44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077200" y="6324600"/>
            <a:ext cx="2057400" cy="381000"/>
          </a:xfrm>
          <a:prstGeom prst="rect">
            <a:avLst/>
          </a:prstGeom>
        </p:spPr>
        <p:txBody>
          <a:bodyPr/>
          <a:lstStyle/>
          <a:p>
            <a:fld id="{744ECCD7-2261-4377-9472-B67094584AAF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4975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>
            <a:extLst>
              <a:ext uri="{FF2B5EF4-FFF2-40B4-BE49-F238E27FC236}">
                <a16:creationId xmlns:a16="http://schemas.microsoft.com/office/drawing/2014/main" id="{8FA2B537-C1FD-48B4-8F16-D92B5B2F62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8077200" cy="685800"/>
          </a:xfrm>
        </p:spPr>
        <p:txBody>
          <a:bodyPr/>
          <a:lstStyle/>
          <a:p>
            <a:pPr algn="l"/>
            <a:r>
              <a:rPr lang="en-US" altLang="en-US" sz="54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Positive Integers: Radix Notation</a:t>
            </a: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2A7AB9FF-1205-483A-9F58-387E34330D5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43000" y="1600200"/>
            <a:ext cx="10515600" cy="4267200"/>
          </a:xfrm>
        </p:spPr>
        <p:txBody>
          <a:bodyPr/>
          <a:lstStyle/>
          <a:p>
            <a:pPr marL="0" indent="0" defTabSz="1030288">
              <a:buNone/>
              <a:tabLst>
                <a:tab pos="568325" algn="r"/>
                <a:tab pos="2286000" algn="r"/>
                <a:tab pos="4403725" algn="r"/>
                <a:tab pos="6111875" algn="r"/>
                <a:tab pos="8005763" algn="r"/>
                <a:tab pos="9601200" algn="r"/>
              </a:tabLst>
            </a:pPr>
            <a:r>
              <a:rPr lang="en-US" altLang="en-US" sz="2000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	Binary	</a:t>
            </a:r>
            <a:r>
              <a:rPr lang="en-US" altLang="en-US" sz="2000" dirty="0">
                <a:solidFill>
                  <a:srgbClr val="00B050"/>
                </a:solidFill>
                <a:latin typeface="TrumpetLite" panose="020A0602050506020204" pitchFamily="18" charset="0"/>
              </a:rPr>
              <a:t>Decimal</a:t>
            </a:r>
            <a:r>
              <a:rPr lang="en-US" altLang="en-US" sz="2000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	Binary</a:t>
            </a:r>
            <a:r>
              <a:rPr lang="en-US" altLang="en-US" sz="200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	</a:t>
            </a:r>
            <a:r>
              <a:rPr lang="en-US" altLang="en-US" sz="2000">
                <a:solidFill>
                  <a:srgbClr val="00B050"/>
                </a:solidFill>
                <a:latin typeface="TrumpetLite" panose="020A0602050506020204" pitchFamily="18" charset="0"/>
              </a:rPr>
              <a:t>Decimal</a:t>
            </a:r>
            <a:r>
              <a:rPr lang="en-US" altLang="en-US" sz="200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	Binary	</a:t>
            </a:r>
            <a:r>
              <a:rPr lang="en-US" altLang="en-US" sz="2000">
                <a:solidFill>
                  <a:srgbClr val="00B050"/>
                </a:solidFill>
                <a:latin typeface="TrumpetLite" panose="020A0602050506020204" pitchFamily="18" charset="0"/>
              </a:rPr>
              <a:t>Decimal</a:t>
            </a:r>
            <a:endParaRPr lang="en-US" altLang="en-US" sz="2000" dirty="0">
              <a:solidFill>
                <a:srgbClr val="00B050"/>
              </a:solidFill>
              <a:latin typeface="TrumpetLite" panose="020A0602050506020204" pitchFamily="18" charset="0"/>
            </a:endParaRPr>
          </a:p>
          <a:p>
            <a:pPr marL="0" indent="0">
              <a:buNone/>
              <a:tabLst>
                <a:tab pos="568325" algn="r"/>
                <a:tab pos="2286000" algn="r"/>
                <a:tab pos="4403725" algn="r"/>
                <a:tab pos="6111875" algn="r"/>
                <a:tab pos="8005763" algn="r"/>
                <a:tab pos="9601200" algn="r"/>
              </a:tabLst>
            </a:pPr>
            <a:r>
              <a:rPr lang="en-US" altLang="en-US" sz="1800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	0	</a:t>
            </a:r>
            <a:r>
              <a:rPr lang="en-US" altLang="en-US" sz="1800" dirty="0">
                <a:solidFill>
                  <a:srgbClr val="00B050"/>
                </a:solidFill>
                <a:latin typeface="TrumpetLite" panose="020A0602050506020204" pitchFamily="18" charset="0"/>
              </a:rPr>
              <a:t>0</a:t>
            </a:r>
            <a:r>
              <a:rPr lang="en-US" altLang="en-US" sz="180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	 1011	</a:t>
            </a:r>
            <a:r>
              <a:rPr lang="en-US" altLang="en-US" sz="1800">
                <a:solidFill>
                  <a:srgbClr val="00B050"/>
                </a:solidFill>
                <a:latin typeface="TrumpetLite" panose="020A0602050506020204" pitchFamily="18" charset="0"/>
              </a:rPr>
              <a:t>11 	</a:t>
            </a:r>
            <a:r>
              <a:rPr lang="en-US" altLang="en-US" sz="180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  10110	</a:t>
            </a:r>
            <a:r>
              <a:rPr lang="en-US" altLang="en-US" sz="1800">
                <a:solidFill>
                  <a:srgbClr val="00B050"/>
                </a:solidFill>
                <a:latin typeface="TrumpetLite" panose="020A0602050506020204" pitchFamily="18" charset="0"/>
              </a:rPr>
              <a:t>22</a:t>
            </a:r>
            <a:endParaRPr lang="en-US" altLang="en-US" sz="1800" dirty="0">
              <a:solidFill>
                <a:srgbClr val="00B050"/>
              </a:solidFill>
              <a:latin typeface="TrumpetLite" panose="020A0602050506020204" pitchFamily="18" charset="0"/>
            </a:endParaRPr>
          </a:p>
          <a:p>
            <a:pPr marL="0" indent="0">
              <a:buNone/>
              <a:tabLst>
                <a:tab pos="568325" algn="r"/>
                <a:tab pos="2286000" algn="r"/>
                <a:tab pos="4403725" algn="r"/>
                <a:tab pos="6111875" algn="r"/>
                <a:tab pos="8005763" algn="r"/>
                <a:tab pos="9601200" algn="r"/>
              </a:tabLst>
            </a:pPr>
            <a:r>
              <a:rPr lang="en-US" altLang="en-US" sz="1800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	1	</a:t>
            </a:r>
            <a:r>
              <a:rPr lang="en-US" altLang="en-US" sz="1800" dirty="0">
                <a:solidFill>
                  <a:srgbClr val="00B050"/>
                </a:solidFill>
                <a:latin typeface="TrumpetLite" panose="020A0602050506020204" pitchFamily="18" charset="0"/>
              </a:rPr>
              <a:t>1</a:t>
            </a:r>
            <a:r>
              <a:rPr lang="en-US" altLang="en-US" sz="180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	 1100	</a:t>
            </a:r>
            <a:r>
              <a:rPr lang="en-US" altLang="en-US" sz="1800">
                <a:solidFill>
                  <a:srgbClr val="00B050"/>
                </a:solidFill>
                <a:latin typeface="TrumpetLite" panose="020A0602050506020204" pitchFamily="18" charset="0"/>
              </a:rPr>
              <a:t>12 	 </a:t>
            </a:r>
            <a:r>
              <a:rPr lang="en-US" altLang="en-US" sz="180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 10111	</a:t>
            </a:r>
            <a:r>
              <a:rPr lang="en-US" altLang="en-US" sz="1800">
                <a:solidFill>
                  <a:srgbClr val="00B050"/>
                </a:solidFill>
                <a:latin typeface="TrumpetLite" panose="020A0602050506020204" pitchFamily="18" charset="0"/>
              </a:rPr>
              <a:t>23</a:t>
            </a:r>
            <a:endParaRPr lang="en-US" altLang="en-US" sz="1800" dirty="0">
              <a:solidFill>
                <a:srgbClr val="00B050"/>
              </a:solidFill>
              <a:latin typeface="TrumpetLite" panose="020A0602050506020204" pitchFamily="18" charset="0"/>
            </a:endParaRPr>
          </a:p>
          <a:p>
            <a:pPr marL="0" indent="0">
              <a:buNone/>
              <a:tabLst>
                <a:tab pos="568325" algn="r"/>
                <a:tab pos="2286000" algn="r"/>
                <a:tab pos="4403725" algn="r"/>
                <a:tab pos="6111875" algn="r"/>
                <a:tab pos="8005763" algn="r"/>
                <a:tab pos="9601200" algn="r"/>
              </a:tabLst>
            </a:pPr>
            <a:r>
              <a:rPr lang="en-US" altLang="en-US" sz="1800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	10	</a:t>
            </a:r>
            <a:r>
              <a:rPr lang="en-US" altLang="en-US" sz="1800" dirty="0">
                <a:solidFill>
                  <a:srgbClr val="00B050"/>
                </a:solidFill>
                <a:latin typeface="TrumpetLite" panose="020A0602050506020204" pitchFamily="18" charset="0"/>
              </a:rPr>
              <a:t>2</a:t>
            </a:r>
            <a:r>
              <a:rPr lang="en-US" altLang="en-US" sz="180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	 1101	</a:t>
            </a:r>
            <a:r>
              <a:rPr lang="en-US" altLang="en-US" sz="1800">
                <a:solidFill>
                  <a:srgbClr val="00B050"/>
                </a:solidFill>
                <a:latin typeface="TrumpetLite" panose="020A0602050506020204" pitchFamily="18" charset="0"/>
              </a:rPr>
              <a:t>13 	</a:t>
            </a:r>
            <a:r>
              <a:rPr lang="en-US" altLang="en-US" sz="180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  11000	</a:t>
            </a:r>
            <a:r>
              <a:rPr lang="en-US" altLang="en-US" sz="1800">
                <a:solidFill>
                  <a:srgbClr val="00B050"/>
                </a:solidFill>
                <a:latin typeface="TrumpetLite" panose="020A0602050506020204" pitchFamily="18" charset="0"/>
              </a:rPr>
              <a:t>24</a:t>
            </a:r>
            <a:endParaRPr lang="en-US" altLang="en-US" sz="1800" dirty="0">
              <a:solidFill>
                <a:srgbClr val="00B050"/>
              </a:solidFill>
              <a:latin typeface="TrumpetLite" panose="020A0602050506020204" pitchFamily="18" charset="0"/>
            </a:endParaRPr>
          </a:p>
          <a:p>
            <a:pPr marL="0" indent="0">
              <a:buNone/>
              <a:tabLst>
                <a:tab pos="568325" algn="r"/>
                <a:tab pos="2286000" algn="r"/>
                <a:tab pos="4403725" algn="r"/>
                <a:tab pos="6111875" algn="r"/>
                <a:tab pos="8005763" algn="r"/>
                <a:tab pos="9601200" algn="r"/>
              </a:tabLst>
            </a:pPr>
            <a:r>
              <a:rPr lang="en-US" altLang="en-US" sz="1800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	11	</a:t>
            </a:r>
            <a:r>
              <a:rPr lang="en-US" altLang="en-US" sz="1800" dirty="0">
                <a:solidFill>
                  <a:srgbClr val="00B050"/>
                </a:solidFill>
                <a:latin typeface="TrumpetLite" panose="020A0602050506020204" pitchFamily="18" charset="0"/>
              </a:rPr>
              <a:t>3</a:t>
            </a:r>
            <a:r>
              <a:rPr lang="en-US" altLang="en-US" sz="180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	 1110	</a:t>
            </a:r>
            <a:r>
              <a:rPr lang="en-US" altLang="en-US" sz="1800">
                <a:solidFill>
                  <a:srgbClr val="00B050"/>
                </a:solidFill>
                <a:latin typeface="TrumpetLite" panose="020A0602050506020204" pitchFamily="18" charset="0"/>
              </a:rPr>
              <a:t>14 	 </a:t>
            </a:r>
            <a:r>
              <a:rPr lang="en-US" altLang="en-US" sz="180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 11001	</a:t>
            </a:r>
            <a:r>
              <a:rPr lang="en-US" altLang="en-US" sz="1800">
                <a:solidFill>
                  <a:srgbClr val="00B050"/>
                </a:solidFill>
                <a:latin typeface="TrumpetLite" panose="020A0602050506020204" pitchFamily="18" charset="0"/>
              </a:rPr>
              <a:t>25</a:t>
            </a:r>
            <a:endParaRPr lang="en-US" altLang="en-US" sz="1800" dirty="0">
              <a:solidFill>
                <a:srgbClr val="00B050"/>
              </a:solidFill>
              <a:latin typeface="TrumpetLite" panose="020A0602050506020204" pitchFamily="18" charset="0"/>
            </a:endParaRPr>
          </a:p>
          <a:p>
            <a:pPr marL="0" indent="0">
              <a:buNone/>
              <a:tabLst>
                <a:tab pos="568325" algn="r"/>
                <a:tab pos="2286000" algn="r"/>
                <a:tab pos="4403725" algn="r"/>
                <a:tab pos="6111875" algn="r"/>
                <a:tab pos="8005763" algn="r"/>
                <a:tab pos="9601200" algn="r"/>
              </a:tabLst>
            </a:pPr>
            <a:r>
              <a:rPr lang="en-US" altLang="en-US" sz="1800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	100	</a:t>
            </a:r>
            <a:r>
              <a:rPr lang="en-US" altLang="en-US" sz="1800" dirty="0">
                <a:solidFill>
                  <a:srgbClr val="00B050"/>
                </a:solidFill>
                <a:latin typeface="TrumpetLite" panose="020A0602050506020204" pitchFamily="18" charset="0"/>
              </a:rPr>
              <a:t>4</a:t>
            </a:r>
            <a:r>
              <a:rPr lang="en-US" altLang="en-US" sz="180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	 1111	</a:t>
            </a:r>
            <a:r>
              <a:rPr lang="en-US" altLang="en-US" sz="1800">
                <a:solidFill>
                  <a:srgbClr val="00B050"/>
                </a:solidFill>
                <a:latin typeface="TrumpetLite" panose="020A0602050506020204" pitchFamily="18" charset="0"/>
              </a:rPr>
              <a:t>15 	</a:t>
            </a:r>
            <a:r>
              <a:rPr lang="en-US" altLang="en-US" sz="180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  11010	</a:t>
            </a:r>
            <a:r>
              <a:rPr lang="en-US" altLang="en-US" sz="1800">
                <a:solidFill>
                  <a:srgbClr val="00B050"/>
                </a:solidFill>
                <a:latin typeface="TrumpetLite" panose="020A0602050506020204" pitchFamily="18" charset="0"/>
              </a:rPr>
              <a:t>26</a:t>
            </a:r>
            <a:endParaRPr lang="en-US" altLang="en-US" sz="1800" dirty="0">
              <a:solidFill>
                <a:srgbClr val="00B050"/>
              </a:solidFill>
              <a:latin typeface="TrumpetLite" panose="020A0602050506020204" pitchFamily="18" charset="0"/>
            </a:endParaRPr>
          </a:p>
          <a:p>
            <a:pPr marL="0" indent="0">
              <a:buNone/>
              <a:tabLst>
                <a:tab pos="568325" algn="r"/>
                <a:tab pos="2286000" algn="r"/>
                <a:tab pos="4403725" algn="r"/>
                <a:tab pos="6111875" algn="r"/>
                <a:tab pos="8005763" algn="r"/>
                <a:tab pos="9601200" algn="r"/>
              </a:tabLst>
            </a:pPr>
            <a:r>
              <a:rPr lang="en-US" altLang="en-US" sz="1800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	101	</a:t>
            </a:r>
            <a:r>
              <a:rPr lang="en-US" altLang="en-US" sz="1800" dirty="0">
                <a:solidFill>
                  <a:srgbClr val="00B050"/>
                </a:solidFill>
                <a:latin typeface="TrumpetLite" panose="020A0602050506020204" pitchFamily="18" charset="0"/>
              </a:rPr>
              <a:t>5</a:t>
            </a:r>
            <a:r>
              <a:rPr lang="en-US" altLang="en-US" sz="180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	 10000	</a:t>
            </a:r>
            <a:r>
              <a:rPr lang="en-US" altLang="en-US" sz="1800">
                <a:solidFill>
                  <a:srgbClr val="00B050"/>
                </a:solidFill>
                <a:latin typeface="TrumpetLite" panose="020A0602050506020204" pitchFamily="18" charset="0"/>
              </a:rPr>
              <a:t>16 	 </a:t>
            </a:r>
            <a:r>
              <a:rPr lang="en-US" altLang="en-US" sz="180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 11011	</a:t>
            </a:r>
            <a:r>
              <a:rPr lang="en-US" altLang="en-US" sz="1800">
                <a:solidFill>
                  <a:srgbClr val="00B050"/>
                </a:solidFill>
                <a:latin typeface="TrumpetLite" panose="020A0602050506020204" pitchFamily="18" charset="0"/>
              </a:rPr>
              <a:t>27</a:t>
            </a:r>
            <a:endParaRPr lang="en-US" altLang="en-US" sz="1800" dirty="0">
              <a:solidFill>
                <a:srgbClr val="00B050"/>
              </a:solidFill>
              <a:latin typeface="TrumpetLite" panose="020A0602050506020204" pitchFamily="18" charset="0"/>
            </a:endParaRPr>
          </a:p>
          <a:p>
            <a:pPr marL="0" indent="0">
              <a:buNone/>
              <a:tabLst>
                <a:tab pos="568325" algn="r"/>
                <a:tab pos="2286000" algn="r"/>
                <a:tab pos="4403725" algn="r"/>
                <a:tab pos="6111875" algn="r"/>
                <a:tab pos="8005763" algn="r"/>
                <a:tab pos="9601200" algn="r"/>
              </a:tabLst>
            </a:pPr>
            <a:r>
              <a:rPr lang="en-US" altLang="en-US" sz="1800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	110	</a:t>
            </a:r>
            <a:r>
              <a:rPr lang="en-US" altLang="en-US" sz="1800" dirty="0">
                <a:solidFill>
                  <a:srgbClr val="00B050"/>
                </a:solidFill>
                <a:latin typeface="TrumpetLite" panose="020A0602050506020204" pitchFamily="18" charset="0"/>
              </a:rPr>
              <a:t>6</a:t>
            </a:r>
            <a:r>
              <a:rPr lang="en-US" altLang="en-US" sz="180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	 10001	</a:t>
            </a:r>
            <a:r>
              <a:rPr lang="en-US" altLang="en-US" sz="1800">
                <a:solidFill>
                  <a:srgbClr val="00B050"/>
                </a:solidFill>
                <a:latin typeface="TrumpetLite" panose="020A0602050506020204" pitchFamily="18" charset="0"/>
              </a:rPr>
              <a:t>17 	</a:t>
            </a:r>
            <a:r>
              <a:rPr lang="en-US" altLang="en-US" sz="180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  11100	</a:t>
            </a:r>
            <a:r>
              <a:rPr lang="en-US" altLang="en-US" sz="1800">
                <a:solidFill>
                  <a:srgbClr val="00B050"/>
                </a:solidFill>
                <a:latin typeface="TrumpetLite" panose="020A0602050506020204" pitchFamily="18" charset="0"/>
              </a:rPr>
              <a:t>28</a:t>
            </a:r>
            <a:endParaRPr lang="en-US" altLang="en-US" sz="1800" dirty="0">
              <a:solidFill>
                <a:srgbClr val="00B050"/>
              </a:solidFill>
              <a:latin typeface="TrumpetLite" panose="020A0602050506020204" pitchFamily="18" charset="0"/>
            </a:endParaRPr>
          </a:p>
          <a:p>
            <a:pPr marL="0" indent="0">
              <a:buNone/>
              <a:tabLst>
                <a:tab pos="568325" algn="r"/>
                <a:tab pos="2286000" algn="r"/>
                <a:tab pos="4403725" algn="r"/>
                <a:tab pos="6111875" algn="r"/>
                <a:tab pos="8005763" algn="r"/>
                <a:tab pos="9601200" algn="r"/>
              </a:tabLst>
            </a:pPr>
            <a:r>
              <a:rPr lang="en-US" altLang="en-US" sz="1800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	111	</a:t>
            </a:r>
            <a:r>
              <a:rPr lang="en-US" altLang="en-US" sz="1800" dirty="0">
                <a:solidFill>
                  <a:srgbClr val="00B050"/>
                </a:solidFill>
                <a:latin typeface="TrumpetLite" panose="020A0602050506020204" pitchFamily="18" charset="0"/>
              </a:rPr>
              <a:t>7</a:t>
            </a:r>
            <a:r>
              <a:rPr lang="en-US" altLang="en-US" sz="180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	 10010	</a:t>
            </a:r>
            <a:r>
              <a:rPr lang="en-US" altLang="en-US" sz="1800">
                <a:solidFill>
                  <a:srgbClr val="00B050"/>
                </a:solidFill>
                <a:latin typeface="TrumpetLite" panose="020A0602050506020204" pitchFamily="18" charset="0"/>
              </a:rPr>
              <a:t>18 	 </a:t>
            </a:r>
            <a:r>
              <a:rPr lang="en-US" altLang="en-US" sz="180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 11101	</a:t>
            </a:r>
            <a:r>
              <a:rPr lang="en-US" altLang="en-US" sz="1800">
                <a:solidFill>
                  <a:srgbClr val="00B050"/>
                </a:solidFill>
                <a:latin typeface="TrumpetLite" panose="020A0602050506020204" pitchFamily="18" charset="0"/>
              </a:rPr>
              <a:t>29</a:t>
            </a:r>
            <a:endParaRPr lang="en-US" altLang="en-US" sz="1800" dirty="0">
              <a:solidFill>
                <a:srgbClr val="00B050"/>
              </a:solidFill>
              <a:latin typeface="TrumpetLite" panose="020A0602050506020204" pitchFamily="18" charset="0"/>
            </a:endParaRPr>
          </a:p>
          <a:p>
            <a:pPr marL="0" indent="0">
              <a:buNone/>
              <a:tabLst>
                <a:tab pos="568325" algn="r"/>
                <a:tab pos="2286000" algn="r"/>
                <a:tab pos="4403725" algn="r"/>
                <a:tab pos="6111875" algn="r"/>
                <a:tab pos="8005763" algn="r"/>
                <a:tab pos="9601200" algn="r"/>
              </a:tabLst>
            </a:pPr>
            <a:r>
              <a:rPr lang="en-US" altLang="en-US" sz="1800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	1000	</a:t>
            </a:r>
            <a:r>
              <a:rPr lang="en-US" altLang="en-US" sz="1800" dirty="0">
                <a:solidFill>
                  <a:srgbClr val="00B050"/>
                </a:solidFill>
                <a:latin typeface="TrumpetLite" panose="020A0602050506020204" pitchFamily="18" charset="0"/>
              </a:rPr>
              <a:t>8</a:t>
            </a:r>
            <a:r>
              <a:rPr lang="en-US" altLang="en-US" sz="180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	 10011	</a:t>
            </a:r>
            <a:r>
              <a:rPr lang="en-US" altLang="en-US" sz="1800">
                <a:solidFill>
                  <a:srgbClr val="00B050"/>
                </a:solidFill>
                <a:latin typeface="TrumpetLite" panose="020A0602050506020204" pitchFamily="18" charset="0"/>
              </a:rPr>
              <a:t>19 	</a:t>
            </a:r>
            <a:r>
              <a:rPr lang="en-US" altLang="en-US" sz="180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  11110	</a:t>
            </a:r>
            <a:r>
              <a:rPr lang="en-US" altLang="en-US" sz="1800">
                <a:solidFill>
                  <a:srgbClr val="00B050"/>
                </a:solidFill>
                <a:latin typeface="TrumpetLite" panose="020A0602050506020204" pitchFamily="18" charset="0"/>
              </a:rPr>
              <a:t>30</a:t>
            </a:r>
            <a:endParaRPr lang="en-US" altLang="en-US" sz="1800" dirty="0">
              <a:solidFill>
                <a:srgbClr val="00B050"/>
              </a:solidFill>
              <a:latin typeface="TrumpetLite" panose="020A0602050506020204" pitchFamily="18" charset="0"/>
            </a:endParaRPr>
          </a:p>
          <a:p>
            <a:pPr marL="0" indent="0">
              <a:buNone/>
              <a:tabLst>
                <a:tab pos="568325" algn="r"/>
                <a:tab pos="2286000" algn="r"/>
                <a:tab pos="4403725" algn="r"/>
                <a:tab pos="6111875" algn="r"/>
                <a:tab pos="8005763" algn="r"/>
                <a:tab pos="9601200" algn="r"/>
              </a:tabLst>
            </a:pPr>
            <a:r>
              <a:rPr lang="en-US" altLang="en-US" sz="1800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	1001	</a:t>
            </a:r>
            <a:r>
              <a:rPr lang="en-US" altLang="en-US" sz="1800" dirty="0">
                <a:solidFill>
                  <a:srgbClr val="00B050"/>
                </a:solidFill>
                <a:latin typeface="TrumpetLite" panose="020A0602050506020204" pitchFamily="18" charset="0"/>
              </a:rPr>
              <a:t>9</a:t>
            </a:r>
            <a:r>
              <a:rPr lang="en-US" altLang="en-US" sz="180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	 10100	</a:t>
            </a:r>
            <a:r>
              <a:rPr lang="en-US" altLang="en-US" sz="1800">
                <a:solidFill>
                  <a:srgbClr val="00B050"/>
                </a:solidFill>
                <a:latin typeface="TrumpetLite" panose="020A0602050506020204" pitchFamily="18" charset="0"/>
              </a:rPr>
              <a:t>20 	 </a:t>
            </a:r>
            <a:r>
              <a:rPr lang="en-US" altLang="en-US" sz="180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 11111	</a:t>
            </a:r>
            <a:r>
              <a:rPr lang="en-US" altLang="en-US" sz="1800">
                <a:solidFill>
                  <a:srgbClr val="00B050"/>
                </a:solidFill>
                <a:latin typeface="TrumpetLite" panose="020A0602050506020204" pitchFamily="18" charset="0"/>
              </a:rPr>
              <a:t>31</a:t>
            </a:r>
            <a:endParaRPr lang="en-US" altLang="en-US" sz="1800" dirty="0">
              <a:solidFill>
                <a:srgbClr val="00B050"/>
              </a:solidFill>
              <a:latin typeface="TrumpetLite" panose="020A0602050506020204" pitchFamily="18" charset="0"/>
            </a:endParaRPr>
          </a:p>
          <a:p>
            <a:pPr marL="0" indent="0">
              <a:buNone/>
              <a:tabLst>
                <a:tab pos="568325" algn="r"/>
                <a:tab pos="2286000" algn="r"/>
                <a:tab pos="4403725" algn="r"/>
                <a:tab pos="6111875" algn="r"/>
                <a:tab pos="8005763" algn="r"/>
                <a:tab pos="9601200" algn="r"/>
              </a:tabLst>
            </a:pPr>
            <a:r>
              <a:rPr lang="en-US" altLang="en-US" sz="1800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	1010	</a:t>
            </a:r>
            <a:r>
              <a:rPr lang="en-US" altLang="en-US" sz="1800" dirty="0">
                <a:solidFill>
                  <a:srgbClr val="00B050"/>
                </a:solidFill>
                <a:latin typeface="TrumpetLite" panose="020A0602050506020204" pitchFamily="18" charset="0"/>
              </a:rPr>
              <a:t>10</a:t>
            </a:r>
            <a:r>
              <a:rPr lang="en-US" altLang="en-US" sz="180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	 10101	</a:t>
            </a:r>
            <a:r>
              <a:rPr lang="en-US" altLang="en-US" sz="1800">
                <a:solidFill>
                  <a:srgbClr val="00B050"/>
                </a:solidFill>
                <a:latin typeface="TrumpetLite" panose="020A0602050506020204" pitchFamily="18" charset="0"/>
              </a:rPr>
              <a:t>21 	</a:t>
            </a:r>
            <a:r>
              <a:rPr lang="en-US" altLang="en-US" sz="180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100000	</a:t>
            </a:r>
            <a:r>
              <a:rPr lang="en-US" altLang="en-US" sz="1800">
                <a:solidFill>
                  <a:srgbClr val="00B050"/>
                </a:solidFill>
                <a:latin typeface="TrumpetLite" panose="020A0602050506020204" pitchFamily="18" charset="0"/>
              </a:rPr>
              <a:t>32</a:t>
            </a:r>
            <a:endParaRPr lang="en-US" altLang="en-US" sz="1800" dirty="0">
              <a:solidFill>
                <a:srgbClr val="00B050"/>
              </a:solidFill>
              <a:latin typeface="TrumpetLite" panose="020A06020505060202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2CDC30B-07D6-40A0-AA23-D91B67F4446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077200" y="6324600"/>
            <a:ext cx="2057400" cy="381000"/>
          </a:xfrm>
          <a:prstGeom prst="rect">
            <a:avLst/>
          </a:prstGeom>
        </p:spPr>
        <p:txBody>
          <a:bodyPr/>
          <a:lstStyle/>
          <a:p>
            <a:fld id="{744ECCD7-2261-4377-9472-B67094584AAF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9905820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>
            <a:extLst>
              <a:ext uri="{FF2B5EF4-FFF2-40B4-BE49-F238E27FC236}">
                <a16:creationId xmlns:a16="http://schemas.microsoft.com/office/drawing/2014/main" id="{8FA2B537-C1FD-48B4-8F16-D92B5B2F62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54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What is Radix?</a:t>
            </a: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2A7AB9FF-1205-483A-9F58-387E34330D5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90600" y="1676400"/>
            <a:ext cx="9144000" cy="4953000"/>
          </a:xfrm>
        </p:spPr>
        <p:txBody>
          <a:bodyPr/>
          <a:lstStyle/>
          <a:p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So if in </a:t>
            </a:r>
            <a:r>
              <a:rPr lang="en-US" altLang="en-US" dirty="0">
                <a:solidFill>
                  <a:srgbClr val="00B050"/>
                </a:solidFill>
                <a:latin typeface="TrumpetLite" panose="020A0602050506020204" pitchFamily="18" charset="0"/>
              </a:rPr>
              <a:t>decimal</a:t>
            </a:r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 notation </a:t>
            </a:r>
            <a:r>
              <a:rPr lang="en-US" altLang="en-US" dirty="0">
                <a:solidFill>
                  <a:srgbClr val="00B050"/>
                </a:solidFill>
                <a:latin typeface="TrumpetLite" panose="020A0602050506020204" pitchFamily="18" charset="0"/>
              </a:rPr>
              <a:t>3972</a:t>
            </a:r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 represents the number</a:t>
            </a:r>
            <a:b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</a:br>
            <a:r>
              <a:rPr lang="en-US" altLang="en-US" dirty="0">
                <a:solidFill>
                  <a:srgbClr val="00B050"/>
                </a:solidFill>
                <a:latin typeface="TrumpetLite" panose="020A0602050506020204" pitchFamily="18" charset="0"/>
              </a:rPr>
              <a:t>three thousand nine hundred seventy two</a:t>
            </a:r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, what does </a:t>
            </a:r>
            <a:r>
              <a:rPr lang="en-US" altLang="en-US" dirty="0">
                <a:solidFill>
                  <a:srgbClr val="00B0F0"/>
                </a:solidFill>
                <a:latin typeface="TrumpetLite" panose="020A0602050506020204" pitchFamily="18" charset="0"/>
              </a:rPr>
              <a:t>101101</a:t>
            </a:r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 represent in </a:t>
            </a:r>
            <a:r>
              <a:rPr lang="en-US" altLang="en-US" dirty="0">
                <a:solidFill>
                  <a:srgbClr val="00B0F0"/>
                </a:solidFill>
                <a:latin typeface="TrumpetLite" panose="020A0602050506020204" pitchFamily="18" charset="0"/>
              </a:rPr>
              <a:t>binary</a:t>
            </a:r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?</a:t>
            </a:r>
          </a:p>
          <a:p>
            <a:pPr lvl="1"/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Let's start with that first part:</a:t>
            </a:r>
          </a:p>
          <a:p>
            <a:pPr marL="457200" lvl="1" indent="0">
              <a:buNone/>
              <a:tabLst>
                <a:tab pos="914400" algn="l"/>
                <a:tab pos="1604963" algn="l"/>
              </a:tabLst>
            </a:pPr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	3972	= 3 * </a:t>
            </a:r>
            <a:r>
              <a:rPr lang="en-US" altLang="en-US" dirty="0">
                <a:solidFill>
                  <a:srgbClr val="00B050"/>
                </a:solidFill>
                <a:latin typeface="TrumpetLite" panose="020A0602050506020204" pitchFamily="18" charset="0"/>
              </a:rPr>
              <a:t>1000</a:t>
            </a:r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 + 9 * </a:t>
            </a:r>
            <a:r>
              <a:rPr lang="en-US" altLang="en-US" dirty="0">
                <a:solidFill>
                  <a:srgbClr val="00B050"/>
                </a:solidFill>
                <a:latin typeface="TrumpetLite" panose="020A0602050506020204" pitchFamily="18" charset="0"/>
              </a:rPr>
              <a:t>100</a:t>
            </a:r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 + 7 * </a:t>
            </a:r>
            <a:r>
              <a:rPr lang="en-US" altLang="en-US" dirty="0">
                <a:solidFill>
                  <a:srgbClr val="00B050"/>
                </a:solidFill>
                <a:latin typeface="TrumpetLite" panose="020A0602050506020204" pitchFamily="18" charset="0"/>
              </a:rPr>
              <a:t>10</a:t>
            </a:r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 + 2 * </a:t>
            </a:r>
            <a:r>
              <a:rPr lang="en-US" altLang="en-US" dirty="0">
                <a:solidFill>
                  <a:srgbClr val="00B050"/>
                </a:solidFill>
                <a:latin typeface="TrumpetLite" panose="020A0602050506020204" pitchFamily="18" charset="0"/>
              </a:rPr>
              <a:t>1</a:t>
            </a:r>
          </a:p>
          <a:p>
            <a:pPr marL="457200" lvl="1" indent="0">
              <a:buNone/>
              <a:tabLst>
                <a:tab pos="1604963" algn="l"/>
              </a:tabLst>
            </a:pPr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	= 3 * </a:t>
            </a:r>
            <a:r>
              <a:rPr lang="en-US" altLang="en-US" dirty="0">
                <a:solidFill>
                  <a:srgbClr val="00B050"/>
                </a:solidFill>
                <a:latin typeface="TrumpetLite" panose="020A0602050506020204" pitchFamily="18" charset="0"/>
              </a:rPr>
              <a:t>10</a:t>
            </a:r>
            <a:r>
              <a:rPr lang="en-US" altLang="en-US" baseline="30000" dirty="0">
                <a:solidFill>
                  <a:srgbClr val="00B050"/>
                </a:solidFill>
                <a:latin typeface="TrumpetLite" panose="020A0602050506020204" pitchFamily="18" charset="0"/>
              </a:rPr>
              <a:t>3</a:t>
            </a:r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 + 9 * </a:t>
            </a:r>
            <a:r>
              <a:rPr lang="en-US" altLang="en-US" dirty="0">
                <a:solidFill>
                  <a:srgbClr val="00B050"/>
                </a:solidFill>
                <a:latin typeface="TrumpetLite" panose="020A0602050506020204" pitchFamily="18" charset="0"/>
              </a:rPr>
              <a:t>10</a:t>
            </a:r>
            <a:r>
              <a:rPr lang="en-US" altLang="en-US" baseline="30000" dirty="0">
                <a:solidFill>
                  <a:srgbClr val="00B050"/>
                </a:solidFill>
                <a:latin typeface="TrumpetLite" panose="020A0602050506020204" pitchFamily="18" charset="0"/>
              </a:rPr>
              <a:t>2</a:t>
            </a:r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 + 7 * </a:t>
            </a:r>
            <a:r>
              <a:rPr lang="en-US" altLang="en-US" dirty="0">
                <a:solidFill>
                  <a:srgbClr val="00B050"/>
                </a:solidFill>
                <a:latin typeface="TrumpetLite" panose="020A0602050506020204" pitchFamily="18" charset="0"/>
              </a:rPr>
              <a:t>10</a:t>
            </a:r>
            <a:r>
              <a:rPr lang="en-US" altLang="en-US" baseline="30000" dirty="0">
                <a:solidFill>
                  <a:srgbClr val="00B050"/>
                </a:solidFill>
                <a:latin typeface="TrumpetLite" panose="020A0602050506020204" pitchFamily="18" charset="0"/>
              </a:rPr>
              <a:t>1</a:t>
            </a:r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 + 2 * </a:t>
            </a:r>
            <a:r>
              <a:rPr lang="en-US" altLang="en-US" dirty="0">
                <a:solidFill>
                  <a:srgbClr val="00B050"/>
                </a:solidFill>
                <a:latin typeface="TrumpetLite" panose="020A0602050506020204" pitchFamily="18" charset="0"/>
              </a:rPr>
              <a:t>10</a:t>
            </a:r>
            <a:r>
              <a:rPr lang="en-US" altLang="en-US" baseline="30000" dirty="0">
                <a:solidFill>
                  <a:srgbClr val="00B050"/>
                </a:solidFill>
                <a:latin typeface="TrumpetLite" panose="020A0602050506020204" pitchFamily="18" charset="0"/>
              </a:rPr>
              <a:t>0</a:t>
            </a:r>
          </a:p>
          <a:p>
            <a:pPr lvl="1">
              <a:tabLst>
                <a:tab pos="1604963" algn="l"/>
              </a:tabLst>
            </a:pPr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Each digit is a multiple of a power of the base, which is </a:t>
            </a:r>
            <a:r>
              <a:rPr lang="en-US" altLang="en-US" dirty="0">
                <a:solidFill>
                  <a:srgbClr val="00B050"/>
                </a:solidFill>
                <a:latin typeface="TrumpetLite" panose="020A0602050506020204" pitchFamily="18" charset="0"/>
              </a:rPr>
              <a:t>10</a:t>
            </a:r>
          </a:p>
          <a:p>
            <a:pPr lvl="1">
              <a:tabLst>
                <a:tab pos="1604963" algn="l"/>
              </a:tabLst>
            </a:pPr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Ok, great. Then in binary, which is base-2, we get</a:t>
            </a:r>
          </a:p>
          <a:p>
            <a:pPr marL="457200" lvl="1" indent="0">
              <a:buNone/>
              <a:tabLst>
                <a:tab pos="914400" algn="l"/>
                <a:tab pos="1887538" algn="l"/>
              </a:tabLst>
            </a:pPr>
            <a:r>
              <a:rPr lang="en-US" altLang="en-US" sz="2000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	101101	= 1 * </a:t>
            </a:r>
            <a:r>
              <a:rPr lang="en-US" altLang="en-US" sz="2000" dirty="0">
                <a:solidFill>
                  <a:srgbClr val="00B0F0"/>
                </a:solidFill>
                <a:latin typeface="TrumpetLite" panose="020A0602050506020204" pitchFamily="18" charset="0"/>
              </a:rPr>
              <a:t>2</a:t>
            </a:r>
            <a:r>
              <a:rPr lang="en-US" altLang="en-US" sz="2000" baseline="30000" dirty="0">
                <a:solidFill>
                  <a:srgbClr val="00B0F0"/>
                </a:solidFill>
                <a:latin typeface="TrumpetLite" panose="020A0602050506020204" pitchFamily="18" charset="0"/>
              </a:rPr>
              <a:t>5</a:t>
            </a:r>
            <a:r>
              <a:rPr lang="en-US" altLang="en-US" sz="2000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 + 0 * </a:t>
            </a:r>
            <a:r>
              <a:rPr lang="en-US" altLang="en-US" sz="2000" dirty="0">
                <a:solidFill>
                  <a:srgbClr val="00B0F0"/>
                </a:solidFill>
                <a:latin typeface="TrumpetLite" panose="020A0602050506020204" pitchFamily="18" charset="0"/>
              </a:rPr>
              <a:t>2</a:t>
            </a:r>
            <a:r>
              <a:rPr lang="en-US" altLang="en-US" sz="2000" baseline="30000" dirty="0">
                <a:solidFill>
                  <a:srgbClr val="00B0F0"/>
                </a:solidFill>
                <a:latin typeface="TrumpetLite" panose="020A0602050506020204" pitchFamily="18" charset="0"/>
              </a:rPr>
              <a:t>4</a:t>
            </a:r>
            <a:r>
              <a:rPr lang="en-US" altLang="en-US" sz="2000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 + 1 * </a:t>
            </a:r>
            <a:r>
              <a:rPr lang="en-US" altLang="en-US" sz="2000" dirty="0">
                <a:solidFill>
                  <a:srgbClr val="00B0F0"/>
                </a:solidFill>
                <a:latin typeface="TrumpetLite" panose="020A0602050506020204" pitchFamily="18" charset="0"/>
              </a:rPr>
              <a:t>2</a:t>
            </a:r>
            <a:r>
              <a:rPr lang="en-US" altLang="en-US" sz="2000" baseline="30000" dirty="0">
                <a:solidFill>
                  <a:srgbClr val="00B0F0"/>
                </a:solidFill>
                <a:latin typeface="TrumpetLite" panose="020A0602050506020204" pitchFamily="18" charset="0"/>
              </a:rPr>
              <a:t>3</a:t>
            </a:r>
            <a:r>
              <a:rPr lang="en-US" altLang="en-US" sz="2000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 + 1 * </a:t>
            </a:r>
            <a:r>
              <a:rPr lang="en-US" altLang="en-US" sz="2000" dirty="0">
                <a:solidFill>
                  <a:srgbClr val="00B0F0"/>
                </a:solidFill>
                <a:latin typeface="TrumpetLite" panose="020A0602050506020204" pitchFamily="18" charset="0"/>
              </a:rPr>
              <a:t>2</a:t>
            </a:r>
            <a:r>
              <a:rPr lang="en-US" altLang="en-US" sz="2000" baseline="30000" dirty="0">
                <a:solidFill>
                  <a:srgbClr val="00B0F0"/>
                </a:solidFill>
                <a:latin typeface="TrumpetLite" panose="020A0602050506020204" pitchFamily="18" charset="0"/>
              </a:rPr>
              <a:t>2</a:t>
            </a:r>
            <a:r>
              <a:rPr lang="en-US" altLang="en-US" sz="2000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 + 0 * </a:t>
            </a:r>
            <a:r>
              <a:rPr lang="en-US" altLang="en-US" sz="2000" dirty="0">
                <a:solidFill>
                  <a:srgbClr val="00B0F0"/>
                </a:solidFill>
                <a:latin typeface="TrumpetLite" panose="020A0602050506020204" pitchFamily="18" charset="0"/>
              </a:rPr>
              <a:t>2</a:t>
            </a:r>
            <a:r>
              <a:rPr lang="en-US" altLang="en-US" sz="2000" baseline="30000" dirty="0">
                <a:solidFill>
                  <a:srgbClr val="00B0F0"/>
                </a:solidFill>
                <a:latin typeface="TrumpetLite" panose="020A0602050506020204" pitchFamily="18" charset="0"/>
              </a:rPr>
              <a:t>1</a:t>
            </a:r>
            <a:r>
              <a:rPr lang="en-US" altLang="en-US" sz="2000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 + 1 * </a:t>
            </a:r>
            <a:r>
              <a:rPr lang="en-US" altLang="en-US" sz="2000" dirty="0">
                <a:solidFill>
                  <a:srgbClr val="00B0F0"/>
                </a:solidFill>
                <a:latin typeface="TrumpetLite" panose="020A0602050506020204" pitchFamily="18" charset="0"/>
              </a:rPr>
              <a:t>2</a:t>
            </a:r>
            <a:r>
              <a:rPr lang="en-US" altLang="en-US" sz="2000" baseline="30000" dirty="0">
                <a:solidFill>
                  <a:srgbClr val="00B0F0"/>
                </a:solidFill>
                <a:latin typeface="TrumpetLite" panose="020A0602050506020204" pitchFamily="18" charset="0"/>
              </a:rPr>
              <a:t>0</a:t>
            </a:r>
          </a:p>
          <a:p>
            <a:pPr marL="457200" lvl="1" indent="0">
              <a:buNone/>
              <a:tabLst>
                <a:tab pos="1887538" algn="l"/>
              </a:tabLst>
            </a:pPr>
            <a:r>
              <a:rPr lang="en-US" altLang="en-US" sz="2000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	= 1 * </a:t>
            </a:r>
            <a:r>
              <a:rPr lang="en-US" altLang="en-US" sz="2000" dirty="0">
                <a:solidFill>
                  <a:srgbClr val="00B0F0"/>
                </a:solidFill>
                <a:latin typeface="TrumpetLite" panose="020A0602050506020204" pitchFamily="18" charset="0"/>
              </a:rPr>
              <a:t>32</a:t>
            </a:r>
            <a:r>
              <a:rPr lang="en-US" altLang="en-US" sz="2000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 + 0 * </a:t>
            </a:r>
            <a:r>
              <a:rPr lang="en-US" altLang="en-US" sz="2000" dirty="0">
                <a:solidFill>
                  <a:srgbClr val="00B0F0"/>
                </a:solidFill>
                <a:latin typeface="TrumpetLite" panose="020A0602050506020204" pitchFamily="18" charset="0"/>
              </a:rPr>
              <a:t>16</a:t>
            </a:r>
            <a:r>
              <a:rPr lang="en-US" altLang="en-US" sz="2000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 + 1 * </a:t>
            </a:r>
            <a:r>
              <a:rPr lang="en-US" altLang="en-US" sz="2000" dirty="0">
                <a:solidFill>
                  <a:srgbClr val="00B0F0"/>
                </a:solidFill>
                <a:latin typeface="TrumpetLite" panose="020A0602050506020204" pitchFamily="18" charset="0"/>
              </a:rPr>
              <a:t>8</a:t>
            </a:r>
            <a:r>
              <a:rPr lang="en-US" altLang="en-US" sz="2000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 + 1 * </a:t>
            </a:r>
            <a:r>
              <a:rPr lang="en-US" altLang="en-US" sz="2000" dirty="0">
                <a:solidFill>
                  <a:srgbClr val="00B0F0"/>
                </a:solidFill>
                <a:latin typeface="TrumpetLite" panose="020A0602050506020204" pitchFamily="18" charset="0"/>
              </a:rPr>
              <a:t>4</a:t>
            </a:r>
            <a:r>
              <a:rPr lang="en-US" altLang="en-US" sz="2000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 + 0 * </a:t>
            </a:r>
            <a:r>
              <a:rPr lang="en-US" altLang="en-US" sz="2000" dirty="0">
                <a:solidFill>
                  <a:srgbClr val="00B0F0"/>
                </a:solidFill>
                <a:latin typeface="TrumpetLite" panose="020A0602050506020204" pitchFamily="18" charset="0"/>
              </a:rPr>
              <a:t>2</a:t>
            </a:r>
            <a:r>
              <a:rPr lang="en-US" altLang="en-US" sz="2000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 + 1 * </a:t>
            </a:r>
            <a:r>
              <a:rPr lang="en-US" altLang="en-US" sz="2000" dirty="0">
                <a:solidFill>
                  <a:srgbClr val="00B0F0"/>
                </a:solidFill>
                <a:latin typeface="TrumpetLite" panose="020A0602050506020204" pitchFamily="18" charset="0"/>
              </a:rPr>
              <a:t>1</a:t>
            </a:r>
            <a:endParaRPr lang="en-US" altLang="en-US" sz="2000" baseline="30000" dirty="0">
              <a:solidFill>
                <a:srgbClr val="00B0F0"/>
              </a:solidFill>
              <a:latin typeface="TrumpetLite" panose="020A0602050506020204" pitchFamily="18" charset="0"/>
            </a:endParaRPr>
          </a:p>
          <a:p>
            <a:pPr marL="457200" lvl="1" indent="0">
              <a:buNone/>
              <a:tabLst>
                <a:tab pos="1887538" algn="l"/>
              </a:tabLst>
            </a:pPr>
            <a:r>
              <a:rPr lang="en-US" altLang="en-US" sz="2000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	= 32 + 8 + 4 + 1</a:t>
            </a:r>
          </a:p>
          <a:p>
            <a:pPr marL="457200" lvl="1" indent="0">
              <a:buNone/>
              <a:tabLst>
                <a:tab pos="1887538" algn="l"/>
              </a:tabLst>
            </a:pPr>
            <a:r>
              <a:rPr lang="en-US" altLang="en-US" sz="2000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	= 45</a:t>
            </a:r>
          </a:p>
        </p:txBody>
      </p:sp>
    </p:spTree>
    <p:extLst>
      <p:ext uri="{BB962C8B-B14F-4D97-AF65-F5344CB8AC3E}">
        <p14:creationId xmlns:p14="http://schemas.microsoft.com/office/powerpoint/2010/main" val="20207757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uiExpand="1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B29A01-EE62-0268-819D-F2ED890FF9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>
            <a:extLst>
              <a:ext uri="{FF2B5EF4-FFF2-40B4-BE49-F238E27FC236}">
                <a16:creationId xmlns:a16="http://schemas.microsoft.com/office/drawing/2014/main" id="{B9785090-991B-46A9-740B-4ADF78C170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8077200" cy="685800"/>
          </a:xfrm>
        </p:spPr>
        <p:txBody>
          <a:bodyPr/>
          <a:lstStyle/>
          <a:p>
            <a:pPr algn="l"/>
            <a:r>
              <a:rPr lang="en-US" altLang="en-US" sz="540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Powers of Two</a:t>
            </a:r>
            <a:endParaRPr lang="en-US" altLang="en-US" sz="5400" dirty="0">
              <a:solidFill>
                <a:schemeClr val="accent6">
                  <a:lumMod val="75000"/>
                </a:schemeClr>
              </a:solidFill>
              <a:latin typeface="Pizzicato-Swash" panose="00000400000000000000" pitchFamily="2" charset="0"/>
              <a:ea typeface="Pizzicato-Swash" panose="00000400000000000000" pitchFamily="2" charset="0"/>
            </a:endParaRP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0853957A-310D-1064-E6D3-4651A837A48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43000" y="1600200"/>
            <a:ext cx="10515600" cy="4267200"/>
          </a:xfrm>
        </p:spPr>
        <p:txBody>
          <a:bodyPr/>
          <a:lstStyle/>
          <a:p>
            <a:pPr marL="0" indent="0" defTabSz="1030288">
              <a:buNone/>
              <a:tabLst>
                <a:tab pos="568325" algn="r"/>
                <a:tab pos="2286000" algn="r"/>
                <a:tab pos="4403725" algn="r"/>
                <a:tab pos="6111875" algn="r"/>
                <a:tab pos="8005763" algn="r"/>
                <a:tab pos="9601200" algn="r"/>
              </a:tabLst>
            </a:pPr>
            <a:r>
              <a:rPr lang="en-US" altLang="en-US" sz="2000" b="1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	n	</a:t>
            </a:r>
            <a:r>
              <a:rPr lang="en-US" altLang="en-US" sz="2000" b="1">
                <a:solidFill>
                  <a:srgbClr val="00B050"/>
                </a:solidFill>
                <a:latin typeface="TrumpetLite" panose="020A0602050506020204" pitchFamily="18" charset="0"/>
              </a:rPr>
              <a:t>2</a:t>
            </a:r>
            <a:r>
              <a:rPr lang="en-US" altLang="en-US" sz="2000" b="1" baseline="30000">
                <a:solidFill>
                  <a:srgbClr val="00B050"/>
                </a:solidFill>
                <a:latin typeface="TrumpetLite" panose="020A0602050506020204" pitchFamily="18" charset="0"/>
              </a:rPr>
              <a:t>n</a:t>
            </a:r>
            <a:r>
              <a:rPr lang="en-US" altLang="en-US" sz="2000" b="1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	 n	</a:t>
            </a:r>
            <a:r>
              <a:rPr lang="en-US" altLang="en-US" sz="2000" b="1">
                <a:solidFill>
                  <a:srgbClr val="00B050"/>
                </a:solidFill>
                <a:latin typeface="TrumpetLite" panose="020A0602050506020204" pitchFamily="18" charset="0"/>
              </a:rPr>
              <a:t>2</a:t>
            </a:r>
            <a:r>
              <a:rPr lang="en-US" altLang="en-US" sz="2000" b="1" baseline="30000">
                <a:solidFill>
                  <a:srgbClr val="00B050"/>
                </a:solidFill>
                <a:latin typeface="TrumpetLite" panose="020A0602050506020204" pitchFamily="18" charset="0"/>
              </a:rPr>
              <a:t>n </a:t>
            </a:r>
            <a:r>
              <a:rPr lang="en-US" altLang="en-US" sz="2000" b="1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	 n	</a:t>
            </a:r>
            <a:r>
              <a:rPr lang="en-US" altLang="en-US" sz="2000" b="1">
                <a:solidFill>
                  <a:srgbClr val="00B050"/>
                </a:solidFill>
                <a:latin typeface="TrumpetLite" panose="020A0602050506020204" pitchFamily="18" charset="0"/>
              </a:rPr>
              <a:t>2</a:t>
            </a:r>
            <a:r>
              <a:rPr lang="en-US" altLang="en-US" sz="2000" b="1" baseline="30000">
                <a:solidFill>
                  <a:srgbClr val="00B050"/>
                </a:solidFill>
                <a:latin typeface="TrumpetLite" panose="020A0602050506020204" pitchFamily="18" charset="0"/>
              </a:rPr>
              <a:t>n</a:t>
            </a:r>
            <a:endParaRPr lang="en-US" altLang="en-US" sz="2000" b="1" dirty="0">
              <a:solidFill>
                <a:srgbClr val="00B050"/>
              </a:solidFill>
              <a:latin typeface="TrumpetLite" panose="020A0602050506020204" pitchFamily="18" charset="0"/>
            </a:endParaRPr>
          </a:p>
          <a:p>
            <a:pPr marL="0" indent="0">
              <a:buNone/>
              <a:tabLst>
                <a:tab pos="568325" algn="r"/>
                <a:tab pos="2286000" algn="r"/>
                <a:tab pos="4403725" algn="r"/>
                <a:tab pos="6111875" algn="r"/>
                <a:tab pos="8005763" algn="r"/>
                <a:tab pos="9601200" algn="r"/>
              </a:tabLst>
            </a:pPr>
            <a:r>
              <a:rPr lang="en-US" altLang="en-US" sz="1800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	0</a:t>
            </a:r>
            <a:r>
              <a:rPr lang="en-US" altLang="en-US" sz="180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	</a:t>
            </a:r>
            <a:r>
              <a:rPr lang="en-US" altLang="en-US" sz="1800" dirty="0">
                <a:solidFill>
                  <a:srgbClr val="00B050"/>
                </a:solidFill>
                <a:latin typeface="TrumpetLite" panose="020A0602050506020204" pitchFamily="18" charset="0"/>
              </a:rPr>
              <a:t>1</a:t>
            </a:r>
            <a:r>
              <a:rPr lang="en-US" altLang="en-US" sz="180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	 11	</a:t>
            </a:r>
            <a:r>
              <a:rPr lang="en-US" altLang="en-US" sz="1800">
                <a:solidFill>
                  <a:srgbClr val="00B050"/>
                </a:solidFill>
                <a:latin typeface="TrumpetLite" panose="020A0602050506020204" pitchFamily="18" charset="0"/>
              </a:rPr>
              <a:t>2,048 	</a:t>
            </a:r>
            <a:r>
              <a:rPr lang="en-US" altLang="en-US" sz="180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  22	</a:t>
            </a:r>
            <a:r>
              <a:rPr lang="en-US" altLang="en-US" sz="1800">
                <a:solidFill>
                  <a:srgbClr val="00B050"/>
                </a:solidFill>
                <a:latin typeface="TrumpetLite" panose="020A0602050506020204" pitchFamily="18" charset="0"/>
              </a:rPr>
              <a:t>4,194,304</a:t>
            </a:r>
            <a:endParaRPr lang="en-US" altLang="en-US" sz="1800" dirty="0">
              <a:solidFill>
                <a:srgbClr val="00B050"/>
              </a:solidFill>
              <a:latin typeface="TrumpetLite" panose="020A0602050506020204" pitchFamily="18" charset="0"/>
            </a:endParaRPr>
          </a:p>
          <a:p>
            <a:pPr marL="0" indent="0">
              <a:buNone/>
              <a:tabLst>
                <a:tab pos="568325" algn="r"/>
                <a:tab pos="2286000" algn="r"/>
                <a:tab pos="4403725" algn="r"/>
                <a:tab pos="6111875" algn="r"/>
                <a:tab pos="8005763" algn="r"/>
                <a:tab pos="9601200" algn="r"/>
              </a:tabLst>
            </a:pPr>
            <a:r>
              <a:rPr lang="en-US" altLang="en-US" sz="1800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	1</a:t>
            </a:r>
            <a:r>
              <a:rPr lang="en-US" altLang="en-US" sz="180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	</a:t>
            </a:r>
            <a:r>
              <a:rPr lang="en-US" altLang="en-US" sz="1800" dirty="0">
                <a:solidFill>
                  <a:srgbClr val="00B050"/>
                </a:solidFill>
                <a:latin typeface="TrumpetLite" panose="020A0602050506020204" pitchFamily="18" charset="0"/>
              </a:rPr>
              <a:t>2</a:t>
            </a:r>
            <a:r>
              <a:rPr lang="en-US" altLang="en-US" sz="180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	 12	</a:t>
            </a:r>
            <a:r>
              <a:rPr lang="en-US" altLang="en-US" sz="1800">
                <a:solidFill>
                  <a:srgbClr val="00B050"/>
                </a:solidFill>
                <a:latin typeface="TrumpetLite" panose="020A0602050506020204" pitchFamily="18" charset="0"/>
              </a:rPr>
              <a:t>4,096 	 </a:t>
            </a:r>
            <a:r>
              <a:rPr lang="en-US" altLang="en-US" sz="180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 23	</a:t>
            </a:r>
            <a:r>
              <a:rPr lang="en-US" altLang="en-US" sz="1800">
                <a:solidFill>
                  <a:srgbClr val="00B050"/>
                </a:solidFill>
                <a:latin typeface="TrumpetLite" panose="020A0602050506020204" pitchFamily="18" charset="0"/>
              </a:rPr>
              <a:t>8,388,608</a:t>
            </a:r>
            <a:endParaRPr lang="en-US" altLang="en-US" sz="1800" dirty="0">
              <a:solidFill>
                <a:srgbClr val="00B050"/>
              </a:solidFill>
              <a:latin typeface="TrumpetLite" panose="020A0602050506020204" pitchFamily="18" charset="0"/>
            </a:endParaRPr>
          </a:p>
          <a:p>
            <a:pPr marL="0" indent="0">
              <a:buNone/>
              <a:tabLst>
                <a:tab pos="568325" algn="r"/>
                <a:tab pos="2286000" algn="r"/>
                <a:tab pos="4403725" algn="r"/>
                <a:tab pos="6111875" algn="r"/>
                <a:tab pos="8005763" algn="r"/>
                <a:tab pos="9601200" algn="r"/>
              </a:tabLst>
            </a:pPr>
            <a:r>
              <a:rPr lang="en-US" altLang="en-US" sz="180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	2	</a:t>
            </a:r>
            <a:r>
              <a:rPr lang="en-US" altLang="en-US" sz="1800" dirty="0">
                <a:solidFill>
                  <a:srgbClr val="00B050"/>
                </a:solidFill>
                <a:latin typeface="TrumpetLite" panose="020A0602050506020204" pitchFamily="18" charset="0"/>
              </a:rPr>
              <a:t>4</a:t>
            </a:r>
            <a:r>
              <a:rPr lang="en-US" altLang="en-US" sz="180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	 13	</a:t>
            </a:r>
            <a:r>
              <a:rPr lang="en-US" altLang="en-US" sz="1800">
                <a:solidFill>
                  <a:srgbClr val="00B050"/>
                </a:solidFill>
                <a:latin typeface="TrumpetLite" panose="020A0602050506020204" pitchFamily="18" charset="0"/>
              </a:rPr>
              <a:t>8,192 	</a:t>
            </a:r>
            <a:r>
              <a:rPr lang="en-US" altLang="en-US" sz="180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  24	</a:t>
            </a:r>
            <a:r>
              <a:rPr lang="en-US" altLang="en-US" sz="1800">
                <a:solidFill>
                  <a:srgbClr val="00B050"/>
                </a:solidFill>
                <a:latin typeface="TrumpetLite" panose="020A0602050506020204" pitchFamily="18" charset="0"/>
              </a:rPr>
              <a:t>16,777,216</a:t>
            </a:r>
            <a:endParaRPr lang="en-US" altLang="en-US" sz="1800" dirty="0">
              <a:solidFill>
                <a:srgbClr val="00B050"/>
              </a:solidFill>
              <a:latin typeface="TrumpetLite" panose="020A0602050506020204" pitchFamily="18" charset="0"/>
            </a:endParaRPr>
          </a:p>
          <a:p>
            <a:pPr marL="0" indent="0">
              <a:buNone/>
              <a:tabLst>
                <a:tab pos="568325" algn="r"/>
                <a:tab pos="2286000" algn="r"/>
                <a:tab pos="4403725" algn="r"/>
                <a:tab pos="6111875" algn="r"/>
                <a:tab pos="8005763" algn="r"/>
                <a:tab pos="9601200" algn="r"/>
              </a:tabLst>
            </a:pPr>
            <a:r>
              <a:rPr lang="en-US" altLang="en-US" sz="180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	3	</a:t>
            </a:r>
            <a:r>
              <a:rPr lang="en-US" altLang="en-US" sz="1800" dirty="0">
                <a:solidFill>
                  <a:srgbClr val="00B050"/>
                </a:solidFill>
                <a:latin typeface="TrumpetLite" panose="020A0602050506020204" pitchFamily="18" charset="0"/>
              </a:rPr>
              <a:t>8</a:t>
            </a:r>
            <a:r>
              <a:rPr lang="en-US" altLang="en-US" sz="180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	 14	</a:t>
            </a:r>
            <a:r>
              <a:rPr lang="en-US" altLang="en-US" sz="1800">
                <a:solidFill>
                  <a:srgbClr val="00B050"/>
                </a:solidFill>
                <a:latin typeface="TrumpetLite" panose="020A0602050506020204" pitchFamily="18" charset="0"/>
              </a:rPr>
              <a:t>16,384 	 </a:t>
            </a:r>
            <a:r>
              <a:rPr lang="en-US" altLang="en-US" sz="180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 25	</a:t>
            </a:r>
            <a:r>
              <a:rPr lang="en-US" altLang="en-US" sz="1800">
                <a:solidFill>
                  <a:srgbClr val="00B050"/>
                </a:solidFill>
                <a:latin typeface="TrumpetLite" panose="020A0602050506020204" pitchFamily="18" charset="0"/>
              </a:rPr>
              <a:t>33,554,432</a:t>
            </a:r>
            <a:endParaRPr lang="en-US" altLang="en-US" sz="1800" dirty="0">
              <a:solidFill>
                <a:srgbClr val="00B050"/>
              </a:solidFill>
              <a:latin typeface="TrumpetLite" panose="020A0602050506020204" pitchFamily="18" charset="0"/>
            </a:endParaRPr>
          </a:p>
          <a:p>
            <a:pPr marL="0" indent="0">
              <a:buNone/>
              <a:tabLst>
                <a:tab pos="568325" algn="r"/>
                <a:tab pos="2286000" algn="r"/>
                <a:tab pos="4403725" algn="r"/>
                <a:tab pos="6111875" algn="r"/>
                <a:tab pos="8005763" algn="r"/>
                <a:tab pos="9601200" algn="r"/>
              </a:tabLst>
            </a:pPr>
            <a:r>
              <a:rPr lang="en-US" altLang="en-US" sz="180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	4	</a:t>
            </a:r>
            <a:r>
              <a:rPr lang="en-US" altLang="en-US" sz="1800">
                <a:solidFill>
                  <a:srgbClr val="00B050"/>
                </a:solidFill>
                <a:latin typeface="TrumpetLite" panose="020A0602050506020204" pitchFamily="18" charset="0"/>
              </a:rPr>
              <a:t>1</a:t>
            </a:r>
            <a:r>
              <a:rPr lang="en-US" altLang="en-US" sz="1800" dirty="0">
                <a:solidFill>
                  <a:srgbClr val="00B050"/>
                </a:solidFill>
                <a:latin typeface="TrumpetLite" panose="020A0602050506020204" pitchFamily="18" charset="0"/>
              </a:rPr>
              <a:t>6</a:t>
            </a:r>
            <a:r>
              <a:rPr lang="en-US" altLang="en-US" sz="180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	 15	</a:t>
            </a:r>
            <a:r>
              <a:rPr lang="en-US" altLang="en-US" sz="1800">
                <a:solidFill>
                  <a:srgbClr val="00B050"/>
                </a:solidFill>
                <a:latin typeface="TrumpetLite" panose="020A0602050506020204" pitchFamily="18" charset="0"/>
              </a:rPr>
              <a:t>32,768 	</a:t>
            </a:r>
            <a:r>
              <a:rPr lang="en-US" altLang="en-US" sz="180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  26	</a:t>
            </a:r>
            <a:r>
              <a:rPr lang="en-US" altLang="en-US" sz="1800">
                <a:solidFill>
                  <a:srgbClr val="00B050"/>
                </a:solidFill>
                <a:latin typeface="TrumpetLite" panose="020A0602050506020204" pitchFamily="18" charset="0"/>
              </a:rPr>
              <a:t>67,108,864</a:t>
            </a:r>
            <a:endParaRPr lang="en-US" altLang="en-US" sz="1800" dirty="0">
              <a:solidFill>
                <a:srgbClr val="00B050"/>
              </a:solidFill>
              <a:latin typeface="TrumpetLite" panose="020A0602050506020204" pitchFamily="18" charset="0"/>
            </a:endParaRPr>
          </a:p>
          <a:p>
            <a:pPr marL="0" indent="0">
              <a:buNone/>
              <a:tabLst>
                <a:tab pos="568325" algn="r"/>
                <a:tab pos="2286000" algn="r"/>
                <a:tab pos="4403725" algn="r"/>
                <a:tab pos="6111875" algn="r"/>
                <a:tab pos="8005763" algn="r"/>
                <a:tab pos="9601200" algn="r"/>
              </a:tabLst>
            </a:pPr>
            <a:r>
              <a:rPr lang="en-US" altLang="en-US" sz="180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	5	</a:t>
            </a:r>
            <a:r>
              <a:rPr lang="en-US" altLang="en-US" sz="1800">
                <a:solidFill>
                  <a:srgbClr val="00B050"/>
                </a:solidFill>
                <a:latin typeface="TrumpetLite" panose="020A0602050506020204" pitchFamily="18" charset="0"/>
              </a:rPr>
              <a:t>3</a:t>
            </a:r>
            <a:r>
              <a:rPr lang="en-US" altLang="en-US" sz="1800" dirty="0">
                <a:solidFill>
                  <a:srgbClr val="00B050"/>
                </a:solidFill>
                <a:latin typeface="TrumpetLite" panose="020A0602050506020204" pitchFamily="18" charset="0"/>
              </a:rPr>
              <a:t>2</a:t>
            </a:r>
            <a:r>
              <a:rPr lang="en-US" altLang="en-US" sz="180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	 16	</a:t>
            </a:r>
            <a:r>
              <a:rPr lang="en-US" altLang="en-US" sz="1800">
                <a:solidFill>
                  <a:srgbClr val="00B050"/>
                </a:solidFill>
                <a:latin typeface="TrumpetLite" panose="020A0602050506020204" pitchFamily="18" charset="0"/>
              </a:rPr>
              <a:t>65,536 	 </a:t>
            </a:r>
            <a:r>
              <a:rPr lang="en-US" altLang="en-US" sz="180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 27	</a:t>
            </a:r>
            <a:r>
              <a:rPr lang="en-US" altLang="en-US" sz="1800">
                <a:solidFill>
                  <a:srgbClr val="00B050"/>
                </a:solidFill>
                <a:latin typeface="TrumpetLite" panose="020A0602050506020204" pitchFamily="18" charset="0"/>
              </a:rPr>
              <a:t>134,217,728</a:t>
            </a:r>
            <a:endParaRPr lang="en-US" altLang="en-US" sz="1800" dirty="0">
              <a:solidFill>
                <a:srgbClr val="00B050"/>
              </a:solidFill>
              <a:latin typeface="TrumpetLite" panose="020A0602050506020204" pitchFamily="18" charset="0"/>
            </a:endParaRPr>
          </a:p>
          <a:p>
            <a:pPr marL="0" indent="0">
              <a:buNone/>
              <a:tabLst>
                <a:tab pos="568325" algn="r"/>
                <a:tab pos="2286000" algn="r"/>
                <a:tab pos="4403725" algn="r"/>
                <a:tab pos="6111875" algn="r"/>
                <a:tab pos="8005763" algn="r"/>
                <a:tab pos="9601200" algn="r"/>
              </a:tabLst>
            </a:pPr>
            <a:r>
              <a:rPr lang="en-US" altLang="en-US" sz="180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	6	</a:t>
            </a:r>
            <a:r>
              <a:rPr lang="en-US" altLang="en-US" sz="1800">
                <a:solidFill>
                  <a:srgbClr val="00B050"/>
                </a:solidFill>
                <a:latin typeface="TrumpetLite" panose="020A0602050506020204" pitchFamily="18" charset="0"/>
              </a:rPr>
              <a:t>64</a:t>
            </a:r>
            <a:r>
              <a:rPr lang="en-US" altLang="en-US" sz="180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	 17	</a:t>
            </a:r>
            <a:r>
              <a:rPr lang="en-US" altLang="en-US" sz="1800">
                <a:solidFill>
                  <a:srgbClr val="00B050"/>
                </a:solidFill>
                <a:latin typeface="TrumpetLite" panose="020A0602050506020204" pitchFamily="18" charset="0"/>
              </a:rPr>
              <a:t>131,072 	</a:t>
            </a:r>
            <a:r>
              <a:rPr lang="en-US" altLang="en-US" sz="180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  28	</a:t>
            </a:r>
            <a:r>
              <a:rPr lang="en-US" altLang="en-US" sz="1800">
                <a:solidFill>
                  <a:srgbClr val="00B050"/>
                </a:solidFill>
                <a:latin typeface="TrumpetLite" panose="020A0602050506020204" pitchFamily="18" charset="0"/>
              </a:rPr>
              <a:t>268,435,456</a:t>
            </a:r>
            <a:endParaRPr lang="en-US" altLang="en-US" sz="1800" dirty="0">
              <a:solidFill>
                <a:srgbClr val="00B050"/>
              </a:solidFill>
              <a:latin typeface="TrumpetLite" panose="020A0602050506020204" pitchFamily="18" charset="0"/>
            </a:endParaRPr>
          </a:p>
          <a:p>
            <a:pPr marL="0" indent="0">
              <a:buNone/>
              <a:tabLst>
                <a:tab pos="568325" algn="r"/>
                <a:tab pos="2286000" algn="r"/>
                <a:tab pos="4403725" algn="r"/>
                <a:tab pos="6111875" algn="r"/>
                <a:tab pos="8005763" algn="r"/>
                <a:tab pos="9601200" algn="r"/>
              </a:tabLst>
            </a:pPr>
            <a:r>
              <a:rPr lang="en-US" altLang="en-US" sz="180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	7	</a:t>
            </a:r>
            <a:r>
              <a:rPr lang="en-US" altLang="en-US" sz="1800">
                <a:solidFill>
                  <a:srgbClr val="00B050"/>
                </a:solidFill>
                <a:latin typeface="TrumpetLite" panose="020A0602050506020204" pitchFamily="18" charset="0"/>
              </a:rPr>
              <a:t>12</a:t>
            </a:r>
            <a:r>
              <a:rPr lang="en-US" altLang="en-US" sz="1800" dirty="0">
                <a:solidFill>
                  <a:srgbClr val="00B050"/>
                </a:solidFill>
                <a:latin typeface="TrumpetLite" panose="020A0602050506020204" pitchFamily="18" charset="0"/>
              </a:rPr>
              <a:t>8</a:t>
            </a:r>
            <a:r>
              <a:rPr lang="en-US" altLang="en-US" sz="180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	 18	</a:t>
            </a:r>
            <a:r>
              <a:rPr lang="en-US" altLang="en-US" sz="1800">
                <a:solidFill>
                  <a:srgbClr val="00B050"/>
                </a:solidFill>
                <a:latin typeface="TrumpetLite" panose="020A0602050506020204" pitchFamily="18" charset="0"/>
              </a:rPr>
              <a:t>262,144 	 </a:t>
            </a:r>
            <a:r>
              <a:rPr lang="en-US" altLang="en-US" sz="180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 29	</a:t>
            </a:r>
            <a:r>
              <a:rPr lang="en-US" altLang="en-US" sz="1800">
                <a:solidFill>
                  <a:srgbClr val="00B050"/>
                </a:solidFill>
                <a:latin typeface="TrumpetLite" panose="020A0602050506020204" pitchFamily="18" charset="0"/>
              </a:rPr>
              <a:t>536,870,912</a:t>
            </a:r>
            <a:endParaRPr lang="en-US" altLang="en-US" sz="1800" dirty="0">
              <a:solidFill>
                <a:srgbClr val="00B050"/>
              </a:solidFill>
              <a:latin typeface="TrumpetLite" panose="020A0602050506020204" pitchFamily="18" charset="0"/>
            </a:endParaRPr>
          </a:p>
          <a:p>
            <a:pPr marL="0" indent="0">
              <a:buNone/>
              <a:tabLst>
                <a:tab pos="568325" algn="r"/>
                <a:tab pos="2286000" algn="r"/>
                <a:tab pos="4403725" algn="r"/>
                <a:tab pos="6111875" algn="r"/>
                <a:tab pos="8005763" algn="r"/>
                <a:tab pos="9601200" algn="r"/>
              </a:tabLst>
            </a:pPr>
            <a:r>
              <a:rPr lang="en-US" altLang="en-US" sz="180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	8	</a:t>
            </a:r>
            <a:r>
              <a:rPr lang="en-US" altLang="en-US" sz="1800">
                <a:solidFill>
                  <a:srgbClr val="00B050"/>
                </a:solidFill>
                <a:latin typeface="TrumpetLite" panose="020A0602050506020204" pitchFamily="18" charset="0"/>
              </a:rPr>
              <a:t>25</a:t>
            </a:r>
            <a:r>
              <a:rPr lang="en-US" altLang="en-US" sz="1800" dirty="0">
                <a:solidFill>
                  <a:srgbClr val="00B050"/>
                </a:solidFill>
                <a:latin typeface="TrumpetLite" panose="020A0602050506020204" pitchFamily="18" charset="0"/>
              </a:rPr>
              <a:t>6</a:t>
            </a:r>
            <a:r>
              <a:rPr lang="en-US" altLang="en-US" sz="180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	 19	</a:t>
            </a:r>
            <a:r>
              <a:rPr lang="en-US" altLang="en-US" sz="1800">
                <a:solidFill>
                  <a:srgbClr val="00B050"/>
                </a:solidFill>
                <a:latin typeface="TrumpetLite" panose="020A0602050506020204" pitchFamily="18" charset="0"/>
              </a:rPr>
              <a:t>524,288 	</a:t>
            </a:r>
            <a:r>
              <a:rPr lang="en-US" altLang="en-US" sz="180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  30	</a:t>
            </a:r>
            <a:r>
              <a:rPr lang="en-US" altLang="en-US" sz="1800">
                <a:solidFill>
                  <a:srgbClr val="00B050"/>
                </a:solidFill>
                <a:latin typeface="TrumpetLite" panose="020A0602050506020204" pitchFamily="18" charset="0"/>
              </a:rPr>
              <a:t>1,073,741,824</a:t>
            </a:r>
            <a:endParaRPr lang="en-US" altLang="en-US" sz="1800" dirty="0">
              <a:solidFill>
                <a:srgbClr val="00B050"/>
              </a:solidFill>
              <a:latin typeface="TrumpetLite" panose="020A0602050506020204" pitchFamily="18" charset="0"/>
            </a:endParaRPr>
          </a:p>
          <a:p>
            <a:pPr marL="0" indent="0">
              <a:buNone/>
              <a:tabLst>
                <a:tab pos="568325" algn="r"/>
                <a:tab pos="2286000" algn="r"/>
                <a:tab pos="4403725" algn="r"/>
                <a:tab pos="6111875" algn="r"/>
                <a:tab pos="8005763" algn="r"/>
                <a:tab pos="9601200" algn="r"/>
              </a:tabLst>
            </a:pPr>
            <a:r>
              <a:rPr lang="en-US" altLang="en-US" sz="180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	9	</a:t>
            </a:r>
            <a:r>
              <a:rPr lang="en-US" altLang="en-US" sz="1800">
                <a:solidFill>
                  <a:srgbClr val="00B050"/>
                </a:solidFill>
                <a:latin typeface="TrumpetLite" panose="020A0602050506020204" pitchFamily="18" charset="0"/>
              </a:rPr>
              <a:t>51</a:t>
            </a:r>
            <a:r>
              <a:rPr lang="en-US" altLang="en-US" sz="1800" dirty="0">
                <a:solidFill>
                  <a:srgbClr val="00B050"/>
                </a:solidFill>
                <a:latin typeface="TrumpetLite" panose="020A0602050506020204" pitchFamily="18" charset="0"/>
              </a:rPr>
              <a:t>2</a:t>
            </a:r>
            <a:r>
              <a:rPr lang="en-US" altLang="en-US" sz="180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	 20	</a:t>
            </a:r>
            <a:r>
              <a:rPr lang="en-US" altLang="en-US" sz="1800">
                <a:solidFill>
                  <a:srgbClr val="00B050"/>
                </a:solidFill>
                <a:latin typeface="TrumpetLite" panose="020A0602050506020204" pitchFamily="18" charset="0"/>
              </a:rPr>
              <a:t>1,048,576 	 </a:t>
            </a:r>
            <a:r>
              <a:rPr lang="en-US" altLang="en-US" sz="180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 31	</a:t>
            </a:r>
            <a:r>
              <a:rPr lang="en-US" altLang="en-US" sz="1800">
                <a:solidFill>
                  <a:srgbClr val="00B050"/>
                </a:solidFill>
                <a:latin typeface="TrumpetLite" panose="020A0602050506020204" pitchFamily="18" charset="0"/>
              </a:rPr>
              <a:t>2,147,483,648</a:t>
            </a:r>
            <a:endParaRPr lang="en-US" altLang="en-US" sz="1800" dirty="0">
              <a:solidFill>
                <a:srgbClr val="00B050"/>
              </a:solidFill>
              <a:latin typeface="TrumpetLite" panose="020A0602050506020204" pitchFamily="18" charset="0"/>
            </a:endParaRPr>
          </a:p>
          <a:p>
            <a:pPr marL="0" indent="0">
              <a:buNone/>
              <a:tabLst>
                <a:tab pos="568325" algn="r"/>
                <a:tab pos="2286000" algn="r"/>
                <a:tab pos="4403725" algn="r"/>
                <a:tab pos="6111875" algn="r"/>
                <a:tab pos="8005763" algn="r"/>
                <a:tab pos="9601200" algn="r"/>
              </a:tabLst>
            </a:pPr>
            <a:r>
              <a:rPr lang="en-US" altLang="en-US" sz="180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	10	</a:t>
            </a:r>
            <a:r>
              <a:rPr lang="en-US" altLang="en-US" sz="1800">
                <a:solidFill>
                  <a:srgbClr val="00B050"/>
                </a:solidFill>
                <a:latin typeface="TrumpetLite" panose="020A0602050506020204" pitchFamily="18" charset="0"/>
              </a:rPr>
              <a:t>1,024</a:t>
            </a:r>
            <a:r>
              <a:rPr lang="en-US" altLang="en-US" sz="180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	 21	</a:t>
            </a:r>
            <a:r>
              <a:rPr lang="en-US" altLang="en-US" sz="1800">
                <a:solidFill>
                  <a:srgbClr val="00B050"/>
                </a:solidFill>
                <a:latin typeface="TrumpetLite" panose="020A0602050506020204" pitchFamily="18" charset="0"/>
              </a:rPr>
              <a:t>2,097,152 	</a:t>
            </a:r>
            <a:r>
              <a:rPr lang="en-US" altLang="en-US" sz="180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32	</a:t>
            </a:r>
            <a:r>
              <a:rPr lang="en-US" altLang="en-US" sz="1800">
                <a:solidFill>
                  <a:srgbClr val="00B050"/>
                </a:solidFill>
                <a:latin typeface="TrumpetLite" panose="020A0602050506020204" pitchFamily="18" charset="0"/>
              </a:rPr>
              <a:t>4,294,967,296</a:t>
            </a:r>
            <a:endParaRPr lang="en-US" altLang="en-US" sz="1800" dirty="0">
              <a:solidFill>
                <a:srgbClr val="00B050"/>
              </a:solidFill>
              <a:latin typeface="TrumpetLite" panose="020A06020505060202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C04E240-54E3-87B1-0975-2EED71C2A45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077200" y="6324600"/>
            <a:ext cx="2057400" cy="381000"/>
          </a:xfrm>
          <a:prstGeom prst="rect">
            <a:avLst/>
          </a:prstGeom>
        </p:spPr>
        <p:txBody>
          <a:bodyPr/>
          <a:lstStyle/>
          <a:p>
            <a:fld id="{744ECCD7-2261-4377-9472-B67094584AAF}" type="slidenum">
              <a:rPr lang="en-US" altLang="en-US" smtClean="0"/>
              <a:pPr/>
              <a:t>5</a:t>
            </a:fld>
            <a:endParaRPr lang="en-US" alt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55DF1F5-A76A-8946-C9F5-14821DD579A5}"/>
              </a:ext>
            </a:extLst>
          </p:cNvPr>
          <p:cNvCxnSpPr/>
          <p:nvPr/>
        </p:nvCxnSpPr>
        <p:spPr bwMode="auto">
          <a:xfrm>
            <a:off x="1447800" y="1953207"/>
            <a:ext cx="9525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242300717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>
            <a:extLst>
              <a:ext uri="{FF2B5EF4-FFF2-40B4-BE49-F238E27FC236}">
                <a16:creationId xmlns:a16="http://schemas.microsoft.com/office/drawing/2014/main" id="{8FA2B537-C1FD-48B4-8F16-D92B5B2F62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54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Decimal Addition</a:t>
            </a: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2A7AB9FF-1205-483A-9F58-387E34330D5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90600" y="1676400"/>
            <a:ext cx="8077200" cy="4953000"/>
          </a:xfrm>
        </p:spPr>
        <p:txBody>
          <a:bodyPr/>
          <a:lstStyle/>
          <a:p>
            <a:r>
              <a:rPr lang="en-US" altLang="en-US" sz="2400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What is 4256 + 981?</a:t>
            </a:r>
          </a:p>
          <a:p>
            <a:pPr marL="0" indent="0">
              <a:buNone/>
              <a:tabLst>
                <a:tab pos="4289425" algn="r"/>
              </a:tabLst>
            </a:pPr>
            <a:r>
              <a:rPr lang="en-US" altLang="en-US" sz="2400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	4256</a:t>
            </a:r>
          </a:p>
          <a:p>
            <a:pPr marL="0" indent="0">
              <a:buNone/>
              <a:tabLst>
                <a:tab pos="4289425" algn="r"/>
              </a:tabLst>
            </a:pPr>
            <a:r>
              <a:rPr lang="en-US" altLang="en-US" sz="2400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	</a:t>
            </a:r>
            <a:r>
              <a:rPr lang="en-US" altLang="en-US" sz="2400" u="sng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+981</a:t>
            </a:r>
          </a:p>
          <a:p>
            <a:pPr marL="0" indent="0">
              <a:buNone/>
              <a:tabLst>
                <a:tab pos="4289425" algn="r"/>
              </a:tabLst>
            </a:pPr>
            <a:r>
              <a:rPr lang="en-US" altLang="en-US" sz="2400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	7</a:t>
            </a:r>
          </a:p>
          <a:p>
            <a:r>
              <a:rPr lang="en-US" altLang="en-US" sz="2400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What is 6 + 1?</a:t>
            </a:r>
          </a:p>
          <a:p>
            <a:pPr lvl="1"/>
            <a:r>
              <a:rPr lang="en-US" altLang="en-US" sz="2200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How do you know that?</a:t>
            </a:r>
          </a:p>
          <a:p>
            <a:pPr lvl="1"/>
            <a:r>
              <a:rPr lang="en-US" altLang="en-US" sz="2200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Math facts are memorized!</a:t>
            </a:r>
          </a:p>
          <a:p>
            <a:r>
              <a:rPr lang="en-US" altLang="en-US" sz="2400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What do we do with 5 + 8?</a:t>
            </a:r>
          </a:p>
          <a:p>
            <a:pPr lvl="1"/>
            <a:r>
              <a:rPr lang="en-US" altLang="en-US" sz="2200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We need to carry the one...</a:t>
            </a:r>
          </a:p>
          <a:p>
            <a:endParaRPr lang="en-US" altLang="en-US" sz="2400" dirty="0">
              <a:solidFill>
                <a:schemeClr val="accent2">
                  <a:lumMod val="75000"/>
                </a:schemeClr>
              </a:solidFill>
              <a:latin typeface="TrumpetLite" panose="020A0602050506020204" pitchFamily="18" charset="0"/>
            </a:endParaRPr>
          </a:p>
          <a:p>
            <a:endParaRPr lang="en-US" altLang="en-US" sz="2400" dirty="0">
              <a:solidFill>
                <a:schemeClr val="accent2">
                  <a:lumMod val="75000"/>
                </a:schemeClr>
              </a:solidFill>
              <a:latin typeface="TrumpetLite" panose="020A06020505060202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AC8FF05-5076-409D-86EC-E35ED5C14C85}"/>
              </a:ext>
            </a:extLst>
          </p:cNvPr>
          <p:cNvSpPr txBox="1"/>
          <p:nvPr/>
        </p:nvSpPr>
        <p:spPr>
          <a:xfrm>
            <a:off x="4986302" y="2981874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2418E1-9DB2-40FA-A39C-F057BEF42733}"/>
              </a:ext>
            </a:extLst>
          </p:cNvPr>
          <p:cNvSpPr txBox="1"/>
          <p:nvPr/>
        </p:nvSpPr>
        <p:spPr>
          <a:xfrm>
            <a:off x="4876800" y="1905001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47AC9D-C7F7-48BB-9E2A-68904430F79B}"/>
              </a:ext>
            </a:extLst>
          </p:cNvPr>
          <p:cNvSpPr txBox="1"/>
          <p:nvPr/>
        </p:nvSpPr>
        <p:spPr>
          <a:xfrm>
            <a:off x="4714973" y="1905001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C6F285-0C47-40E6-9678-9D73100C8BF2}"/>
              </a:ext>
            </a:extLst>
          </p:cNvPr>
          <p:cNvSpPr txBox="1"/>
          <p:nvPr/>
        </p:nvSpPr>
        <p:spPr>
          <a:xfrm>
            <a:off x="4834242" y="2978826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F5A332-BE8E-477F-B84C-BE220E087F1B}"/>
              </a:ext>
            </a:extLst>
          </p:cNvPr>
          <p:cNvSpPr txBox="1"/>
          <p:nvPr/>
        </p:nvSpPr>
        <p:spPr>
          <a:xfrm>
            <a:off x="4682182" y="298094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1675852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uiExpand="1" build="p" bldLvl="2"/>
      <p:bldP spid="2" grpId="0"/>
      <p:bldP spid="3" grpId="0"/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>
            <a:extLst>
              <a:ext uri="{FF2B5EF4-FFF2-40B4-BE49-F238E27FC236}">
                <a16:creationId xmlns:a16="http://schemas.microsoft.com/office/drawing/2014/main" id="{8FA2B537-C1FD-48B4-8F16-D92B5B2F62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54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Binary Addition</a:t>
            </a: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2A7AB9FF-1205-483A-9F58-387E34330D5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43000" y="1676400"/>
            <a:ext cx="8077200" cy="4953000"/>
          </a:xfrm>
        </p:spPr>
        <p:txBody>
          <a:bodyPr/>
          <a:lstStyle/>
          <a:p>
            <a:r>
              <a:rPr lang="en-US" altLang="en-US" sz="2400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What is 1011 + 110?</a:t>
            </a:r>
          </a:p>
          <a:p>
            <a:pPr marL="0" indent="0">
              <a:buNone/>
              <a:tabLst>
                <a:tab pos="4289425" algn="r"/>
              </a:tabLst>
            </a:pPr>
            <a:r>
              <a:rPr lang="en-US" altLang="en-US" sz="2400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	1011</a:t>
            </a:r>
          </a:p>
          <a:p>
            <a:pPr marL="0" indent="0">
              <a:buNone/>
              <a:tabLst>
                <a:tab pos="4289425" algn="r"/>
              </a:tabLst>
            </a:pPr>
            <a:r>
              <a:rPr lang="en-US" altLang="en-US" sz="2400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	</a:t>
            </a:r>
            <a:r>
              <a:rPr lang="en-US" altLang="en-US" sz="2400" u="sng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+110</a:t>
            </a:r>
          </a:p>
          <a:p>
            <a:pPr marL="0" indent="0">
              <a:buNone/>
              <a:tabLst>
                <a:tab pos="4289425" algn="r"/>
              </a:tabLst>
            </a:pPr>
            <a:r>
              <a:rPr lang="en-US" altLang="en-US" sz="2400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	1</a:t>
            </a:r>
          </a:p>
          <a:p>
            <a:r>
              <a:rPr lang="en-US" altLang="en-US" sz="2400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What is 1 + 0?</a:t>
            </a:r>
          </a:p>
          <a:p>
            <a:pPr lvl="1"/>
            <a:r>
              <a:rPr lang="en-US" altLang="en-US" sz="2200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What are the binary math facts?</a:t>
            </a:r>
          </a:p>
          <a:p>
            <a:pPr marL="457200" lvl="1" indent="0">
              <a:buNone/>
            </a:pPr>
            <a:r>
              <a:rPr lang="en-US" altLang="en-US" sz="2200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	0 + 0 = 0	0 + 1 = 1	1 + 0 = 1	1 + 1 = 10</a:t>
            </a:r>
          </a:p>
          <a:p>
            <a:pPr marL="457200" lvl="1" indent="0">
              <a:buNone/>
            </a:pPr>
            <a:r>
              <a:rPr lang="en-US" altLang="en-US" sz="2200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	1 + 1 + 1 = 11</a:t>
            </a:r>
          </a:p>
          <a:p>
            <a:r>
              <a:rPr lang="en-US" altLang="en-US" sz="2400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What do we do with 1 + 1?</a:t>
            </a:r>
          </a:p>
          <a:p>
            <a:pPr lvl="1"/>
            <a:r>
              <a:rPr lang="en-US" altLang="en-US" sz="2200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We still need to carry the one...</a:t>
            </a:r>
          </a:p>
          <a:p>
            <a:endParaRPr lang="en-US" altLang="en-US" sz="2400" dirty="0">
              <a:solidFill>
                <a:schemeClr val="accent2">
                  <a:lumMod val="75000"/>
                </a:schemeClr>
              </a:solidFill>
              <a:latin typeface="TrumpetLite" panose="020A0602050506020204" pitchFamily="18" charset="0"/>
            </a:endParaRPr>
          </a:p>
          <a:p>
            <a:endParaRPr lang="en-US" altLang="en-US" sz="2400" dirty="0">
              <a:solidFill>
                <a:schemeClr val="accent2">
                  <a:lumMod val="75000"/>
                </a:schemeClr>
              </a:solidFill>
              <a:latin typeface="TrumpetLite" panose="020A06020505060202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AC8FF05-5076-409D-86EC-E35ED5C14C85}"/>
              </a:ext>
            </a:extLst>
          </p:cNvPr>
          <p:cNvSpPr txBox="1"/>
          <p:nvPr/>
        </p:nvSpPr>
        <p:spPr>
          <a:xfrm>
            <a:off x="5129558" y="3000162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2418E1-9DB2-40FA-A39C-F057BEF42733}"/>
              </a:ext>
            </a:extLst>
          </p:cNvPr>
          <p:cNvSpPr txBox="1"/>
          <p:nvPr/>
        </p:nvSpPr>
        <p:spPr>
          <a:xfrm>
            <a:off x="5029200" y="1905001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47AC9D-C7F7-48BB-9E2A-68904430F79B}"/>
              </a:ext>
            </a:extLst>
          </p:cNvPr>
          <p:cNvSpPr txBox="1"/>
          <p:nvPr/>
        </p:nvSpPr>
        <p:spPr>
          <a:xfrm>
            <a:off x="4867373" y="1905001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C6F285-0C47-40E6-9678-9D73100C8BF2}"/>
              </a:ext>
            </a:extLst>
          </p:cNvPr>
          <p:cNvSpPr txBox="1"/>
          <p:nvPr/>
        </p:nvSpPr>
        <p:spPr>
          <a:xfrm>
            <a:off x="4977498" y="299711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F5A332-BE8E-477F-B84C-BE220E087F1B}"/>
              </a:ext>
            </a:extLst>
          </p:cNvPr>
          <p:cNvSpPr txBox="1"/>
          <p:nvPr/>
        </p:nvSpPr>
        <p:spPr>
          <a:xfrm>
            <a:off x="4670870" y="2994768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1449645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uiExpand="1" build="p" bldLvl="2"/>
      <p:bldP spid="2" grpId="0"/>
      <p:bldP spid="3" grpId="0"/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>
            <a:extLst>
              <a:ext uri="{FF2B5EF4-FFF2-40B4-BE49-F238E27FC236}">
                <a16:creationId xmlns:a16="http://schemas.microsoft.com/office/drawing/2014/main" id="{8FA2B537-C1FD-48B4-8F16-D92B5B2F62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9448800" cy="990600"/>
          </a:xfrm>
        </p:spPr>
        <p:txBody>
          <a:bodyPr/>
          <a:lstStyle/>
          <a:p>
            <a:pPr algn="l"/>
            <a:r>
              <a:rPr lang="en-US" altLang="en-US" sz="54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Signed Integers</a:t>
            </a: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2A7AB9FF-1205-483A-9F58-387E34330D5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66800" y="1371600"/>
            <a:ext cx="9067800" cy="53340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>
                <a:latin typeface="TrumpetLite" panose="020A0602050506020204" pitchFamily="18" charset="0"/>
              </a:rPr>
              <a:t>What if we want to represent negative numbers?</a:t>
            </a:r>
          </a:p>
          <a:p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Just add a minus sign out front? -6</a:t>
            </a:r>
            <a:r>
              <a:rPr lang="en-US" altLang="en-US" sz="1800" baseline="-25000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10</a:t>
            </a:r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 = -110</a:t>
            </a:r>
            <a:r>
              <a:rPr lang="en-US" altLang="en-US" sz="1800" baseline="-25000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2</a:t>
            </a:r>
          </a:p>
          <a:p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No, since in a binary code we can only have two symbols...</a:t>
            </a:r>
            <a:endParaRPr lang="en-US" altLang="en-US" baseline="-25000" dirty="0">
              <a:solidFill>
                <a:schemeClr val="accent2">
                  <a:lumMod val="75000"/>
                </a:schemeClr>
              </a:solidFill>
              <a:latin typeface="TrumpetLite" panose="020A0602050506020204" pitchFamily="18" charset="0"/>
            </a:endParaRPr>
          </a:p>
          <a:p>
            <a:r>
              <a:rPr lang="en-US" altLang="en-US" dirty="0">
                <a:solidFill>
                  <a:srgbClr val="00B050"/>
                </a:solidFill>
                <a:latin typeface="TrumpetLite" panose="020A0602050506020204" pitchFamily="18" charset="0"/>
              </a:rPr>
              <a:t>Sign &amp; Magnitude</a:t>
            </a:r>
          </a:p>
          <a:p>
            <a:pPr lvl="1"/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add a sign bit to the left: 0 is positive, 1 is negative</a:t>
            </a:r>
          </a:p>
          <a:p>
            <a:pPr marL="0" lvl="1" indent="0" algn="ctr">
              <a:buNone/>
            </a:pPr>
            <a:r>
              <a:rPr lang="en-US" altLang="en-US" dirty="0">
                <a:solidFill>
                  <a:schemeClr val="bg1">
                    <a:lumMod val="50000"/>
                  </a:schemeClr>
                </a:solidFill>
                <a:latin typeface="TrumpetLite" panose="020A0602050506020204" pitchFamily="18" charset="0"/>
              </a:rPr>
              <a:t>0110 = 6	1110 = -6</a:t>
            </a:r>
          </a:p>
          <a:p>
            <a:r>
              <a:rPr lang="en-US" altLang="en-US" dirty="0">
                <a:solidFill>
                  <a:srgbClr val="00B050"/>
                </a:solidFill>
                <a:latin typeface="TrumpetLite" panose="020A0602050506020204" pitchFamily="18" charset="0"/>
              </a:rPr>
              <a:t>One’s Complement</a:t>
            </a:r>
          </a:p>
          <a:p>
            <a:pPr lvl="1"/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flip all the bits</a:t>
            </a:r>
          </a:p>
          <a:p>
            <a:pPr marL="0" lvl="1" indent="0" algn="ctr">
              <a:buNone/>
            </a:pPr>
            <a:r>
              <a:rPr lang="en-US" altLang="en-US" dirty="0">
                <a:solidFill>
                  <a:schemeClr val="bg1">
                    <a:lumMod val="50000"/>
                  </a:schemeClr>
                </a:solidFill>
                <a:latin typeface="TrumpetLite" panose="020A0602050506020204" pitchFamily="18" charset="0"/>
              </a:rPr>
              <a:t>0110 = 6	1001 = -6</a:t>
            </a:r>
          </a:p>
          <a:p>
            <a:r>
              <a:rPr lang="en-US" altLang="en-US" dirty="0">
                <a:solidFill>
                  <a:srgbClr val="00B050"/>
                </a:solidFill>
                <a:latin typeface="TrumpetLite" panose="020A0602050506020204" pitchFamily="18" charset="0"/>
              </a:rPr>
              <a:t>Two’s Complement</a:t>
            </a:r>
          </a:p>
          <a:p>
            <a:pPr lvl="1"/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flip all the bits and add one (weird...)</a:t>
            </a:r>
          </a:p>
          <a:p>
            <a:pPr marL="0" lvl="1" indent="0" algn="ctr">
              <a:buNone/>
            </a:pPr>
            <a:r>
              <a:rPr lang="en-US" altLang="en-US" dirty="0">
                <a:solidFill>
                  <a:schemeClr val="bg1">
                    <a:lumMod val="50000"/>
                  </a:schemeClr>
                </a:solidFill>
                <a:latin typeface="TrumpetLite" panose="020A0602050506020204" pitchFamily="18" charset="0"/>
              </a:rPr>
              <a:t>0110 = 6	1010 = -6</a:t>
            </a:r>
          </a:p>
        </p:txBody>
      </p:sp>
    </p:spTree>
    <p:extLst>
      <p:ext uri="{BB962C8B-B14F-4D97-AF65-F5344CB8AC3E}">
        <p14:creationId xmlns:p14="http://schemas.microsoft.com/office/powerpoint/2010/main" val="22517281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918669B-EF09-4001-AD01-6754B6DA0B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8042" y="0"/>
            <a:ext cx="7475916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E9DE15A-B153-4435-A0EC-8D90D7A45F7A}"/>
              </a:ext>
            </a:extLst>
          </p:cNvPr>
          <p:cNvSpPr/>
          <p:nvPr/>
        </p:nvSpPr>
        <p:spPr bwMode="auto">
          <a:xfrm>
            <a:off x="5410200" y="2971800"/>
            <a:ext cx="1524000" cy="9906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defTabSz="914400">
              <a:buClrTx/>
              <a:buSzTx/>
            </a:pPr>
            <a:endParaRPr lang="en-US" sz="2000" b="1">
              <a:solidFill>
                <a:srgbClr val="FFFFFF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18C265-AC2F-416C-B15F-C8FF4C648785}"/>
              </a:ext>
            </a:extLst>
          </p:cNvPr>
          <p:cNvSpPr/>
          <p:nvPr/>
        </p:nvSpPr>
        <p:spPr bwMode="auto">
          <a:xfrm>
            <a:off x="5819775" y="200025"/>
            <a:ext cx="5334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defTabSz="914400">
              <a:buClrTx/>
              <a:buSzTx/>
            </a:pPr>
            <a:endParaRPr lang="en-US" sz="2000" b="1">
              <a:solidFill>
                <a:srgbClr val="FFFFFF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3831BB5-DBEA-4DFD-AE58-9435EFF16477}"/>
              </a:ext>
            </a:extLst>
          </p:cNvPr>
          <p:cNvSpPr/>
          <p:nvPr/>
        </p:nvSpPr>
        <p:spPr bwMode="auto">
          <a:xfrm>
            <a:off x="8201025" y="1019175"/>
            <a:ext cx="5334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defTabSz="914400">
              <a:buClrTx/>
              <a:buSzTx/>
            </a:pPr>
            <a:endParaRPr lang="en-US" sz="2000" b="1">
              <a:solidFill>
                <a:srgbClr val="FFFFFF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AA42928-B309-4514-979C-C2D073BE214D}"/>
              </a:ext>
            </a:extLst>
          </p:cNvPr>
          <p:cNvSpPr/>
          <p:nvPr/>
        </p:nvSpPr>
        <p:spPr bwMode="auto">
          <a:xfrm>
            <a:off x="9020175" y="3286125"/>
            <a:ext cx="5334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defTabSz="914400">
              <a:buClrTx/>
              <a:buSzTx/>
            </a:pPr>
            <a:endParaRPr lang="en-US" sz="2000" b="1">
              <a:solidFill>
                <a:srgbClr val="FFFFFF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016DEBD-5268-401C-B15E-228698EABA53}"/>
              </a:ext>
            </a:extLst>
          </p:cNvPr>
          <p:cNvSpPr/>
          <p:nvPr/>
        </p:nvSpPr>
        <p:spPr bwMode="auto">
          <a:xfrm>
            <a:off x="8191500" y="5553075"/>
            <a:ext cx="5334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defTabSz="914400">
              <a:buClrTx/>
              <a:buSzTx/>
            </a:pP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A5573D6-5C81-455B-8393-2C14AD79671C}"/>
              </a:ext>
            </a:extLst>
          </p:cNvPr>
          <p:cNvSpPr/>
          <p:nvPr/>
        </p:nvSpPr>
        <p:spPr bwMode="auto">
          <a:xfrm>
            <a:off x="3438526" y="1028700"/>
            <a:ext cx="5334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defTabSz="914400">
              <a:buClrTx/>
              <a:buSzTx/>
            </a:pPr>
            <a:endParaRPr lang="en-US" sz="2000" b="1">
              <a:solidFill>
                <a:srgbClr val="FFFFFF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599410-5A20-4B4C-BCF4-F1FDBF7DAB0D}"/>
              </a:ext>
            </a:extLst>
          </p:cNvPr>
          <p:cNvSpPr/>
          <p:nvPr/>
        </p:nvSpPr>
        <p:spPr bwMode="auto">
          <a:xfrm>
            <a:off x="2617296" y="3286125"/>
            <a:ext cx="5334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defTabSz="914400">
              <a:buClrTx/>
              <a:buSzTx/>
            </a:pPr>
            <a:endParaRPr lang="en-US" sz="2000" b="1">
              <a:solidFill>
                <a:srgbClr val="FFFFFF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A02B92E-0722-419B-806B-F2B40E53CCF2}"/>
              </a:ext>
            </a:extLst>
          </p:cNvPr>
          <p:cNvSpPr/>
          <p:nvPr/>
        </p:nvSpPr>
        <p:spPr bwMode="auto">
          <a:xfrm>
            <a:off x="3438526" y="5553075"/>
            <a:ext cx="5334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defTabSz="914400">
              <a:buClrTx/>
              <a:buSzTx/>
            </a:pPr>
            <a:endParaRPr lang="en-US" sz="2000" b="1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837478D-191E-43C0-809C-CC5C37BB3190}"/>
              </a:ext>
            </a:extLst>
          </p:cNvPr>
          <p:cNvSpPr/>
          <p:nvPr/>
        </p:nvSpPr>
        <p:spPr bwMode="auto">
          <a:xfrm>
            <a:off x="5819775" y="6372225"/>
            <a:ext cx="5334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defTabSz="914400">
              <a:buClrTx/>
              <a:buSzTx/>
            </a:pPr>
            <a:endParaRPr lang="en-US" sz="20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837499"/>
      </p:ext>
    </p:extLst>
  </p:cSld>
  <p:clrMapOvr>
    <a:masterClrMapping/>
  </p:clrMapOvr>
</p:sld>
</file>

<file path=ppt/theme/theme1.xml><?xml version="1.0" encoding="utf-8"?>
<a:theme xmlns:a="http://schemas.openxmlformats.org/drawingml/2006/main" name="Sample PPT_template">
  <a:themeElements>
    <a:clrScheme name="Sample PPT_template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FF"/>
      </a:accent1>
      <a:accent2>
        <a:srgbClr val="3333CC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B9"/>
      </a:accent6>
      <a:hlink>
        <a:srgbClr val="FFFFFF"/>
      </a:hlink>
      <a:folHlink>
        <a:srgbClr val="B2B2B2"/>
      </a:folHlink>
    </a:clrScheme>
    <a:fontScheme name="Sample PPT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ample PPT_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 PPT_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2D2DB9"/>
        </a:accent6>
        <a:hlink>
          <a:srgbClr val="FFFF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ample PPT_template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FF"/>
      </a:accent1>
      <a:accent2>
        <a:srgbClr val="3333CC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B9"/>
      </a:accent6>
      <a:hlink>
        <a:srgbClr val="7030A0"/>
      </a:hlink>
      <a:folHlink>
        <a:srgbClr val="B2B2B2"/>
      </a:folHlink>
    </a:clrScheme>
    <a:fontScheme name="Sample PPT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ample PPT_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 PPT_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2D2DB9"/>
        </a:accent6>
        <a:hlink>
          <a:srgbClr val="FFFF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3814</TotalTime>
  <Words>1124</Words>
  <Application>Microsoft Office PowerPoint</Application>
  <PresentationFormat>Widescreen</PresentationFormat>
  <Paragraphs>130</Paragraphs>
  <Slides>17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TrumpetLite</vt:lpstr>
      <vt:lpstr>Times New Roman</vt:lpstr>
      <vt:lpstr>Pizzicato-Swash</vt:lpstr>
      <vt:lpstr>Arial</vt:lpstr>
      <vt:lpstr>Sample PPT_template</vt:lpstr>
      <vt:lpstr>1_Sample PPT_template</vt:lpstr>
      <vt:lpstr>PowerPoint Presentation</vt:lpstr>
      <vt:lpstr>ALERTs</vt:lpstr>
      <vt:lpstr>Positive Integers: Radix Notation</vt:lpstr>
      <vt:lpstr>What is Radix?</vt:lpstr>
      <vt:lpstr>Powers of Two</vt:lpstr>
      <vt:lpstr>Decimal Addition</vt:lpstr>
      <vt:lpstr>Binary Addition</vt:lpstr>
      <vt:lpstr>Signed Integers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Real Numbers, well sort of...</vt:lpstr>
      <vt:lpstr>Real Numbers, well sort of...</vt:lpstr>
      <vt:lpstr>Real Numbers, well sort of...</vt:lpstr>
      <vt:lpstr>Mars Demo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David Stucki</dc:creator>
  <cp:lastModifiedBy>Stucki, David</cp:lastModifiedBy>
  <cp:revision>273</cp:revision>
  <dcterms:created xsi:type="dcterms:W3CDTF">2011-08-22T21:18:53Z</dcterms:created>
  <dcterms:modified xsi:type="dcterms:W3CDTF">2026-01-23T21:51:12Z</dcterms:modified>
</cp:coreProperties>
</file>