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3"/>
  </p:notesMasterIdLst>
  <p:handoutMasterIdLst>
    <p:handoutMasterId r:id="rId14"/>
  </p:handoutMasterIdLst>
  <p:sldIdLst>
    <p:sldId id="322" r:id="rId3"/>
    <p:sldId id="389" r:id="rId4"/>
    <p:sldId id="482" r:id="rId5"/>
    <p:sldId id="501" r:id="rId6"/>
    <p:sldId id="502" r:id="rId7"/>
    <p:sldId id="504" r:id="rId8"/>
    <p:sldId id="505" r:id="rId9"/>
    <p:sldId id="258" r:id="rId10"/>
    <p:sldId id="349" r:id="rId11"/>
    <p:sldId id="529" r:id="rId12"/>
  </p:sldIdLst>
  <p:sldSz cx="12192000" cy="6858000"/>
  <p:notesSz cx="6858000" cy="9144000"/>
  <p:embeddedFontLst>
    <p:embeddedFont>
      <p:font typeface="Pizzicato-Swash" panose="00000400000000000000" pitchFamily="2" charset="0"/>
      <p:regular r:id="rId15"/>
    </p:embeddedFont>
    <p:embeddedFont>
      <p:font typeface="TrumpetLite" panose="020A0602050506020204" pitchFamily="18" charset="0"/>
      <p:regular r:id="rId16"/>
      <p:bold r:id="rId17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3D492417-6F27-46C0-9E21-AB21B562D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F789FE-1EA8-4AB4-87F8-28D4AEEBEAD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6E66578-2550-47F8-A3AD-647C5F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8A3CCF0-0A6B-47DB-9641-6E873DA0C5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DBEA7F55-ECAE-4E05-9105-861B6F55D2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F5A8BA-7EC7-4142-AE90-EF12A04B27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BC2A7E-825A-412E-BB2A-1FE2751E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DA3C6F5-F4C2-4C03-B145-76359A13A2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7456-8CA1-4605-A05C-D50BFD98B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66F0F-428B-48B9-8770-8D7AF36C3A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7923A97-83FE-4736-9601-7B528B038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122DD-BC3B-48C7-8413-9751F17116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9AB50-BED2-4EE5-9549-4901F8B1A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CF221-9090-4475-98AA-7D70F5FC1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2A08C-9485-4ABC-81AD-09B8B8AC6E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5F54C-15A7-4C3A-B66C-B6AE2A207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65F59-5F7B-411F-B8A8-163E1C1A2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BA2CF-C60B-4594-BB83-56C3F282F322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2ADB-9A4B-474A-8382-149DBE24900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76095C06-88EE-4417-B985-7867045BC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E0A4-1B0E-4298-8E69-C98D481EB2D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E05B-F156-4E85-A577-572FC1FDE87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26788181-E150-451E-9DC3-C6325E093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DB5EE-0FD5-44C9-9876-E7614B4185C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492D-3B81-45A5-A1CE-116C6ECDE6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234C-492B-4379-A764-FFB23BC6E6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2925C230-7AF9-4423-BF57-786700E7D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A9A3668-A590-477A-A354-F9075FB6E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A8BB46-8DDF-4628-9B10-157AC7C8D3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9B12F5E-27B0-490D-A40D-587CE1417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0CE9A-90E5-453F-AF14-1438A14DAA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ECCD7-2261-4377-9472-B6709458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0032C-2664-4DE0-BDFA-66CC7FF02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32182-B98B-4BA0-91F2-450FEA269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DA82-F5D8-4DB2-976A-1D4446691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79D3-6B51-47CE-B3EA-EC4420F076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66743-C6DE-459D-9E2B-764479371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68759-3C47-4624-AA0F-68388673B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0435E-CA5C-442E-AAEC-507A3CAE58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75097-9DC1-4438-AD3A-43C7163C1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5C1D9-B002-46EA-9296-50649E774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35E1B-EF4F-4703-8BB4-7585A77A33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69683-0D4B-48F7-A3E3-DA57920BBA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02FDF-FB1B-47D0-AB5C-377A8A9D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A42E7E-3F7A-439F-843C-C564C15464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D886D7-FFBD-46E5-9575-67F92002F4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55023-4729-48EC-BBA3-6CE9E23B0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186E8A-819F-4873-9AC1-4711AEEC75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79DAE4-4AB9-44C9-B630-5B4A5A25A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E7876-2C4A-4C51-AE04-174C305A3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8FECA-34BB-48D9-B775-D7EC7A832A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4C51B-DC6C-48BE-AEAE-5A1B572A7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3626A-49FD-4138-8B18-BF64D99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7FCDE-FCCC-45EE-BD8F-D7A82E4B2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7940A-A767-484C-8038-038CB92A5D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6CEF5-8803-4785-8BD3-747FC9F1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5408E-8DE8-49D4-AF72-20AEC811E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93369-D802-45AE-8554-C787FF14BF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E881-CF74-4ED7-A75F-EB4800D7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12116-F41F-4A5D-9BE8-91F58A617D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0EC5D-02E4-4DAC-B347-5657838B42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559C1-9AED-4C39-BA2B-B8FB12280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13562-9BCB-4A5F-94AB-535F099148B8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5FEA-B233-4540-A015-834DD77DBE3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18702E8F-2E8D-4C04-A786-598396F64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D9A4-34D9-482B-9850-75125A5DB524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88F6-C325-4184-90F6-22810C5CF63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37A41731-2384-4DA4-A38D-53CC76087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B21CF-44BD-469E-9D93-ABC865534F6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972CD-1739-457D-B7CB-4E44A3003F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A3829-8DCE-4937-BEA8-D3D3DCEAAF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E8F24E5B-4982-4D7A-8C09-6AC472034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F4FF8-85D2-4E19-B269-E6D7649E27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0EF02-ABC4-4715-9641-97D2906A3E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2F46D-3BA8-41B1-9EB2-914B877DE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E2167-37D1-4BBE-BC20-8E4F27C9AA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3ACB-EB6B-4BB8-A6DB-CBA63CF922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F188-907F-453A-8EEE-8B53AD5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5DB39-E7BA-4577-9E4D-9A89B6F58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096036-8603-4673-A461-2F138FF21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55B55-8404-4AA6-96F3-D3931D732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EFC65A-B740-4576-892E-3EFBB3E2A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15137-D042-4FB5-802F-9E331DCD3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F8AA-62A7-466A-A209-BE974A90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465EC7-D946-40D3-8760-E24D1808C3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F46EE6-954F-4398-B751-088F22F0C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9AEF-DF7D-44B1-A6D4-562682CC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B573-DA7F-413B-9BEA-C4D2BDCFF4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5B8C9-2032-432E-BF9A-233B0AB655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F232-6FFF-4A13-912F-BDBA5B44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DF05B-205D-4F43-A5C7-EE0EA680D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E7D59-5EDE-4F59-9913-7C82B8BAB1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DBB19-094F-40A7-A9F4-4B117A51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0250D659-981F-46D4-9847-8CBD3348A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799533C1-77CE-40DB-9035-D80D3F4DA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36A55C8-C7AF-40E9-834C-B2691E969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61754372-A8EB-4A67-ABB9-20AD21460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DC5DF499-2858-48D9-838C-FC9ED2E4C4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9AF5AAB-F359-441D-B154-E8573DCD5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silicon-innovations/moores-law-technolog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d/Moore's_Law_Transistor_Count_1971-2016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209800"/>
            <a:ext cx="472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Secondary Memory, The CPU,</a:t>
            </a:r>
            <a:b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and Moore's Law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EE1F3F-080D-B8EC-D3F0-127A5C1C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624610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2361-CD0A-35E1-46D7-8772D022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D8395DB-68C3-9E27-84D6-A365A85F0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Next time...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D959068-78B0-14C6-7089-AB6F0879B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2133600"/>
            <a:ext cx="10769600" cy="29718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Data Representation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33600"/>
            <a:ext cx="96520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/>
              <a:t>Assignment 3 </a:t>
            </a:r>
            <a:r>
              <a:rPr lang="en-US" sz="2400" dirty="0"/>
              <a:t>is available </a:t>
            </a:r>
            <a:r>
              <a:rPr lang="en-US" sz="2400"/>
              <a:t>on Brightspace. </a:t>
            </a:r>
            <a:r>
              <a:rPr lang="en-US" sz="2400" dirty="0"/>
              <a:t>It is due </a:t>
            </a:r>
            <a:r>
              <a:rPr lang="en-US" sz="2400"/>
              <a:t>on Friday, 1/30.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Read Kernighan Chapter 2 (pp. 25-38)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01" b="12382"/>
          <a:stretch/>
        </p:blipFill>
        <p:spPr bwMode="auto">
          <a:xfrm>
            <a:off x="990600" y="16002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andom Access Memory at best price in Noida by Shree Jee Computers | ID ...">
            <a:extLst>
              <a:ext uri="{FF2B5EF4-FFF2-40B4-BE49-F238E27FC236}">
                <a16:creationId xmlns:a16="http://schemas.microsoft.com/office/drawing/2014/main" id="{90A96BAA-29AA-E148-3B67-2CF07B98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92" y="1676400"/>
            <a:ext cx="423312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752A86-8A6D-6D68-F934-1A05C6960B4F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Structure of Memory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Access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057400"/>
            <a:ext cx="10769600" cy="36576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Fetch: retrieve from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nondestructive)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Store: write to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destructive)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Memory access time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time required to fetch/store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RAM requires 5-10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nanoseconds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holds memory address to access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MDR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receives data from fetch, holds data to be stored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Fetch/Store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133600"/>
            <a:ext cx="10769600" cy="29718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Memory system circuits: decoder and fetch/store controller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Decoder converts MAR into signal to a specific memory cell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One-dimensional versus two-dimensional memory organization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Fetch/Store controller = traffic cop for MDR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Takes in a signal that indicates fetch or 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Routes data flow to/from memory cells and MDR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Mass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Storage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286000"/>
            <a:ext cx="10769600" cy="32004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RAM is not the only form of memory or storage in a computer:</a:t>
            </a:r>
          </a:p>
          <a:p>
            <a:pPr marL="0" indent="0">
              <a:buNone/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RAM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=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volatile </a:t>
            </a: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memory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(erased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without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power)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Currently measured in GB (4-32 is typical)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Mass storage systems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nonvolatile memory (persists without power)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Direct access storage devices (DASDs)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Sequential access storage devices (SASDs)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28355-C611-FA97-307B-668190DB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68" y="2743200"/>
            <a:ext cx="4818732" cy="41148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Mass Storage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DASDs</a:t>
            </a:r>
          </a:p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Currently measured in TB (0.25 – 5.0)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Hard drives, CDs,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DVDs (contain disks)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Tracks: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concentric rings around disk surface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Sectors: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fixed size segments of tracks, unit of retrieval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Time to retrieve data based on: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seek time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latency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transfer time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Other non-disk DASDs: flash memory, optical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583202-A92E-8BC6-7BCF-B2CE2ECA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02" y="0"/>
            <a:ext cx="58582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D037C14-7F48-49DA-85A0-5AA51193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Gordon Moore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90DF91-AAB2-4D92-8AA7-8E8E8C027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30480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Moore’s Law </a:t>
            </a:r>
            <a:r>
              <a:rPr lang="en-US" sz="2400" dirty="0">
                <a:solidFill>
                  <a:srgbClr val="00B050"/>
                </a:solidFill>
                <a:latin typeface="TrumpetLite" panose="020A0602050506020204" pitchFamily="18" charset="0"/>
              </a:rPr>
              <a:t>(1965)</a:t>
            </a:r>
            <a:endParaRPr lang="en-US" sz="2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“The observation that the number of transistors in a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dense integrated circuit doubles about every two years.”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sz="1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hlinkClick r:id="rId3"/>
              </a:rPr>
              <a:t>https://www.intel.com/content/www/us/en/silicon-innovations/moores-law-technology.html</a:t>
            </a:r>
            <a:endParaRPr lang="en-US" altLang="en-US" sz="18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1026" name="Picture 2" descr="Gordon-Moore">
            <a:extLst>
              <a:ext uri="{FF2B5EF4-FFF2-40B4-BE49-F238E27FC236}">
                <a16:creationId xmlns:a16="http://schemas.microsoft.com/office/drawing/2014/main" id="{8B288FB1-3530-4BDE-A307-5DBE0577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 bwMode="auto">
          <a:xfrm>
            <a:off x="7772400" y="-11907"/>
            <a:ext cx="28956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rdon moore">
            <a:extLst>
              <a:ext uri="{FF2B5EF4-FFF2-40B4-BE49-F238E27FC236}">
                <a16:creationId xmlns:a16="http://schemas.microsoft.com/office/drawing/2014/main" id="{22B5FE07-1C1D-4D0C-8BE6-06D9F575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2895600" cy="29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88F37-1FD2-42C3-B0CC-D89FE296F8CA}"/>
              </a:ext>
            </a:extLst>
          </p:cNvPr>
          <p:cNvSpPr txBox="1"/>
          <p:nvPr/>
        </p:nvSpPr>
        <p:spPr>
          <a:xfrm>
            <a:off x="990600" y="1600201"/>
            <a:ext cx="4255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Co-founder of Intel</a:t>
            </a:r>
          </a:p>
          <a:p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Worth just under $10 billion today</a:t>
            </a:r>
          </a:p>
        </p:txBody>
      </p:sp>
      <p:pic>
        <p:nvPicPr>
          <p:cNvPr id="1034" name="Picture 10" descr="Image result for intel">
            <a:extLst>
              <a:ext uri="{FF2B5EF4-FFF2-40B4-BE49-F238E27FC236}">
                <a16:creationId xmlns:a16="http://schemas.microsoft.com/office/drawing/2014/main" id="{B4148FC2-918F-431E-A491-CDE97A37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7793"/>
            <a:ext cx="1524000" cy="10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d/Moore%27s_Law_Transistor_Count_1971-2016.png">
            <a:hlinkClick r:id="rId3"/>
            <a:extLst>
              <a:ext uri="{FF2B5EF4-FFF2-40B4-BE49-F238E27FC236}">
                <a16:creationId xmlns:a16="http://schemas.microsoft.com/office/drawing/2014/main" id="{03ADFE42-49D8-476C-9CA3-C46E8837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422"/>
            <a:ext cx="9372601" cy="68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344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Pizzicato-Swash</vt:lpstr>
      <vt:lpstr>Arial</vt:lpstr>
      <vt:lpstr>TrumpetLite</vt:lpstr>
      <vt:lpstr>Sample PPT_template</vt:lpstr>
      <vt:lpstr>1_Sample PPT_template</vt:lpstr>
      <vt:lpstr>PowerPoint Presentation</vt:lpstr>
      <vt:lpstr>ALERTs</vt:lpstr>
      <vt:lpstr>PowerPoint Presentation</vt:lpstr>
      <vt:lpstr>Memory Access</vt:lpstr>
      <vt:lpstr>Memory Fetch/Store</vt:lpstr>
      <vt:lpstr>The Components of a Computer System Mass Storage</vt:lpstr>
      <vt:lpstr>The Components of a Computer System Mass Storage</vt:lpstr>
      <vt:lpstr>Gordon Moore</vt:lpstr>
      <vt:lpstr>PowerPoint Presentation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236</cp:revision>
  <dcterms:created xsi:type="dcterms:W3CDTF">2011-08-22T21:18:53Z</dcterms:created>
  <dcterms:modified xsi:type="dcterms:W3CDTF">2026-01-22T04:16:28Z</dcterms:modified>
</cp:coreProperties>
</file>