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5"/>
  </p:notesMasterIdLst>
  <p:sldIdLst>
    <p:sldId id="256" r:id="rId2"/>
    <p:sldId id="259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gency FB" panose="020B0503020202020204" pitchFamily="34" charset="0"/>
      <p:regular r:id="rId10"/>
      <p:bold r:id="rId11"/>
    </p:embeddedFont>
    <p:embeddedFont>
      <p:font typeface="Aparajita" panose="020B060402020202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30" autoAdjust="0"/>
  </p:normalViewPr>
  <p:slideViewPr>
    <p:cSldViewPr snapToGrid="0" snapToObjects="1">
      <p:cViewPr varScale="1">
        <p:scale>
          <a:sx n="70" d="100"/>
          <a:sy n="70" d="100"/>
        </p:scale>
        <p:origin x="8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D6DBF-5CDF-483D-B5D2-9627FD9465E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968EC-DE3F-4741-83CD-9596236D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March 13,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March 13,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March 13,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March 13,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March 13,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March 13,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March 13,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March 13,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March 13,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March 13,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March 13,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March 13,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1t4M2XnIhI" TargetMode="External"/><Relationship Id="rId3" Type="http://schemas.openxmlformats.org/officeDocument/2006/relationships/hyperlink" Target="https://www.youtube.com/watch?v=6KRjuuEVEZs" TargetMode="External"/><Relationship Id="rId7" Type="http://schemas.openxmlformats.org/officeDocument/2006/relationships/hyperlink" Target="https://www.youtube.com/watch?v=M8YjvHYbZ9w" TargetMode="External"/><Relationship Id="rId12" Type="http://schemas.openxmlformats.org/officeDocument/2006/relationships/hyperlink" Target="https://www.youtube.com/watch?v=lDffpqs4q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ShZddlsjkA" TargetMode="External"/><Relationship Id="rId11" Type="http://schemas.openxmlformats.org/officeDocument/2006/relationships/hyperlink" Target="https://www.youtube.com/watch?v=BDn-rG4_zIw" TargetMode="External"/><Relationship Id="rId5" Type="http://schemas.openxmlformats.org/officeDocument/2006/relationships/hyperlink" Target="https://www.youtube.com/watch?v=vNySOrI2Ny8" TargetMode="External"/><Relationship Id="rId10" Type="http://schemas.openxmlformats.org/officeDocument/2006/relationships/hyperlink" Target="https://www.youtube.com/watch?v=csFR52Z3T0I" TargetMode="External"/><Relationship Id="rId4" Type="http://schemas.openxmlformats.org/officeDocument/2006/relationships/hyperlink" Target="https://www.youtube.com/watch?v=0E4gt54_vHo" TargetMode="External"/><Relationship Id="rId9" Type="http://schemas.openxmlformats.org/officeDocument/2006/relationships/hyperlink" Target="https://www.youtube.com/watch?v=lvtfD_rJ2h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4900"/>
            <a:ext cx="7848600" cy="1081550"/>
          </a:xfrm>
        </p:spPr>
        <p:txBody>
          <a:bodyPr/>
          <a:lstStyle/>
          <a:p>
            <a:r>
              <a:rPr lang="en-US" sz="6000" cap="none" dirty="0">
                <a:cs typeface="Aparajita" panose="020B0604020202020204" pitchFamily="34" charset="0"/>
              </a:rPr>
              <a:t>Robots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79" y="5560636"/>
            <a:ext cx="2080681" cy="12889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INST 4200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David J Stucki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Spring 2015</a:t>
            </a:r>
          </a:p>
        </p:txBody>
      </p:sp>
      <p:pic>
        <p:nvPicPr>
          <p:cNvPr id="4" name="Picture 2" descr="http://static.gamesradar.com/images/sfx/2013/01/robots-clan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634900"/>
            <a:ext cx="1381125" cy="228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indianexpress.com/2015/02/japan75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3" r="31120"/>
          <a:stretch/>
        </p:blipFill>
        <p:spPr bwMode="auto">
          <a:xfrm>
            <a:off x="6986587" y="4055671"/>
            <a:ext cx="1714500" cy="26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es.heraldm.com/content/image/2011/06/02/20110602000733_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1" y="3495581"/>
            <a:ext cx="3138381" cy="206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ssets.inhabitots.com/wp-content/uploads/2013/04/nao-humanoid-robot-autism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9" r="13943" b="9106"/>
          <a:stretch/>
        </p:blipFill>
        <p:spPr bwMode="auto">
          <a:xfrm>
            <a:off x="1051031" y="1791053"/>
            <a:ext cx="1134145" cy="13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c/c6/IRobot_Roomba_78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59" y="5667032"/>
            <a:ext cx="1455579" cy="10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late.com/content/dam/slate/blogs/future_tense/2014/04/02/bionickangaroo_made_by_festo_actually_looks_like_a_kangaroo/kangaroo.jpg.CROP.promo-mediumlarge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1" t="41845"/>
          <a:stretch/>
        </p:blipFill>
        <p:spPr bwMode="auto">
          <a:xfrm>
            <a:off x="2832099" y="879704"/>
            <a:ext cx="1452375" cy="119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.tgcdn.net/images/products/zoom/ed66_exclusive_doctor_who_k9_figur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3521651"/>
            <a:ext cx="2038985" cy="20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weirdomatic.com/wp-content/pictures/2012/03/monolithic-robotic-bee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38" y="1384300"/>
            <a:ext cx="2311922" cy="15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Hard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rbel" panose="020B0503020204020204" pitchFamily="34" charset="0"/>
              </a:rPr>
              <a:t>Hardware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Physics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Materials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Power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rbel" panose="020B0503020204020204" pitchFamily="34" charset="0"/>
              </a:rPr>
              <a:t>Software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Information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Sensors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Control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State of the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  <a:hlinkClick r:id="rId3"/>
              </a:rPr>
              <a:t>Amazon KIVA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  <a:hlinkClick r:id="rId4"/>
              </a:rPr>
              <a:t>Amazon </a:t>
            </a:r>
            <a:r>
              <a:rPr lang="en-US" dirty="0" err="1">
                <a:latin typeface="Corbel" panose="020B0503020204020204" pitchFamily="34" charset="0"/>
                <a:hlinkClick r:id="rId4"/>
              </a:rPr>
              <a:t>PrimeAir</a:t>
            </a:r>
            <a:r>
              <a:rPr lang="en-US" dirty="0">
                <a:latin typeface="Corbel" panose="020B0503020204020204" pitchFamily="34" charset="0"/>
                <a:hlinkClick r:id="rId4"/>
              </a:rPr>
              <a:t> Delivery</a:t>
            </a:r>
            <a:r>
              <a:rPr lang="en-US" dirty="0">
                <a:latin typeface="Corbel" panose="020B0503020204020204" pitchFamily="34" charset="0"/>
              </a:rPr>
              <a:t> (</a:t>
            </a:r>
            <a:r>
              <a:rPr lang="en-US" dirty="0">
                <a:latin typeface="Corbel" panose="020B0503020204020204" pitchFamily="34" charset="0"/>
                <a:hlinkClick r:id="rId5"/>
              </a:rPr>
              <a:t>First Delivery</a:t>
            </a:r>
            <a:r>
              <a:rPr lang="en-US" dirty="0">
                <a:latin typeface="Corbel" panose="020B0503020204020204" pitchFamily="34" charset="0"/>
              </a:rPr>
              <a:t>)</a:t>
            </a:r>
          </a:p>
          <a:p>
            <a:r>
              <a:rPr lang="en-US" dirty="0">
                <a:latin typeface="Corbel" panose="020B0503020204020204" pitchFamily="34" charset="0"/>
                <a:hlinkClick r:id="rId6"/>
              </a:rPr>
              <a:t>Honda </a:t>
            </a:r>
            <a:r>
              <a:rPr lang="en-US" dirty="0" err="1">
                <a:latin typeface="Corbel" panose="020B0503020204020204" pitchFamily="34" charset="0"/>
                <a:hlinkClick r:id="rId6"/>
              </a:rPr>
              <a:t>Asimo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  <a:hlinkClick r:id="rId7"/>
              </a:rPr>
              <a:t>Boston Dynamics Spot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  <a:hlinkClick r:id="rId8"/>
              </a:rPr>
              <a:t>MIT Swarm</a:t>
            </a:r>
            <a:r>
              <a:rPr lang="en-US" dirty="0">
                <a:latin typeface="Corbel" panose="020B0503020204020204" pitchFamily="34" charset="0"/>
              </a:rPr>
              <a:t> &amp; </a:t>
            </a:r>
            <a:r>
              <a:rPr lang="en-US" dirty="0">
                <a:latin typeface="Corbel" panose="020B0503020204020204" pitchFamily="34" charset="0"/>
                <a:hlinkClick r:id="rId9"/>
              </a:rPr>
              <a:t>MIT Tangible Media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  <a:hlinkClick r:id="rId10"/>
              </a:rPr>
              <a:t>Harvard Soft Gripper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  <a:hlinkClick r:id="rId11"/>
              </a:rPr>
              <a:t>Japanese Robots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  <a:hlinkClick r:id="rId12"/>
              </a:rPr>
              <a:t>Weird Robots</a:t>
            </a:r>
            <a:endParaRPr lang="en-US" dirty="0">
              <a:latin typeface="Corbel" panose="020B0503020204020204" pitchFamily="34" charset="0"/>
            </a:endParaRPr>
          </a:p>
          <a:p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5783</TotalTime>
  <Words>51</Words>
  <Application>Microsoft Office PowerPoint</Application>
  <PresentationFormat>On-screen Show (4:3)</PresentationFormat>
  <Paragraphs>25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Agency FB</vt:lpstr>
      <vt:lpstr>Aparajita</vt:lpstr>
      <vt:lpstr>Arial</vt:lpstr>
      <vt:lpstr>Corbel</vt:lpstr>
      <vt:lpstr>Clarity</vt:lpstr>
      <vt:lpstr>Robots</vt:lpstr>
      <vt:lpstr>Hard Problems</vt:lpstr>
      <vt:lpstr>State of the art</vt:lpstr>
    </vt:vector>
  </TitlesOfParts>
  <Company>Otterbein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Stucki, David</cp:lastModifiedBy>
  <cp:revision>98</cp:revision>
  <dcterms:created xsi:type="dcterms:W3CDTF">2013-10-29T15:52:47Z</dcterms:created>
  <dcterms:modified xsi:type="dcterms:W3CDTF">2017-03-13T12:57:31Z</dcterms:modified>
</cp:coreProperties>
</file>