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56" r:id="rId5"/>
    <p:sldId id="266" r:id="rId6"/>
    <p:sldId id="258" r:id="rId7"/>
    <p:sldId id="257" r:id="rId8"/>
    <p:sldId id="259" r:id="rId9"/>
    <p:sldId id="260" r:id="rId10"/>
    <p:sldId id="263" r:id="rId11"/>
    <p:sldId id="261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E43C1-8911-4B0D-ECD0-633DF37F13C5}" v="2" dt="2024-10-03T19:22:46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4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3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terbein.edu/fy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14bBuluwB8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aduckworth.com/grit-scal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_oqghnxBm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a typeface="Calibri Light"/>
                <a:cs typeface="Calibri Light"/>
              </a:rPr>
              <a:t>The Struggle is Real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B456-7254-48C0-9AB7-15E86746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26F7-EBE2-A0AB-3800-7F71E2B2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Complete your FYE Events – </a:t>
            </a:r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www.Otterbein.edu/fye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/>
              <a:t>Continue working on READY Plan</a:t>
            </a:r>
          </a:p>
          <a:p>
            <a:r>
              <a:rPr lang="en-US" sz="2400" dirty="0"/>
              <a:t>Submit your Exit Ticket</a:t>
            </a:r>
          </a:p>
        </p:txBody>
      </p:sp>
    </p:spTree>
    <p:extLst>
      <p:ext uri="{BB962C8B-B14F-4D97-AF65-F5344CB8AC3E}">
        <p14:creationId xmlns:p14="http://schemas.microsoft.com/office/powerpoint/2010/main" val="312683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5B4C7-9C03-4FDA-AE4D-9B2738930A63}"/>
              </a:ext>
            </a:extLst>
          </p:cNvPr>
          <p:cNvSpPr txBox="1"/>
          <p:nvPr/>
        </p:nvSpPr>
        <p:spPr>
          <a:xfrm>
            <a:off x="5443789" y="2711206"/>
            <a:ext cx="1908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your favorite cat?</a:t>
            </a:r>
          </a:p>
          <a:p>
            <a:endParaRPr lang="en-US" dirty="0"/>
          </a:p>
          <a:p>
            <a:r>
              <a:rPr lang="en-US" dirty="0"/>
              <a:t>The Devon Rex!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283AE-E054-48F7-AB0A-FC00A53DDB89}"/>
              </a:ext>
            </a:extLst>
          </p:cNvPr>
          <p:cNvSpPr txBox="1"/>
          <p:nvPr/>
        </p:nvSpPr>
        <p:spPr>
          <a:xfrm>
            <a:off x="9612007" y="6239366"/>
            <a:ext cx="151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Dream goal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612CE-56FE-46E1-BC27-ED92FE4F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18" y="-879483"/>
            <a:ext cx="3307525" cy="330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F32E1-B28E-4D91-94A2-5387692A6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2" r="26941"/>
          <a:stretch/>
        </p:blipFill>
        <p:spPr>
          <a:xfrm>
            <a:off x="324243" y="242649"/>
            <a:ext cx="2223648" cy="306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F2883-F33F-462A-9770-7C344945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719" y="242650"/>
            <a:ext cx="2281251" cy="3041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6BA4E-6BD4-4F0B-871E-0E7A6BF33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17" y="3429000"/>
            <a:ext cx="2246274" cy="2995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F1AE5-952C-488D-964F-F68F1461B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914" y="1644212"/>
            <a:ext cx="2999492" cy="45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9C266-9390-4F5B-91C0-58817AFDE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970" y="3376032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4AF2-C798-AF94-EDD7-F5D5B7B4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Angela Duckworth</a:t>
            </a:r>
          </a:p>
        </p:txBody>
      </p:sp>
      <p:pic>
        <p:nvPicPr>
          <p:cNvPr id="4" name="Online Media 3" title="Grit: the power of passion and perseverance | Angela Lee Duckworth">
            <a:hlinkClick r:id="" action="ppaction://media"/>
            <a:extLst>
              <a:ext uri="{FF2B5EF4-FFF2-40B4-BE49-F238E27FC236}">
                <a16:creationId xmlns:a16="http://schemas.microsoft.com/office/drawing/2014/main" id="{3C362B75-EF90-6201-6F87-6D29256B59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197" y="426191"/>
            <a:ext cx="7491759" cy="60239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29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0A9DA-D2EF-2046-1B9B-93B497DD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GRIT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196-C72C-2962-5D7A-33209891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  <a:hlinkClick r:id="rId3"/>
              </a:rPr>
              <a:t>https://angeladuckworth.com/grit-scale/</a:t>
            </a:r>
            <a:endParaRPr lang="en-US" b="0" i="0" kern="1200" cap="all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A circular object with black and white text&#10;&#10;Description automatically generated">
            <a:extLst>
              <a:ext uri="{FF2B5EF4-FFF2-40B4-BE49-F238E27FC236}">
                <a16:creationId xmlns:a16="http://schemas.microsoft.com/office/drawing/2014/main" id="{2D124831-1D9E-723E-F38F-75132860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32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Growth Mindset Animation">
            <a:hlinkClick r:id="" action="ppaction://media"/>
            <a:extLst>
              <a:ext uri="{FF2B5EF4-FFF2-40B4-BE49-F238E27FC236}">
                <a16:creationId xmlns:a16="http://schemas.microsoft.com/office/drawing/2014/main" id="{5E90FAB8-9703-838D-8F27-759602B2B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910" y="-14926"/>
            <a:ext cx="10620179" cy="68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hart with colorful text and images&#10;&#10;Description automatically generated">
            <a:extLst>
              <a:ext uri="{FF2B5EF4-FFF2-40B4-BE49-F238E27FC236}">
                <a16:creationId xmlns:a16="http://schemas.microsoft.com/office/drawing/2014/main" id="{DA0539B6-131C-CA72-D666-7F652B7C3E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-264" r="143" b="9407"/>
          <a:stretch/>
        </p:blipFill>
        <p:spPr>
          <a:xfrm>
            <a:off x="374342" y="-36254"/>
            <a:ext cx="11443316" cy="6930507"/>
          </a:xfrm>
        </p:spPr>
      </p:pic>
    </p:spTree>
    <p:extLst>
      <p:ext uri="{BB962C8B-B14F-4D97-AF65-F5344CB8AC3E}">
        <p14:creationId xmlns:p14="http://schemas.microsoft.com/office/powerpoint/2010/main" val="93732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0BBC4C-E3FD-7452-5559-E6999E92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/>
              <a:t>Think, Pair, &amp;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3403-2D22-C683-52B9-C2BE6B47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994330"/>
            <a:ext cx="5460388" cy="42361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Consider an area you have or had a fixed mindset.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Consider an area you have a growth mindset. 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How did you shift from a fixed to a growth mindset? How might you shift your fixed mindset to a growth mindset?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Discuss with a neighbor.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D3133DE3-2A3E-D2D1-C1AF-BC884DFC2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0827" y="1016432"/>
            <a:ext cx="4842716" cy="48427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60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1A58A-CFE0-359A-D087-FED0A43A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Case Studies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B5F74D50-4EDD-3A28-B206-9EDD90AD3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6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BDA12-AA46-08DB-E9BD-A7BECCB6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Free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13F9-204A-7C9B-9C98-B837DDBC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6189581" cy="517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Did you resonate with any of the challenges or struggles presented in the case studies? (This could be you, a friend, etc.)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If not, is there another struggle that you, or a friend, have encountered?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Based on your GRIT </a:t>
            </a:r>
            <a:r>
              <a:rPr lang="en-US" sz="2400" dirty="0">
                <a:latin typeface="Calibri"/>
                <a:cs typeface="Calibri"/>
              </a:rPr>
              <a:t>inventory, how do you think you will manage a struggle or challenge you encounter?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What resources are in place on Otterbein’s campus that you think will be useful to you or would you be willing to utilize? </a:t>
            </a:r>
          </a:p>
          <a:p>
            <a:pPr lvl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27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FED8835916A4BA1D7BD1C640E7D6E" ma:contentTypeVersion="4" ma:contentTypeDescription="Create a new document." ma:contentTypeScope="" ma:versionID="29cbd96d6a7a20e09e411eff1977b834">
  <xsd:schema xmlns:xsd="http://www.w3.org/2001/XMLSchema" xmlns:xs="http://www.w3.org/2001/XMLSchema" xmlns:p="http://schemas.microsoft.com/office/2006/metadata/properties" xmlns:ns2="00548dfb-b0e5-4428-b462-39a9b80c1a74" targetNamespace="http://schemas.microsoft.com/office/2006/metadata/properties" ma:root="true" ma:fieldsID="07c707125277c669b48e523989926c34" ns2:_="">
    <xsd:import namespace="00548dfb-b0e5-4428-b462-39a9b80c1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8dfb-b0e5-4428-b462-39a9b80c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773C7-E427-471A-83A6-BB1E060B3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AB27C-54CF-41A5-A8F0-A5749DD23830}">
  <ds:schemaRefs>
    <ds:schemaRef ds:uri="http://schemas.microsoft.com/office/infopath/2007/PartnerControls"/>
    <ds:schemaRef ds:uri="00548dfb-b0e5-4428-b462-39a9b80c1a74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8405F0-F793-414D-90C2-B44E0AF32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8dfb-b0e5-4428-b462-39a9b80c1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200</Words>
  <Application>Microsoft Office PowerPoint</Application>
  <PresentationFormat>Widescreen</PresentationFormat>
  <Paragraphs>23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Ion Boardroom</vt:lpstr>
      <vt:lpstr>The Struggle is Real</vt:lpstr>
      <vt:lpstr>PowerPoint Presentation</vt:lpstr>
      <vt:lpstr>Angela Duckworth</vt:lpstr>
      <vt:lpstr>GRIT Inventory</vt:lpstr>
      <vt:lpstr>PowerPoint Presentation</vt:lpstr>
      <vt:lpstr>PowerPoint Presentation</vt:lpstr>
      <vt:lpstr>Think, Pair, &amp; Share</vt:lpstr>
      <vt:lpstr>Case Studies</vt:lpstr>
      <vt:lpstr>Free Write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Masterson, Colette</dc:creator>
  <cp:lastModifiedBy>Albright, Katie</cp:lastModifiedBy>
  <cp:revision>35</cp:revision>
  <dcterms:created xsi:type="dcterms:W3CDTF">2023-07-14T13:42:40Z</dcterms:created>
  <dcterms:modified xsi:type="dcterms:W3CDTF">2024-11-01T16:58:34Z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0x0101009B4FED8835916A4BA1D7BD1C640E7D6E</vt:lpwstr>
  </property>
  <property fmtid="{D5CDD505-2E9C-101B-9397-08002B2CF9AE}" pid="3" name="MediaServiceImageTags">
    <vt:lpwstr/>
  </property>
  <property fmtid="{D5CDD505-2E9C-101B-9397-08002B2CF9AE}" pid="4" name="Order">
    <vt:r8>46200</vt:r8>
  </property>
  <property fmtid="{D5CDD505-2E9C-101B-9397-08002B2CF9AE}" pid="5" name="xd_Signature">
    <vt:bool>false</vt:bool>
  </property>
  <property fmtid="{D5CDD505-2E9C-101B-9397-08002B2CF9AE}" pid="6" name="SharedWithUsers">
    <vt:lpwstr>33;#Murray, Amy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