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8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7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0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54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2754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72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3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1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19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3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3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49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37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3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2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FE949-16E9-4191-A062-0119C8CF3851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2E60E-4D70-479C-B23B-A2FDCA350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107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693DB2-5D28-844A-32D3-78219D57800C}"/>
              </a:ext>
            </a:extLst>
          </p:cNvPr>
          <p:cNvSpPr txBox="1"/>
          <p:nvPr/>
        </p:nvSpPr>
        <p:spPr>
          <a:xfrm>
            <a:off x="2336041" y="3013501"/>
            <a:ext cx="7519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17.3-17.4 (Regex &amp; String)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ACE8E3-8358-47CF-8592-8C81BD03F131}"/>
              </a:ext>
            </a:extLst>
          </p:cNvPr>
          <p:cNvSpPr txBox="1"/>
          <p:nvPr/>
        </p:nvSpPr>
        <p:spPr>
          <a:xfrm>
            <a:off x="2336041" y="4149298"/>
            <a:ext cx="348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Hussein Al-Ani</a:t>
            </a:r>
          </a:p>
        </p:txBody>
      </p:sp>
    </p:spTree>
    <p:extLst>
      <p:ext uri="{BB962C8B-B14F-4D97-AF65-F5344CB8AC3E}">
        <p14:creationId xmlns:p14="http://schemas.microsoft.com/office/powerpoint/2010/main" val="3345253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EA3D-925A-F5CE-B1F2-4591E501B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2222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Rust Strings Cannot Be Indexed Normally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BF65C-2E93-06D7-1987-20CDC5E31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548571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does not allow normal indexing into strings like s[0].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because strings use UTF-8.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UTF-8, one character may use more than one byte.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one byte is not always one full character.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prevents direct indexing to avoid mistakes and invalid text handling.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Other Words: Rust protects us from treating bytes like full characters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0030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0413-F579-68BD-A35D-1C646556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7" y="1714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A0EE2-DB89-E2E3-A84E-1D49E62CE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6" y="136581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regular expression, or regex, is a pattern used to search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matching one exact string only, regex can describe many possible matches.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is useful for finding, checking, or extracting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include dates, emails, numbers, and words in a certain form.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Rust, regex is usually used through the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crate</a:t>
            </a:r>
          </a:p>
        </p:txBody>
      </p:sp>
    </p:spTree>
    <p:extLst>
      <p:ext uri="{BB962C8B-B14F-4D97-AF65-F5344CB8AC3E}">
        <p14:creationId xmlns:p14="http://schemas.microsoft.com/office/powerpoint/2010/main" val="3795661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105E3-3379-A8C7-1211-1DF333AE1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1590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Regex in 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5920-EF9B-2498-E850-A104BD799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43566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usually uses the external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crate for regular expressions.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regex is created with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Regex::new(...)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pattern is usually written as a string.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strings are often used to make regex patterns easier to read.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creating the regex, we can use methods like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is_match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test text.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3E1839-A1E6-5596-B820-30D5B0D35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006" y="4641802"/>
            <a:ext cx="5619988" cy="112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981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4E128-4BC6-96FC-DDC4-E252E71A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175039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Text with </a:t>
            </a:r>
            <a:r>
              <a:rPr lang="en-US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is_match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CB007-A4BB-3A38-5E92-EC984F9D0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44836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creating a regex, we can test whether some text matches it.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common method is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is_match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is_match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returns true if the pattern is found in the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returns false if the pattern is not found.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simple way to check whether text fits a regex.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D1A430-82EF-888C-FE46-25FD6769D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1065" y="4194175"/>
            <a:ext cx="6209869" cy="189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6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6A6A-69BC-AE31-388C-B32F71926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22860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Classes and Character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5A994-1287-F19B-00F3-510ABE9E7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6106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Square brackets are used to match one character from a set.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matches one character that is either a, b, or c.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ranges can also be used inside brackets.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[a-z] matches one lowercase letter from a to z.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[A-Z] matches one uppercase letter.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[0-9] matches one digit</a:t>
            </a:r>
          </a:p>
        </p:txBody>
      </p:sp>
    </p:spTree>
    <p:extLst>
      <p:ext uri="{BB962C8B-B14F-4D97-AF65-F5344CB8AC3E}">
        <p14:creationId xmlns:p14="http://schemas.microsoft.com/office/powerpoint/2010/main" val="301800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17B85-19E7-0A46-7F0D-797D1BB07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44" y="255111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Anchors and Word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A49DB-E3D5-BF11-BA10-AE01BF62B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84582"/>
            <a:ext cx="10353762" cy="516226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Anchors match positions in the text, not actual characters.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“^” matches the beginning of the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“$” matches the end of the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“\b” matches a word boundary.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boundaries help match whole words instead of parts of larger words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</a:t>
            </a:r>
          </a:p>
          <a:p>
            <a:pPr lvl="1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^cat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matches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only at the beginning</a:t>
            </a:r>
          </a:p>
          <a:p>
            <a:pPr lvl="1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dog$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matches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only at the end</a:t>
            </a:r>
          </a:p>
          <a:p>
            <a:pPr lvl="1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bcat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\b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matches the whole word 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380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59794-38D2-786E-ECCC-5A4D4C8AD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1460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Quantifiers and 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D6999-DE34-5EB6-270D-30C779C37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34041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Quantifiers tell us how many times something can appear.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“?” means 0 or 1 time.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“+” means 1 or more times.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“*” means 0 or more times.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m,n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}” means from m to n times.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make regex more flexible.</a:t>
            </a:r>
          </a:p>
        </p:txBody>
      </p:sp>
    </p:spTree>
    <p:extLst>
      <p:ext uri="{BB962C8B-B14F-4D97-AF65-F5344CB8AC3E}">
        <p14:creationId xmlns:p14="http://schemas.microsoft.com/office/powerpoint/2010/main" val="1361339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7EAE7-608C-C769-5B15-40D927D8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984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48962-7F9A-2991-F22C-AD854FFE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46741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Parentheses are used to create groups in a regular expression.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group lets us treat part of the regex as one unit.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Groups can also capture parts of the matched text.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useful when we want to match something and also separate its parts.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Capturing groups are often used with structured text such as dates or phone numbers.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(\d{3})-(\d{3})-(\d{4}) this matches a phone number like: 108-196-1030</a:t>
            </a:r>
          </a:p>
        </p:txBody>
      </p:sp>
    </p:spTree>
    <p:extLst>
      <p:ext uri="{BB962C8B-B14F-4D97-AF65-F5344CB8AC3E}">
        <p14:creationId xmlns:p14="http://schemas.microsoft.com/office/powerpoint/2010/main" val="505825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5448-DB84-33E1-E4B5-9E435836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33020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raw strings are helpful for regex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2A757-D0D2-CA72-B2FE-D79F2238B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43" y="1581432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patterns often contain many backslashes.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normal Rust string, backslashes must be escaped.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can make the regex harder to read.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strings make regex patterns cleaner and easier to write.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raw strings and regex work very well together in Rust.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C8E001-5716-24C0-8B9E-1E103F564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719" y="4712196"/>
            <a:ext cx="5598562" cy="94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673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4BE0-F09D-80CA-0D9D-1A2B26B55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15900"/>
            <a:ext cx="10353761" cy="1326321"/>
          </a:xfrm>
        </p:spPr>
        <p:txBody>
          <a:bodyPr/>
          <a:lstStyle/>
          <a:p>
            <a:r>
              <a:rPr lang="en-US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Rust Text Basics: </a:t>
            </a:r>
            <a:r>
              <a:rPr lang="en-US" u="sng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u="sng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&amp;str</a:t>
            </a:r>
            <a:r>
              <a:rPr lang="en-US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u="sng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903D0-091C-1212-ED32-A28E01C3E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945" y="141661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uses different types for different kinds of text.</a:t>
            </a:r>
          </a:p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represents a single character and uses single quotes.</a:t>
            </a:r>
          </a:p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&amp;str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represents a string slice, which is borrowed text.</a:t>
            </a:r>
          </a:p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represents owned text and can grow or be modified.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three types are related, but they are not the same.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4BCD0F-300C-5975-418C-050EEE39C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486" y="4355483"/>
            <a:ext cx="5985027" cy="1326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3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C46C4-FDCB-98F9-DAC4-C97EC9CD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311150"/>
            <a:ext cx="10353761" cy="1326321"/>
          </a:xfrm>
        </p:spPr>
        <p:txBody>
          <a:bodyPr/>
          <a:lstStyle/>
          <a:p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String Literals and Character Literals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47CFD-053E-9BA0-FFE7-F9A996F5A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637471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uses double quotes for string literals.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uses single quotes for character literals.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string literal is text such as “hello”.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character literal is one character such as ‘h’.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helps Rust clearly distinguish between one character and a whole string.</a:t>
            </a:r>
          </a:p>
        </p:txBody>
      </p:sp>
    </p:spTree>
    <p:extLst>
      <p:ext uri="{BB962C8B-B14F-4D97-AF65-F5344CB8AC3E}">
        <p14:creationId xmlns:p14="http://schemas.microsoft.com/office/powerpoint/2010/main" val="3421676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5FD5-1264-B8D6-7B63-96382C03C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595" y="146050"/>
            <a:ext cx="10353761" cy="1326321"/>
          </a:xfrm>
        </p:spPr>
        <p:txBody>
          <a:bodyPr>
            <a:normAutofit/>
          </a:bodyPr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Escape Sequences in Normal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707E-7F33-1D4C-43FE-0632D624A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595" y="1472371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normal Rust strings, some characters are written using escape sequences.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Escape sequences start with a backslash \.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\n means a new line.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\t means a tab.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\" is used for a double quote inside a string.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\\ is used for a backslash inside a string.</a:t>
            </a:r>
          </a:p>
        </p:txBody>
      </p:sp>
    </p:spTree>
    <p:extLst>
      <p:ext uri="{BB962C8B-B14F-4D97-AF65-F5344CB8AC3E}">
        <p14:creationId xmlns:p14="http://schemas.microsoft.com/office/powerpoint/2010/main" val="161821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86015-A864-FFBB-9014-E30E9BDC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345" y="1206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 Literals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098E6-6E37-DC2A-7938-26B783E9A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28326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strings let Rust read the text almost exactly as it is written.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raw string, backslashes are not treated as escape characters.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raw string starts with r.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makes raw strings easier to read when the text contains many backslashes or quotation marks.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strings are especially useful for file paths, regular expressions, and JSON text.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3DFAAD-6A17-7328-2B4E-EEE886D57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564" y="4636329"/>
            <a:ext cx="6370872" cy="114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9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E19E-EC5D-A0F4-74F5-2E15FA373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1587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Strings with Quotes and #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8ABA4-6FE2-85C1-AC5B-3C71B17F1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443" y="1327714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a raw string needs to contain double quotes inside it.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allows this by adding # around the string.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r"..."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for simple raw strings.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r#"..."#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lets us include double quotes inside.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signs can be added if needed.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5C3DFB-2BCA-E96E-7F59-03AE8176D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601" y="4467648"/>
            <a:ext cx="9003445" cy="106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418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45C14-5E9F-B339-EC0A-09ADBAE79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6" y="127000"/>
            <a:ext cx="10353761" cy="1326321"/>
          </a:xfrm>
        </p:spPr>
        <p:txBody>
          <a:bodyPr/>
          <a:lstStyle/>
          <a:p>
            <a:r>
              <a:rPr lang="en-US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&amp;str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0AE4B-A164-E142-99EE-9DE685419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45" y="1453321"/>
            <a:ext cx="10353762" cy="3695136"/>
          </a:xfrm>
        </p:spPr>
        <p:txBody>
          <a:bodyPr/>
          <a:lstStyle/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&amp;str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both store text, but they are not the same.</a:t>
            </a:r>
          </a:p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&amp;str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borrowed text.</a:t>
            </a:r>
          </a:p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owned text.</a:t>
            </a:r>
          </a:p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grow or be modified.</a:t>
            </a:r>
          </a:p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&amp;str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often used for string literals, while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used when we need to build or change text.</a:t>
            </a:r>
          </a:p>
        </p:txBody>
      </p:sp>
    </p:spTree>
    <p:extLst>
      <p:ext uri="{BB962C8B-B14F-4D97-AF65-F5344CB8AC3E}">
        <p14:creationId xmlns:p14="http://schemas.microsoft.com/office/powerpoint/2010/main" val="3076573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ACCDC-A40D-41C5-650C-94128165D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295" y="158750"/>
            <a:ext cx="10353761" cy="1326321"/>
          </a:xfrm>
        </p:spPr>
        <p:txBody>
          <a:bodyPr/>
          <a:lstStyle/>
          <a:p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Strings Use UTF-8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9E94D-A1C9-4B7C-2F8E-350629141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119" y="1485071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Rust stores strings in UTF-8.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UTF-8 can represent many languages and symbols, not just English letters.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this, not every character takes the same number of bytes.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a Rust string is not simply an array of characters.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strings in Rust requires remembering that bytes and characters are not always the same.</a:t>
            </a:r>
          </a:p>
        </p:txBody>
      </p:sp>
    </p:spTree>
    <p:extLst>
      <p:ext uri="{BB962C8B-B14F-4D97-AF65-F5344CB8AC3E}">
        <p14:creationId xmlns:p14="http://schemas.microsoft.com/office/powerpoint/2010/main" val="105059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250B5-EE3F-837B-3669-885FAA12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47650"/>
            <a:ext cx="10353761" cy="1326321"/>
          </a:xfrm>
        </p:spPr>
        <p:txBody>
          <a:bodyPr/>
          <a:lstStyle/>
          <a:p>
            <a:r>
              <a:rPr lang="en-US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Counts Bytes, Not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AE757-CDDF-0D19-8391-72A5FF883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1573971"/>
            <a:ext cx="10353762" cy="3695136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Rust, 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string returns the number of bytes.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 not always return the number of characters.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matters because some Unicode characters use more than one byte.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a string can have fewer characters than its byte length.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one reason string handling in Rust is more careful.</a:t>
            </a:r>
          </a:p>
        </p:txBody>
      </p:sp>
    </p:spTree>
    <p:extLst>
      <p:ext uri="{BB962C8B-B14F-4D97-AF65-F5344CB8AC3E}">
        <p14:creationId xmlns:p14="http://schemas.microsoft.com/office/powerpoint/2010/main" val="3208695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1126</Words>
  <Application>Microsoft Office PowerPoint</Application>
  <PresentationFormat>Widescreen</PresentationFormat>
  <Paragraphs>120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Bookman Old Style</vt:lpstr>
      <vt:lpstr>Rockwell</vt:lpstr>
      <vt:lpstr>Times New Roman</vt:lpstr>
      <vt:lpstr>Damask</vt:lpstr>
      <vt:lpstr>PowerPoint Presentation</vt:lpstr>
      <vt:lpstr>Rust Text Basics: char, &amp;str, and String</vt:lpstr>
      <vt:lpstr>String Literals and Character Literals</vt:lpstr>
      <vt:lpstr>Escape Sequences in Normal Strings</vt:lpstr>
      <vt:lpstr>Raw String Literals</vt:lpstr>
      <vt:lpstr>Raw Strings with Quotes and #</vt:lpstr>
      <vt:lpstr>&amp;str and String</vt:lpstr>
      <vt:lpstr>Rust Strings Use UTF-8</vt:lpstr>
      <vt:lpstr>len() Counts Bytes, Not Characters</vt:lpstr>
      <vt:lpstr>Why Rust Strings Cannot Be Indexed Normally</vt:lpstr>
      <vt:lpstr>Regular Expressions</vt:lpstr>
      <vt:lpstr>Using Regex in Rust</vt:lpstr>
      <vt:lpstr>Testing Text with is_match()</vt:lpstr>
      <vt:lpstr>Character Classes and Character Ranges</vt:lpstr>
      <vt:lpstr>Anchors and Word Boundaries</vt:lpstr>
      <vt:lpstr>Quantifiers and Repetition</vt:lpstr>
      <vt:lpstr>Capturing Groups</vt:lpstr>
      <vt:lpstr>Why raw strings are helpful for regex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Al-Ani, Hussein</dc:creator>
  <cp:lastModifiedBy>Al-Ani, Hussein</cp:lastModifiedBy>
  <cp:revision>2</cp:revision>
  <dcterms:created xsi:type="dcterms:W3CDTF">2026-04-19T03:07:30Z</dcterms:created>
  <dcterms:modified xsi:type="dcterms:W3CDTF">2026-04-19T07:15:03Z</dcterms:modified>
</cp:coreProperties>
</file>