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4" autoAdjust="0"/>
    <p:restoredTop sz="94660"/>
  </p:normalViewPr>
  <p:slideViewPr>
    <p:cSldViewPr snapToGrid="0">
      <p:cViewPr varScale="1">
        <p:scale>
          <a:sx n="46" d="100"/>
          <a:sy n="46" d="100"/>
        </p:scale>
        <p:origin x="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5673C1-3507-48CF-9AD8-1E4E8ADDD941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7CF7BB-6EBF-4DF6-8D0F-A621F60F3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188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CF7BB-6EBF-4DF6-8D0F-A621F60F3F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9195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 to part1.rs for demo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CF7BB-6EBF-4DF6-8D0F-A621F60F3F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581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 to part2.rs for demo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CF7BB-6EBF-4DF6-8D0F-A621F60F3F1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8009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 to part3.rs for demo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CF7BB-6EBF-4DF6-8D0F-A621F60F3F1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3809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 to part4.rs for demo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CF7BB-6EBF-4DF6-8D0F-A621F60F3F1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377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 to part5.rs for demo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CF7BB-6EBF-4DF6-8D0F-A621F60F3F1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9343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 to part 6.rs for demo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CF7BB-6EBF-4DF6-8D0F-A621F60F3F1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305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C493B-A189-A3A5-D59B-53C6D92AB7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C37082-E2A6-7131-0DC6-1B4851192C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F7CDC8-9CC5-63DF-BD53-92584479D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B3F2-A6DB-43EF-A4EE-E9A40E588608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6969E7-9286-E4A7-3C36-06521F7F9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759337-7F09-FB5C-55FF-DFABCAEC8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7176-D2D5-493E-87FA-C11024FD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52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8450B-844A-3C51-07D7-1F14E0C90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BD1F7F-7640-DFD6-4CDD-E7F3DBB54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CEB31-FD66-B036-2EE6-DA116F6B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B3F2-A6DB-43EF-A4EE-E9A40E588608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00128-A759-3E99-3F7C-7E481E8F4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CA79B-03E5-716F-C10D-F017A0DB6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7176-D2D5-493E-87FA-C11024FD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486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9F4D80-C0C8-1FD8-4CC9-2EA47A40CA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7EE0EC-D745-984B-5300-75E642211E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1296F-5D7E-321D-1097-686306497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B3F2-A6DB-43EF-A4EE-E9A40E588608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0EBAD-B8A7-27E8-71DE-FD2F78E70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C71E8-8C2E-04C9-711E-316E13E0E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7176-D2D5-493E-87FA-C11024FD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603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3987E-6FD9-E4A4-5BA0-2E2FFA228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CEB7E-57EB-1E9B-7440-EF1177E47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36664-E8E0-423F-759E-5D09F76E1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B3F2-A6DB-43EF-A4EE-E9A40E588608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9AC6F-DAEF-E016-69BF-52AC0ABB7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388C0-0B5F-C95F-ABCB-108951BB0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7176-D2D5-493E-87FA-C11024FD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272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FBAE8-D083-C274-DD6B-BA1EC65F2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3052B7-ABB9-CDCE-A5C2-ADE66A0B19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98DE5-CDDC-9DA9-DD20-267087DE2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B3F2-A6DB-43EF-A4EE-E9A40E588608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3A2B3-DA85-8A69-8BBA-B04A95148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F8DFD-4E7F-DCA7-C561-B7A6F9C45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7176-D2D5-493E-87FA-C11024FD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756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15409-86FD-4B50-19A1-649EF984D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DC6E6-A4A4-9260-1BD6-8CF4555AC1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BD2B13-A0FC-A27B-E362-A3BFEE5D24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A3F461-318B-4748-BD85-D28F63A63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B3F2-A6DB-43EF-A4EE-E9A40E588608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788722-C616-CDF0-1043-31519DF89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85DBE6-BF8D-3E1F-0F4C-3139C2042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7176-D2D5-493E-87FA-C11024FD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221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DF8A4-0E17-D80F-862E-B64AFEF30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E5AED-2D5A-CC47-933A-F9F70ADF2B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945798-9D19-8025-D6D8-E26F57AD8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2F3F5C-F48F-2DB9-40DD-B02B0D93F9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BC0A09-14F6-A154-577E-EDB4F105F8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546037-6FDC-0CF9-AE99-CB9870804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B3F2-A6DB-43EF-A4EE-E9A40E588608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2DA1AB-5DCD-93F5-FE2C-6C63DCC0B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AB625B-B286-1A16-3154-F9B2517E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7176-D2D5-493E-87FA-C11024FD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16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8B4EA-B7CB-9CB4-53D6-422281D11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6D667D-B827-8FBB-EB41-E93431FB6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B3F2-A6DB-43EF-A4EE-E9A40E588608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AF8806-B0B9-DA85-B35C-ECAF30D3C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36B6CC-6269-57DE-27F6-D8CB30296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7176-D2D5-493E-87FA-C11024FD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472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53F1F4-404C-8831-758B-25440B6EF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B3F2-A6DB-43EF-A4EE-E9A40E588608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913B25-126D-2802-27EA-C8B10595F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E8FD06-E79F-7E1F-4C55-394E84EF6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7176-D2D5-493E-87FA-C11024FD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655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385F6-0E6B-0A1F-1C89-0A063F920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65FA5-BD98-42A7-01A5-1AE378529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1E34FE-D113-F8B4-59EB-BABBBE2A29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0C01B1-3532-603D-7E45-C17B1CD8C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B3F2-A6DB-43EF-A4EE-E9A40E588608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E71F8B-F397-E88C-EDA4-3B91390AC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D90080-1A83-50D3-1F98-0456DD6EF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7176-D2D5-493E-87FA-C11024FD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74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E4E52-D3FA-377C-BAE7-0976DAC97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6CEFFB-A7EE-F155-AE70-48D6CF1439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E6E369-ECEB-9BD2-8E8B-0B574A3604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6775FB-CD1D-F9A1-357A-5AF3BE3DB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B3F2-A6DB-43EF-A4EE-E9A40E588608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198F67-306A-EDB2-E29B-25088A8F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DF8223-E2C5-67DB-D8FF-5C3C5C6EC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7176-D2D5-493E-87FA-C11024FD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31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70B8F6-08CD-DD8E-2371-8017C36AD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EC398-A503-035E-3E35-369C678427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7640DB-573F-28B0-6F24-1601ED40E8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5FB3F2-A6DB-43EF-A4EE-E9A40E588608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01B34-9491-8696-A210-26C862B3D8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63AD3-98A8-8402-B44C-AB47AD0AC0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0D7176-D2D5-493E-87FA-C11024FDC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44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4B2A3-EF3D-0075-C9AA-C6FE836F55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ch16.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err="1">
                <a:solidFill>
                  <a:schemeClr val="bg1"/>
                </a:solidFill>
              </a:rPr>
              <a:t>webprogramming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021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79B4CE-081E-6CBD-9786-3AA73E0F6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0CD91-DC75-0E57-6474-A38379D08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getting some response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3DA4B2-560C-13F2-AA49-02380B9B28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3085" y="1825625"/>
            <a:ext cx="7785829" cy="4014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095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FFDBE0-ACEC-0528-1BE3-A51849FF6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26531-D105-17D5-F70A-543668697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html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B9041C-D3C6-3731-947D-DE7862EC2B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9250" y="740703"/>
            <a:ext cx="7433499" cy="537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628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31B1DB-8BE9-C577-5F1D-958A10AE1B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863F6-6975-7609-4A7C-D9C51C5A9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Html different responses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C8F59A-AD17-7CCF-D218-6DEEA25883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1137" y="1423314"/>
            <a:ext cx="8569726" cy="5069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1452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41A0F8-772D-68E7-E53D-499E781A3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0F3C8-5A54-CDEC-D27B-D23DCA131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one more problem…handling multiple requests simultaneously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FC44AD2-D746-2484-EBF6-ED65F4FB2754}"/>
              </a:ext>
            </a:extLst>
          </p:cNvPr>
          <p:cNvSpPr txBox="1">
            <a:spLocks/>
          </p:cNvSpPr>
          <p:nvPr/>
        </p:nvSpPr>
        <p:spPr>
          <a:xfrm>
            <a:off x="838200" y="27662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err="1">
                <a:solidFill>
                  <a:schemeClr val="bg1"/>
                </a:solidFill>
              </a:rPr>
              <a:t>prof.stucki</a:t>
            </a:r>
            <a:r>
              <a:rPr lang="en-US" dirty="0">
                <a:solidFill>
                  <a:schemeClr val="bg1"/>
                </a:solidFill>
              </a:rPr>
              <a:t> saves the day!</a:t>
            </a:r>
          </a:p>
        </p:txBody>
      </p:sp>
    </p:spTree>
    <p:extLst>
      <p:ext uri="{BB962C8B-B14F-4D97-AF65-F5344CB8AC3E}">
        <p14:creationId xmlns:p14="http://schemas.microsoft.com/office/powerpoint/2010/main" val="3765365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6ABAF-C5ED-02CB-C513-8C70A9462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before getting started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BEF2A-6BF3-389C-CBFC-75F55A6F2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 only used the  class textbook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gives us good fundamentals to get started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quite easy to follow 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cons: they do not go over post </a:t>
            </a:r>
            <a:r>
              <a:rPr lang="en-US" dirty="0" err="1">
                <a:solidFill>
                  <a:schemeClr val="bg1"/>
                </a:solidFill>
              </a:rPr>
              <a:t>requests,delete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etc</a:t>
            </a:r>
            <a:r>
              <a:rPr lang="en-US" dirty="0">
                <a:solidFill>
                  <a:schemeClr val="bg1"/>
                </a:solidFill>
              </a:rPr>
              <a:t>…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pros: but once you understand get requests it should be easy to learn on own</a:t>
            </a:r>
          </a:p>
          <a:p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 cover  16.1, 16.2. </a:t>
            </a:r>
          </a:p>
          <a:p>
            <a:r>
              <a:rPr lang="en-US" dirty="0">
                <a:solidFill>
                  <a:schemeClr val="bg1"/>
                </a:solidFill>
              </a:rPr>
              <a:t>professor Stucki will take over 16.3</a:t>
            </a:r>
          </a:p>
          <a:p>
            <a:pPr marL="457200" lvl="1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629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A06C7-7C6D-F77E-AE61-20AFFF4CF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E9B44-B694-AB27-CCD1-7FE41BF8D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server: delivers the content of website to a client </a:t>
            </a:r>
          </a:p>
          <a:p>
            <a:r>
              <a:rPr lang="en-US" dirty="0">
                <a:solidFill>
                  <a:schemeClr val="bg1"/>
                </a:solidFill>
              </a:rPr>
              <a:t>client: usually the web browser</a:t>
            </a:r>
          </a:p>
          <a:p>
            <a:r>
              <a:rPr lang="en-US" dirty="0">
                <a:solidFill>
                  <a:schemeClr val="bg1"/>
                </a:solidFill>
              </a:rPr>
              <a:t>user make request through browser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serves returns the content depending on the request made</a:t>
            </a:r>
          </a:p>
          <a:p>
            <a:pPr algn="ctr"/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but there are protocols they follow</a:t>
            </a:r>
          </a:p>
          <a:p>
            <a:endParaRPr lang="en-US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43697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200C8-D606-8D50-6C58-A6AECE272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protocols and terms…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3FAF6-265A-A9C3-64CB-D8D804E586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tcp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: handles how data are transferred between devices,  allows reliable communication 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http  :  builds on top of TCP (abstraction), defines request response structure</a:t>
            </a:r>
          </a:p>
          <a:p>
            <a:pPr algn="ctr"/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also</a:t>
            </a:r>
          </a:p>
          <a:p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ip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: unique identifier that helps identify a device on network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port: identifies specific program that message should go to</a:t>
            </a:r>
          </a:p>
          <a:p>
            <a:pPr algn="ctr"/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all together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socket =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ip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+ port + protocols</a:t>
            </a:r>
          </a:p>
          <a:p>
            <a:pPr marL="0" indent="0" algn="ctr">
              <a:buNone/>
            </a:pPr>
            <a:endParaRPr lang="en-US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209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76551-29F6-3D6B-302A-9EB02C4E3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implenting</a:t>
            </a:r>
            <a:r>
              <a:rPr lang="en-US" dirty="0">
                <a:solidFill>
                  <a:schemeClr val="bg1"/>
                </a:solidFill>
              </a:rPr>
              <a:t> server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61E8E-3F2E-0A0C-07A3-682D957E1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rust provides module for basic implementation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std::net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TcpListener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TcpStream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94652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67D19-AB78-B092-06D9-78CE20813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</a:t>
            </a:r>
            <a:r>
              <a:rPr lang="en-US" dirty="0" err="1">
                <a:solidFill>
                  <a:schemeClr val="bg1"/>
                </a:solidFill>
              </a:rPr>
              <a:t>very</a:t>
            </a:r>
            <a:r>
              <a:rPr lang="en-US" dirty="0">
                <a:solidFill>
                  <a:schemeClr val="bg1"/>
                </a:solidFill>
              </a:rPr>
              <a:t> basic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BCEA9-BA1D-1884-CEF1-C9575B97F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853F7F-11AB-96D9-6126-6DB7E288E3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250" y="2179984"/>
            <a:ext cx="10631500" cy="2498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988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E469F-40C9-9EAB-B956-BF4C8C299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handling multiple connection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7C8324-B67A-AFC6-25F5-CBE7E5A7B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843" y="1823049"/>
            <a:ext cx="10210313" cy="3211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508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130B7-C030-C50E-DBD6-69278E263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handling connection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FFD00-B188-AE75-52B4-9C0518B58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4F855C-1E83-E7F9-BDC1-2365875647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4417" y="1662829"/>
            <a:ext cx="8043166" cy="483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179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27989F-864E-2C32-9EA8-C37AB9573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51935-57DD-F32C-21E4-5C58F1B07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making response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2B0C1-3164-D1CF-B8CD-178790466C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52E5F0-BDC1-4B9E-4C11-762862302D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7313" y="2705497"/>
            <a:ext cx="9137374" cy="2591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65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8593</TotalTime>
  <Words>259</Words>
  <Application>Microsoft Office PowerPoint</Application>
  <PresentationFormat>Widescreen</PresentationFormat>
  <Paragraphs>49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Wingdings</vt:lpstr>
      <vt:lpstr>Office Theme</vt:lpstr>
      <vt:lpstr>ch16.  webprogramming</vt:lpstr>
      <vt:lpstr>before getting started</vt:lpstr>
      <vt:lpstr>basics</vt:lpstr>
      <vt:lpstr>protocols and terms…</vt:lpstr>
      <vt:lpstr>implenting server</vt:lpstr>
      <vt:lpstr>Tvery basic </vt:lpstr>
      <vt:lpstr>handling multiple connection</vt:lpstr>
      <vt:lpstr>handling connection</vt:lpstr>
      <vt:lpstr>making response</vt:lpstr>
      <vt:lpstr>getting some response</vt:lpstr>
      <vt:lpstr>html</vt:lpstr>
      <vt:lpstr>Html different responses </vt:lpstr>
      <vt:lpstr>one more problem…handling multiple requests simultaneously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Pokharel, Abiral</dc:creator>
  <cp:lastModifiedBy>Luchak Gary</cp:lastModifiedBy>
  <cp:revision>1</cp:revision>
  <dcterms:created xsi:type="dcterms:W3CDTF">2026-04-05T23:29:35Z</dcterms:created>
  <dcterms:modified xsi:type="dcterms:W3CDTF">2026-04-11T22:43:06Z</dcterms:modified>
</cp:coreProperties>
</file>