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2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57" r:id="rId4"/>
    <p:sldId id="258" r:id="rId5"/>
    <p:sldId id="261" r:id="rId6"/>
    <p:sldId id="259" r:id="rId7"/>
    <p:sldId id="263" r:id="rId8"/>
    <p:sldId id="264" r:id="rId9"/>
    <p:sldId id="265" r:id="rId10"/>
    <p:sldId id="266" r:id="rId11"/>
    <p:sldId id="268" r:id="rId12"/>
    <p:sldId id="269" r:id="rId13"/>
    <p:sldId id="260" r:id="rId14"/>
    <p:sldId id="270" r:id="rId15"/>
    <p:sldId id="271" r:id="rId16"/>
    <p:sldId id="267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AC876B-8B9C-4EA5-B18C-EA5F30E5FF23}" v="15" dt="2026-04-06T14:34:36.8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366" autoAdjust="0"/>
  </p:normalViewPr>
  <p:slideViewPr>
    <p:cSldViewPr snapToGrid="0">
      <p:cViewPr varScale="1">
        <p:scale>
          <a:sx n="81" d="100"/>
          <a:sy n="81" d="100"/>
        </p:scale>
        <p:origin x="17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gmi, Anu" userId="5c67295c-0dba-4134-b5c5-57eb783de021" providerId="ADAL" clId="{30091271-C777-4F96-BE0B-9BED8E75F491}"/>
    <pc:docChg chg="undo redo custSel addSld delSld modSld">
      <pc:chgData name="Regmi, Anu" userId="5c67295c-0dba-4134-b5c5-57eb783de021" providerId="ADAL" clId="{30091271-C777-4F96-BE0B-9BED8E75F491}" dt="2026-04-06T14:39:14.236" v="5493" actId="5793"/>
      <pc:docMkLst>
        <pc:docMk/>
      </pc:docMkLst>
      <pc:sldChg chg="modSp new mod">
        <pc:chgData name="Regmi, Anu" userId="5c67295c-0dba-4134-b5c5-57eb783de021" providerId="ADAL" clId="{30091271-C777-4F96-BE0B-9BED8E75F491}" dt="2026-04-04T15:51:40.051" v="475" actId="20577"/>
        <pc:sldMkLst>
          <pc:docMk/>
          <pc:sldMk cId="2923826671" sldId="256"/>
        </pc:sldMkLst>
        <pc:spChg chg="mod">
          <ac:chgData name="Regmi, Anu" userId="5c67295c-0dba-4134-b5c5-57eb783de021" providerId="ADAL" clId="{30091271-C777-4F96-BE0B-9BED8E75F491}" dt="2026-04-04T15:47:22.656" v="6" actId="20577"/>
          <ac:spMkLst>
            <pc:docMk/>
            <pc:sldMk cId="2923826671" sldId="256"/>
            <ac:spMk id="2" creationId="{0D2A68E0-B496-74DF-3747-CD0BE8162914}"/>
          </ac:spMkLst>
        </pc:spChg>
        <pc:spChg chg="mod">
          <ac:chgData name="Regmi, Anu" userId="5c67295c-0dba-4134-b5c5-57eb783de021" providerId="ADAL" clId="{30091271-C777-4F96-BE0B-9BED8E75F491}" dt="2026-04-04T15:51:40.051" v="475" actId="20577"/>
          <ac:spMkLst>
            <pc:docMk/>
            <pc:sldMk cId="2923826671" sldId="256"/>
            <ac:spMk id="3" creationId="{C810937D-38C8-21FF-15A3-C8B9B1F2A3FF}"/>
          </ac:spMkLst>
        </pc:spChg>
      </pc:sldChg>
      <pc:sldChg chg="addSp delSp modSp new mod modClrScheme chgLayout modNotesTx">
        <pc:chgData name="Regmi, Anu" userId="5c67295c-0dba-4134-b5c5-57eb783de021" providerId="ADAL" clId="{30091271-C777-4F96-BE0B-9BED8E75F491}" dt="2026-04-06T14:36:05.264" v="5442" actId="20577"/>
        <pc:sldMkLst>
          <pc:docMk/>
          <pc:sldMk cId="3846568086" sldId="257"/>
        </pc:sldMkLst>
        <pc:spChg chg="mod ord">
          <ac:chgData name="Regmi, Anu" userId="5c67295c-0dba-4134-b5c5-57eb783de021" providerId="ADAL" clId="{30091271-C777-4F96-BE0B-9BED8E75F491}" dt="2026-04-06T14:27:59.179" v="5245" actId="700"/>
          <ac:spMkLst>
            <pc:docMk/>
            <pc:sldMk cId="3846568086" sldId="257"/>
            <ac:spMk id="2" creationId="{EE657A83-6494-77D7-FF15-91740C555527}"/>
          </ac:spMkLst>
        </pc:spChg>
        <pc:spChg chg="del mod">
          <ac:chgData name="Regmi, Anu" userId="5c67295c-0dba-4134-b5c5-57eb783de021" providerId="ADAL" clId="{30091271-C777-4F96-BE0B-9BED8E75F491}" dt="2026-04-06T14:27:52.799" v="5244" actId="478"/>
          <ac:spMkLst>
            <pc:docMk/>
            <pc:sldMk cId="3846568086" sldId="257"/>
            <ac:spMk id="3" creationId="{AB8F2F9E-648E-1341-77E0-49DDCCC75C8F}"/>
          </ac:spMkLst>
        </pc:spChg>
        <pc:spChg chg="add del mod">
          <ac:chgData name="Regmi, Anu" userId="5c67295c-0dba-4134-b5c5-57eb783de021" providerId="ADAL" clId="{30091271-C777-4F96-BE0B-9BED8E75F491}" dt="2026-04-06T14:27:59.179" v="5245" actId="700"/>
          <ac:spMkLst>
            <pc:docMk/>
            <pc:sldMk cId="3846568086" sldId="257"/>
            <ac:spMk id="5" creationId="{FABF6371-0677-7C63-E4F3-6E93E020D410}"/>
          </ac:spMkLst>
        </pc:spChg>
        <pc:spChg chg="add mod">
          <ac:chgData name="Regmi, Anu" userId="5c67295c-0dba-4134-b5c5-57eb783de021" providerId="ADAL" clId="{30091271-C777-4F96-BE0B-9BED8E75F491}" dt="2026-04-06T14:32:17.563" v="5320" actId="1076"/>
          <ac:spMkLst>
            <pc:docMk/>
            <pc:sldMk cId="3846568086" sldId="257"/>
            <ac:spMk id="6" creationId="{285C8F1C-0147-8127-D217-495493B70D85}"/>
          </ac:spMkLst>
        </pc:spChg>
        <pc:spChg chg="add mod">
          <ac:chgData name="Regmi, Anu" userId="5c67295c-0dba-4134-b5c5-57eb783de021" providerId="ADAL" clId="{30091271-C777-4F96-BE0B-9BED8E75F491}" dt="2026-04-06T14:32:41.503" v="5343" actId="20577"/>
          <ac:spMkLst>
            <pc:docMk/>
            <pc:sldMk cId="3846568086" sldId="257"/>
            <ac:spMk id="7" creationId="{6CF9218F-95C4-FA7B-21D6-D7D33C876773}"/>
          </ac:spMkLst>
        </pc:spChg>
        <pc:picChg chg="add mod">
          <ac:chgData name="Regmi, Anu" userId="5c67295c-0dba-4134-b5c5-57eb783de021" providerId="ADAL" clId="{30091271-C777-4F96-BE0B-9BED8E75F491}" dt="2026-04-06T14:32:20.518" v="5323" actId="1076"/>
          <ac:picMkLst>
            <pc:docMk/>
            <pc:sldMk cId="3846568086" sldId="257"/>
            <ac:picMk id="9" creationId="{6F9283FB-0DF4-A890-7A2D-1D039F969528}"/>
          </ac:picMkLst>
        </pc:picChg>
        <pc:picChg chg="add mod">
          <ac:chgData name="Regmi, Anu" userId="5c67295c-0dba-4134-b5c5-57eb783de021" providerId="ADAL" clId="{30091271-C777-4F96-BE0B-9BED8E75F491}" dt="2026-04-06T14:33:54.266" v="5345" actId="1076"/>
          <ac:picMkLst>
            <pc:docMk/>
            <pc:sldMk cId="3846568086" sldId="257"/>
            <ac:picMk id="11" creationId="{5D6698A2-3C39-32FA-DDD1-B3014C99AA96}"/>
          </ac:picMkLst>
        </pc:picChg>
      </pc:sldChg>
      <pc:sldChg chg="modSp new mod modNotesTx">
        <pc:chgData name="Regmi, Anu" userId="5c67295c-0dba-4134-b5c5-57eb783de021" providerId="ADAL" clId="{30091271-C777-4F96-BE0B-9BED8E75F491}" dt="2026-04-06T14:36:38.346" v="5466" actId="20577"/>
        <pc:sldMkLst>
          <pc:docMk/>
          <pc:sldMk cId="2000156187" sldId="258"/>
        </pc:sldMkLst>
        <pc:spChg chg="mod">
          <ac:chgData name="Regmi, Anu" userId="5c67295c-0dba-4134-b5c5-57eb783de021" providerId="ADAL" clId="{30091271-C777-4F96-BE0B-9BED8E75F491}" dt="2026-04-04T16:14:18.529" v="1033" actId="20577"/>
          <ac:spMkLst>
            <pc:docMk/>
            <pc:sldMk cId="2000156187" sldId="258"/>
            <ac:spMk id="2" creationId="{8AED80CC-97C4-B4E7-46CB-F8E849E15DAD}"/>
          </ac:spMkLst>
        </pc:spChg>
        <pc:spChg chg="mod">
          <ac:chgData name="Regmi, Anu" userId="5c67295c-0dba-4134-b5c5-57eb783de021" providerId="ADAL" clId="{30091271-C777-4F96-BE0B-9BED8E75F491}" dt="2026-04-04T16:06:21.166" v="911" actId="20577"/>
          <ac:spMkLst>
            <pc:docMk/>
            <pc:sldMk cId="2000156187" sldId="258"/>
            <ac:spMk id="3" creationId="{9A3E6C68-C722-651F-4E0A-B6CF9AC7524E}"/>
          </ac:spMkLst>
        </pc:spChg>
      </pc:sldChg>
      <pc:sldChg chg="modSp new mod modNotesTx">
        <pc:chgData name="Regmi, Anu" userId="5c67295c-0dba-4134-b5c5-57eb783de021" providerId="ADAL" clId="{30091271-C777-4F96-BE0B-9BED8E75F491}" dt="2026-04-06T12:59:31" v="3852" actId="20577"/>
        <pc:sldMkLst>
          <pc:docMk/>
          <pc:sldMk cId="1391819861" sldId="259"/>
        </pc:sldMkLst>
        <pc:spChg chg="mod">
          <ac:chgData name="Regmi, Anu" userId="5c67295c-0dba-4134-b5c5-57eb783de021" providerId="ADAL" clId="{30091271-C777-4F96-BE0B-9BED8E75F491}" dt="2026-04-04T15:56:34.025" v="561" actId="20577"/>
          <ac:spMkLst>
            <pc:docMk/>
            <pc:sldMk cId="1391819861" sldId="259"/>
            <ac:spMk id="2" creationId="{3FB057C4-053A-7A05-548A-DE624FFA88F4}"/>
          </ac:spMkLst>
        </pc:spChg>
        <pc:spChg chg="mod">
          <ac:chgData name="Regmi, Anu" userId="5c67295c-0dba-4134-b5c5-57eb783de021" providerId="ADAL" clId="{30091271-C777-4F96-BE0B-9BED8E75F491}" dt="2026-04-04T16:28:49.891" v="1431" actId="20577"/>
          <ac:spMkLst>
            <pc:docMk/>
            <pc:sldMk cId="1391819861" sldId="259"/>
            <ac:spMk id="3" creationId="{B6B4680E-71CF-02F1-EDC1-BE92DDEB2E22}"/>
          </ac:spMkLst>
        </pc:spChg>
      </pc:sldChg>
      <pc:sldChg chg="add">
        <pc:chgData name="Regmi, Anu" userId="5c67295c-0dba-4134-b5c5-57eb783de021" providerId="ADAL" clId="{30091271-C777-4F96-BE0B-9BED8E75F491}" dt="2026-04-06T14:30:27.782" v="5312"/>
        <pc:sldMkLst>
          <pc:docMk/>
          <pc:sldMk cId="1620855653" sldId="260"/>
        </pc:sldMkLst>
      </pc:sldChg>
      <pc:sldChg chg="modSp add mod modNotesTx">
        <pc:chgData name="Regmi, Anu" userId="5c67295c-0dba-4134-b5c5-57eb783de021" providerId="ADAL" clId="{30091271-C777-4F96-BE0B-9BED8E75F491}" dt="2026-04-04T16:19:30.799" v="1270" actId="20577"/>
        <pc:sldMkLst>
          <pc:docMk/>
          <pc:sldMk cId="986074732" sldId="261"/>
        </pc:sldMkLst>
        <pc:spChg chg="mod">
          <ac:chgData name="Regmi, Anu" userId="5c67295c-0dba-4134-b5c5-57eb783de021" providerId="ADAL" clId="{30091271-C777-4F96-BE0B-9BED8E75F491}" dt="2026-04-04T16:14:57.760" v="1045" actId="20577"/>
          <ac:spMkLst>
            <pc:docMk/>
            <pc:sldMk cId="986074732" sldId="261"/>
            <ac:spMk id="2" creationId="{2AEC4C59-36A8-4A20-8109-537F627D5A9A}"/>
          </ac:spMkLst>
        </pc:spChg>
      </pc:sldChg>
      <pc:sldChg chg="addSp delSp modSp new mod modNotesTx">
        <pc:chgData name="Regmi, Anu" userId="5c67295c-0dba-4134-b5c5-57eb783de021" providerId="ADAL" clId="{30091271-C777-4F96-BE0B-9BED8E75F491}" dt="2026-04-06T14:20:10.550" v="5043" actId="20577"/>
        <pc:sldMkLst>
          <pc:docMk/>
          <pc:sldMk cId="210095844" sldId="262"/>
        </pc:sldMkLst>
        <pc:spChg chg="mod">
          <ac:chgData name="Regmi, Anu" userId="5c67295c-0dba-4134-b5c5-57eb783de021" providerId="ADAL" clId="{30091271-C777-4F96-BE0B-9BED8E75F491}" dt="2026-04-06T14:20:10.550" v="5043" actId="20577"/>
          <ac:spMkLst>
            <pc:docMk/>
            <pc:sldMk cId="210095844" sldId="262"/>
            <ac:spMk id="2" creationId="{93308A87-06C3-6E69-9DB2-11C5208864B6}"/>
          </ac:spMkLst>
        </pc:spChg>
        <pc:graphicFrameChg chg="add mod ord modGraphic">
          <ac:chgData name="Regmi, Anu" userId="5c67295c-0dba-4134-b5c5-57eb783de021" providerId="ADAL" clId="{30091271-C777-4F96-BE0B-9BED8E75F491}" dt="2026-04-06T14:19:58.568" v="5017" actId="1076"/>
          <ac:graphicFrameMkLst>
            <pc:docMk/>
            <pc:sldMk cId="210095844" sldId="262"/>
            <ac:graphicFrameMk id="4" creationId="{DEE6A6D6-F19D-949E-5430-A173AFCB251D}"/>
          </ac:graphicFrameMkLst>
        </pc:graphicFrameChg>
      </pc:sldChg>
      <pc:sldChg chg="new del">
        <pc:chgData name="Regmi, Anu" userId="5c67295c-0dba-4134-b5c5-57eb783de021" providerId="ADAL" clId="{30091271-C777-4F96-BE0B-9BED8E75F491}" dt="2026-04-05T22:10:08.982" v="2540" actId="47"/>
        <pc:sldMkLst>
          <pc:docMk/>
          <pc:sldMk cId="2057117694" sldId="263"/>
        </pc:sldMkLst>
      </pc:sldChg>
      <pc:sldChg chg="new del modNotesTx">
        <pc:chgData name="Regmi, Anu" userId="5c67295c-0dba-4134-b5c5-57eb783de021" providerId="ADAL" clId="{30091271-C777-4F96-BE0B-9BED8E75F491}" dt="2026-04-05T21:52:02.046" v="2534" actId="47"/>
        <pc:sldMkLst>
          <pc:docMk/>
          <pc:sldMk cId="2186004888" sldId="263"/>
        </pc:sldMkLst>
      </pc:sldChg>
      <pc:sldChg chg="addSp delSp modSp new mod modClrScheme chgLayout">
        <pc:chgData name="Regmi, Anu" userId="5c67295c-0dba-4134-b5c5-57eb783de021" providerId="ADAL" clId="{30091271-C777-4F96-BE0B-9BED8E75F491}" dt="2026-04-06T00:18:09.036" v="3073" actId="20577"/>
        <pc:sldMkLst>
          <pc:docMk/>
          <pc:sldMk cId="3835787546" sldId="263"/>
        </pc:sldMkLst>
        <pc:spChg chg="mod ord">
          <ac:chgData name="Regmi, Anu" userId="5c67295c-0dba-4134-b5c5-57eb783de021" providerId="ADAL" clId="{30091271-C777-4F96-BE0B-9BED8E75F491}" dt="2026-04-05T22:41:17.025" v="2564" actId="700"/>
          <ac:spMkLst>
            <pc:docMk/>
            <pc:sldMk cId="3835787546" sldId="263"/>
            <ac:spMk id="2" creationId="{A9E208AE-DED7-2335-D78C-DC433DA29D63}"/>
          </ac:spMkLst>
        </pc:spChg>
        <pc:spChg chg="del mod ord">
          <ac:chgData name="Regmi, Anu" userId="5c67295c-0dba-4134-b5c5-57eb783de021" providerId="ADAL" clId="{30091271-C777-4F96-BE0B-9BED8E75F491}" dt="2026-04-05T22:41:03.471" v="2561" actId="700"/>
          <ac:spMkLst>
            <pc:docMk/>
            <pc:sldMk cId="3835787546" sldId="263"/>
            <ac:spMk id="3" creationId="{03167F5D-F658-BADF-5C7E-D417EB2466F4}"/>
          </ac:spMkLst>
        </pc:spChg>
        <pc:spChg chg="add del mod ord">
          <ac:chgData name="Regmi, Anu" userId="5c67295c-0dba-4134-b5c5-57eb783de021" providerId="ADAL" clId="{30091271-C777-4F96-BE0B-9BED8E75F491}" dt="2026-04-05T22:41:09.831" v="2562" actId="700"/>
          <ac:spMkLst>
            <pc:docMk/>
            <pc:sldMk cId="3835787546" sldId="263"/>
            <ac:spMk id="4" creationId="{A94BB44E-1798-818D-FF81-DB39F714B097}"/>
          </ac:spMkLst>
        </pc:spChg>
        <pc:spChg chg="add del mod ord">
          <ac:chgData name="Regmi, Anu" userId="5c67295c-0dba-4134-b5c5-57eb783de021" providerId="ADAL" clId="{30091271-C777-4F96-BE0B-9BED8E75F491}" dt="2026-04-05T22:41:09.831" v="2562" actId="700"/>
          <ac:spMkLst>
            <pc:docMk/>
            <pc:sldMk cId="3835787546" sldId="263"/>
            <ac:spMk id="5" creationId="{3BF174DE-BEBD-9114-19B5-ADEF82FF6904}"/>
          </ac:spMkLst>
        </pc:spChg>
        <pc:spChg chg="add del mod ord">
          <ac:chgData name="Regmi, Anu" userId="5c67295c-0dba-4134-b5c5-57eb783de021" providerId="ADAL" clId="{30091271-C777-4F96-BE0B-9BED8E75F491}" dt="2026-04-05T22:41:14.956" v="2563" actId="700"/>
          <ac:spMkLst>
            <pc:docMk/>
            <pc:sldMk cId="3835787546" sldId="263"/>
            <ac:spMk id="6" creationId="{FCA892D8-3C73-DE75-3795-62E4F0C6D1C3}"/>
          </ac:spMkLst>
        </pc:spChg>
        <pc:spChg chg="add del mod ord">
          <ac:chgData name="Regmi, Anu" userId="5c67295c-0dba-4134-b5c5-57eb783de021" providerId="ADAL" clId="{30091271-C777-4F96-BE0B-9BED8E75F491}" dt="2026-04-05T22:41:14.956" v="2563" actId="700"/>
          <ac:spMkLst>
            <pc:docMk/>
            <pc:sldMk cId="3835787546" sldId="263"/>
            <ac:spMk id="7" creationId="{BCB1D6A4-3268-4DB0-56FD-79DE45360BB0}"/>
          </ac:spMkLst>
        </pc:spChg>
        <pc:spChg chg="add del mod ord">
          <ac:chgData name="Regmi, Anu" userId="5c67295c-0dba-4134-b5c5-57eb783de021" providerId="ADAL" clId="{30091271-C777-4F96-BE0B-9BED8E75F491}" dt="2026-04-05T22:41:14.956" v="2563" actId="700"/>
          <ac:spMkLst>
            <pc:docMk/>
            <pc:sldMk cId="3835787546" sldId="263"/>
            <ac:spMk id="8" creationId="{9DD73792-6F6F-D7DD-B7D9-E9C7DE7DBC43}"/>
          </ac:spMkLst>
        </pc:spChg>
        <pc:spChg chg="add del mod ord">
          <ac:chgData name="Regmi, Anu" userId="5c67295c-0dba-4134-b5c5-57eb783de021" providerId="ADAL" clId="{30091271-C777-4F96-BE0B-9BED8E75F491}" dt="2026-04-05T22:41:14.956" v="2563" actId="700"/>
          <ac:spMkLst>
            <pc:docMk/>
            <pc:sldMk cId="3835787546" sldId="263"/>
            <ac:spMk id="9" creationId="{E7734152-A268-B413-98FA-3A1C3D7B8901}"/>
          </ac:spMkLst>
        </pc:spChg>
        <pc:spChg chg="add del mod ord">
          <ac:chgData name="Regmi, Anu" userId="5c67295c-0dba-4134-b5c5-57eb783de021" providerId="ADAL" clId="{30091271-C777-4F96-BE0B-9BED8E75F491}" dt="2026-04-05T22:41:17.025" v="2564" actId="700"/>
          <ac:spMkLst>
            <pc:docMk/>
            <pc:sldMk cId="3835787546" sldId="263"/>
            <ac:spMk id="10" creationId="{BF34C43C-9C35-D0AF-5812-AD38EB9C6D67}"/>
          </ac:spMkLst>
        </pc:spChg>
        <pc:spChg chg="add mod ord">
          <ac:chgData name="Regmi, Anu" userId="5c67295c-0dba-4134-b5c5-57eb783de021" providerId="ADAL" clId="{30091271-C777-4F96-BE0B-9BED8E75F491}" dt="2026-04-06T00:12:39.173" v="2970" actId="27636"/>
          <ac:spMkLst>
            <pc:docMk/>
            <pc:sldMk cId="3835787546" sldId="263"/>
            <ac:spMk id="11" creationId="{C5F889E9-4125-085B-683F-F035AED2244E}"/>
          </ac:spMkLst>
        </pc:spChg>
        <pc:spChg chg="add mod ord">
          <ac:chgData name="Regmi, Anu" userId="5c67295c-0dba-4134-b5c5-57eb783de021" providerId="ADAL" clId="{30091271-C777-4F96-BE0B-9BED8E75F491}" dt="2026-04-06T00:18:09.036" v="3073" actId="20577"/>
          <ac:spMkLst>
            <pc:docMk/>
            <pc:sldMk cId="3835787546" sldId="263"/>
            <ac:spMk id="12" creationId="{B1CB6260-0BFF-C14B-FF8C-718730EF0692}"/>
          </ac:spMkLst>
        </pc:spChg>
        <pc:picChg chg="add mod">
          <ac:chgData name="Regmi, Anu" userId="5c67295c-0dba-4134-b5c5-57eb783de021" providerId="ADAL" clId="{30091271-C777-4F96-BE0B-9BED8E75F491}" dt="2026-04-06T00:12:42.890" v="2971" actId="1076"/>
          <ac:picMkLst>
            <pc:docMk/>
            <pc:sldMk cId="3835787546" sldId="263"/>
            <ac:picMk id="14" creationId="{73148B3B-84E0-7EC1-046D-776972BF2BC5}"/>
          </ac:picMkLst>
        </pc:picChg>
        <pc:picChg chg="add mod">
          <ac:chgData name="Regmi, Anu" userId="5c67295c-0dba-4134-b5c5-57eb783de021" providerId="ADAL" clId="{30091271-C777-4F96-BE0B-9BED8E75F491}" dt="2026-04-06T00:12:47.286" v="2972" actId="1076"/>
          <ac:picMkLst>
            <pc:docMk/>
            <pc:sldMk cId="3835787546" sldId="263"/>
            <ac:picMk id="16" creationId="{1488374B-71D9-7297-F805-ABD972BED038}"/>
          </ac:picMkLst>
        </pc:picChg>
        <pc:picChg chg="add mod">
          <ac:chgData name="Regmi, Anu" userId="5c67295c-0dba-4134-b5c5-57eb783de021" providerId="ADAL" clId="{30091271-C777-4F96-BE0B-9BED8E75F491}" dt="2026-04-06T00:17:18.623" v="3017" actId="1076"/>
          <ac:picMkLst>
            <pc:docMk/>
            <pc:sldMk cId="3835787546" sldId="263"/>
            <ac:picMk id="18" creationId="{DBF55D48-DAB6-68A6-192A-F3114F2513AF}"/>
          </ac:picMkLst>
        </pc:picChg>
      </pc:sldChg>
      <pc:sldChg chg="new del modNotesTx">
        <pc:chgData name="Regmi, Anu" userId="5c67295c-0dba-4134-b5c5-57eb783de021" providerId="ADAL" clId="{30091271-C777-4F96-BE0B-9BED8E75F491}" dt="2026-04-05T21:52:15.957" v="2537" actId="47"/>
        <pc:sldMkLst>
          <pc:docMk/>
          <pc:sldMk cId="2112946307" sldId="264"/>
        </pc:sldMkLst>
      </pc:sldChg>
      <pc:sldChg chg="delSp modSp add mod modNotesTx">
        <pc:chgData name="Regmi, Anu" userId="5c67295c-0dba-4134-b5c5-57eb783de021" providerId="ADAL" clId="{30091271-C777-4F96-BE0B-9BED8E75F491}" dt="2026-04-06T14:17:37.496" v="5014" actId="20577"/>
        <pc:sldMkLst>
          <pc:docMk/>
          <pc:sldMk cId="4095734647" sldId="264"/>
        </pc:sldMkLst>
        <pc:spChg chg="mod">
          <ac:chgData name="Regmi, Anu" userId="5c67295c-0dba-4134-b5c5-57eb783de021" providerId="ADAL" clId="{30091271-C777-4F96-BE0B-9BED8E75F491}" dt="2026-04-06T00:18:51.711" v="3118" actId="20577"/>
          <ac:spMkLst>
            <pc:docMk/>
            <pc:sldMk cId="4095734647" sldId="264"/>
            <ac:spMk id="2" creationId="{9367353A-EC42-E862-4ADE-33C55A888F52}"/>
          </ac:spMkLst>
        </pc:spChg>
        <pc:spChg chg="mod">
          <ac:chgData name="Regmi, Anu" userId="5c67295c-0dba-4134-b5c5-57eb783de021" providerId="ADAL" clId="{30091271-C777-4F96-BE0B-9BED8E75F491}" dt="2026-04-06T14:14:46.046" v="4730" actId="20577"/>
          <ac:spMkLst>
            <pc:docMk/>
            <pc:sldMk cId="4095734647" sldId="264"/>
            <ac:spMk id="11" creationId="{8513CE24-F6A0-45B0-39D1-B00F20CDA6C2}"/>
          </ac:spMkLst>
        </pc:spChg>
        <pc:spChg chg="mod">
          <ac:chgData name="Regmi, Anu" userId="5c67295c-0dba-4134-b5c5-57eb783de021" providerId="ADAL" clId="{30091271-C777-4F96-BE0B-9BED8E75F491}" dt="2026-04-06T14:17:37.496" v="5014" actId="20577"/>
          <ac:spMkLst>
            <pc:docMk/>
            <pc:sldMk cId="4095734647" sldId="264"/>
            <ac:spMk id="12" creationId="{430824E0-8589-0DE0-980F-7A27008A245E}"/>
          </ac:spMkLst>
        </pc:spChg>
        <pc:picChg chg="del">
          <ac:chgData name="Regmi, Anu" userId="5c67295c-0dba-4134-b5c5-57eb783de021" providerId="ADAL" clId="{30091271-C777-4F96-BE0B-9BED8E75F491}" dt="2026-04-06T00:19:15.633" v="3122" actId="478"/>
          <ac:picMkLst>
            <pc:docMk/>
            <pc:sldMk cId="4095734647" sldId="264"/>
            <ac:picMk id="14" creationId="{51051617-9D19-9444-EF0F-995C21855B79}"/>
          </ac:picMkLst>
        </pc:picChg>
        <pc:picChg chg="del mod">
          <ac:chgData name="Regmi, Anu" userId="5c67295c-0dba-4134-b5c5-57eb783de021" providerId="ADAL" clId="{30091271-C777-4F96-BE0B-9BED8E75F491}" dt="2026-04-06T00:19:22.913" v="3125" actId="478"/>
          <ac:picMkLst>
            <pc:docMk/>
            <pc:sldMk cId="4095734647" sldId="264"/>
            <ac:picMk id="16" creationId="{FD032A45-F4C7-84BF-6D7C-45B785E0006B}"/>
          </ac:picMkLst>
        </pc:picChg>
        <pc:picChg chg="del">
          <ac:chgData name="Regmi, Anu" userId="5c67295c-0dba-4134-b5c5-57eb783de021" providerId="ADAL" clId="{30091271-C777-4F96-BE0B-9BED8E75F491}" dt="2026-04-06T00:19:21.893" v="3123" actId="478"/>
          <ac:picMkLst>
            <pc:docMk/>
            <pc:sldMk cId="4095734647" sldId="264"/>
            <ac:picMk id="18" creationId="{C55AE84A-C97D-A69D-E3A7-8550A90CEAC9}"/>
          </ac:picMkLst>
        </pc:picChg>
      </pc:sldChg>
      <pc:sldChg chg="modSp add mod modNotesTx">
        <pc:chgData name="Regmi, Anu" userId="5c67295c-0dba-4134-b5c5-57eb783de021" providerId="ADAL" clId="{30091271-C777-4F96-BE0B-9BED8E75F491}" dt="2026-04-06T14:22:56.569" v="5143" actId="20577"/>
        <pc:sldMkLst>
          <pc:docMk/>
          <pc:sldMk cId="2356134115" sldId="265"/>
        </pc:sldMkLst>
        <pc:spChg chg="mod">
          <ac:chgData name="Regmi, Anu" userId="5c67295c-0dba-4134-b5c5-57eb783de021" providerId="ADAL" clId="{30091271-C777-4F96-BE0B-9BED8E75F491}" dt="2026-04-06T12:54:57.899" v="3716" actId="20577"/>
          <ac:spMkLst>
            <pc:docMk/>
            <pc:sldMk cId="2356134115" sldId="265"/>
            <ac:spMk id="2" creationId="{D1AB18DC-BFF3-B0F5-92FD-4C432F264A85}"/>
          </ac:spMkLst>
        </pc:spChg>
        <pc:spChg chg="mod">
          <ac:chgData name="Regmi, Anu" userId="5c67295c-0dba-4134-b5c5-57eb783de021" providerId="ADAL" clId="{30091271-C777-4F96-BE0B-9BED8E75F491}" dt="2026-04-06T14:22:44.510" v="5122" actId="5793"/>
          <ac:spMkLst>
            <pc:docMk/>
            <pc:sldMk cId="2356134115" sldId="265"/>
            <ac:spMk id="11" creationId="{D4303C22-77F7-57E5-C819-645A2655AF2C}"/>
          </ac:spMkLst>
        </pc:spChg>
        <pc:spChg chg="mod">
          <ac:chgData name="Regmi, Anu" userId="5c67295c-0dba-4134-b5c5-57eb783de021" providerId="ADAL" clId="{30091271-C777-4F96-BE0B-9BED8E75F491}" dt="2026-04-06T14:22:48.097" v="5130" actId="20577"/>
          <ac:spMkLst>
            <pc:docMk/>
            <pc:sldMk cId="2356134115" sldId="265"/>
            <ac:spMk id="12" creationId="{4C76B434-FF1E-EE1D-9A92-367CDC74A3D8}"/>
          </ac:spMkLst>
        </pc:spChg>
      </pc:sldChg>
      <pc:sldChg chg="new del">
        <pc:chgData name="Regmi, Anu" userId="5c67295c-0dba-4134-b5c5-57eb783de021" providerId="ADAL" clId="{30091271-C777-4F96-BE0B-9BED8E75F491}" dt="2026-04-05T21:52:19.807" v="2538" actId="47"/>
        <pc:sldMkLst>
          <pc:docMk/>
          <pc:sldMk cId="3533596377" sldId="265"/>
        </pc:sldMkLst>
      </pc:sldChg>
      <pc:sldChg chg="modSp new del mod">
        <pc:chgData name="Regmi, Anu" userId="5c67295c-0dba-4134-b5c5-57eb783de021" providerId="ADAL" clId="{30091271-C777-4F96-BE0B-9BED8E75F491}" dt="2026-04-06T12:54:40.473" v="3692" actId="47"/>
        <pc:sldMkLst>
          <pc:docMk/>
          <pc:sldMk cId="4089508383" sldId="265"/>
        </pc:sldMkLst>
        <pc:spChg chg="mod">
          <ac:chgData name="Regmi, Anu" userId="5c67295c-0dba-4134-b5c5-57eb783de021" providerId="ADAL" clId="{30091271-C777-4F96-BE0B-9BED8E75F491}" dt="2026-04-06T12:52:11.985" v="3633" actId="20577"/>
          <ac:spMkLst>
            <pc:docMk/>
            <pc:sldMk cId="4089508383" sldId="265"/>
            <ac:spMk id="2" creationId="{0491C856-F4C2-C6CE-81AF-EE493F48003D}"/>
          </ac:spMkLst>
        </pc:spChg>
        <pc:spChg chg="mod">
          <ac:chgData name="Regmi, Anu" userId="5c67295c-0dba-4134-b5c5-57eb783de021" providerId="ADAL" clId="{30091271-C777-4F96-BE0B-9BED8E75F491}" dt="2026-04-06T12:54:30.198" v="3685" actId="20577"/>
          <ac:spMkLst>
            <pc:docMk/>
            <pc:sldMk cId="4089508383" sldId="265"/>
            <ac:spMk id="3" creationId="{E0866B1C-1FB1-D6AE-2C54-7669F8EAC00B}"/>
          </ac:spMkLst>
        </pc:spChg>
        <pc:spChg chg="mod">
          <ac:chgData name="Regmi, Anu" userId="5c67295c-0dba-4134-b5c5-57eb783de021" providerId="ADAL" clId="{30091271-C777-4F96-BE0B-9BED8E75F491}" dt="2026-04-06T12:54:35.005" v="3691" actId="20577"/>
          <ac:spMkLst>
            <pc:docMk/>
            <pc:sldMk cId="4089508383" sldId="265"/>
            <ac:spMk id="4" creationId="{FEE0219B-8123-F27A-EE7C-B3D6283B157C}"/>
          </ac:spMkLst>
        </pc:spChg>
      </pc:sldChg>
      <pc:sldChg chg="modSp add mod modNotesTx">
        <pc:chgData name="Regmi, Anu" userId="5c67295c-0dba-4134-b5c5-57eb783de021" providerId="ADAL" clId="{30091271-C777-4F96-BE0B-9BED8E75F491}" dt="2026-04-06T14:23:54.143" v="5192" actId="20577"/>
        <pc:sldMkLst>
          <pc:docMk/>
          <pc:sldMk cId="1088286524" sldId="266"/>
        </pc:sldMkLst>
        <pc:spChg chg="mod">
          <ac:chgData name="Regmi, Anu" userId="5c67295c-0dba-4134-b5c5-57eb783de021" providerId="ADAL" clId="{30091271-C777-4F96-BE0B-9BED8E75F491}" dt="2026-04-06T12:56:03.584" v="3725" actId="20577"/>
          <ac:spMkLst>
            <pc:docMk/>
            <pc:sldMk cId="1088286524" sldId="266"/>
            <ac:spMk id="2" creationId="{1095E0A8-BD26-E99D-2B5A-97D5AA086A79}"/>
          </ac:spMkLst>
        </pc:spChg>
        <pc:spChg chg="mod">
          <ac:chgData name="Regmi, Anu" userId="5c67295c-0dba-4134-b5c5-57eb783de021" providerId="ADAL" clId="{30091271-C777-4F96-BE0B-9BED8E75F491}" dt="2026-04-06T13:04:39.427" v="4097" actId="20577"/>
          <ac:spMkLst>
            <pc:docMk/>
            <pc:sldMk cId="1088286524" sldId="266"/>
            <ac:spMk id="11" creationId="{06538199-3AD1-23D2-1052-591CD2A3851D}"/>
          </ac:spMkLst>
        </pc:spChg>
        <pc:spChg chg="mod">
          <ac:chgData name="Regmi, Anu" userId="5c67295c-0dba-4134-b5c5-57eb783de021" providerId="ADAL" clId="{30091271-C777-4F96-BE0B-9BED8E75F491}" dt="2026-04-06T13:05:16.076" v="4173" actId="20577"/>
          <ac:spMkLst>
            <pc:docMk/>
            <pc:sldMk cId="1088286524" sldId="266"/>
            <ac:spMk id="12" creationId="{F157BEB4-5BAA-4A4A-6928-05928A86ABFA}"/>
          </ac:spMkLst>
        </pc:spChg>
      </pc:sldChg>
      <pc:sldChg chg="new del">
        <pc:chgData name="Regmi, Anu" userId="5c67295c-0dba-4134-b5c5-57eb783de021" providerId="ADAL" clId="{30091271-C777-4F96-BE0B-9BED8E75F491}" dt="2026-04-06T12:55:28.303" v="3718" actId="47"/>
        <pc:sldMkLst>
          <pc:docMk/>
          <pc:sldMk cId="2253991804" sldId="266"/>
        </pc:sldMkLst>
      </pc:sldChg>
      <pc:sldChg chg="addSp delSp modSp new mod modClrScheme chgLayout">
        <pc:chgData name="Regmi, Anu" userId="5c67295c-0dba-4134-b5c5-57eb783de021" providerId="ADAL" clId="{30091271-C777-4F96-BE0B-9BED8E75F491}" dt="2026-04-06T14:20:54.067" v="5058" actId="20577"/>
        <pc:sldMkLst>
          <pc:docMk/>
          <pc:sldMk cId="1941965237" sldId="267"/>
        </pc:sldMkLst>
        <pc:spChg chg="del mod ord">
          <ac:chgData name="Regmi, Anu" userId="5c67295c-0dba-4134-b5c5-57eb783de021" providerId="ADAL" clId="{30091271-C777-4F96-BE0B-9BED8E75F491}" dt="2026-04-06T14:20:46.575" v="5045" actId="700"/>
          <ac:spMkLst>
            <pc:docMk/>
            <pc:sldMk cId="1941965237" sldId="267"/>
            <ac:spMk id="2" creationId="{9146ECF4-F7EB-6545-CF0D-F6F1019A9E28}"/>
          </ac:spMkLst>
        </pc:spChg>
        <pc:spChg chg="del mod ord">
          <ac:chgData name="Regmi, Anu" userId="5c67295c-0dba-4134-b5c5-57eb783de021" providerId="ADAL" clId="{30091271-C777-4F96-BE0B-9BED8E75F491}" dt="2026-04-06T14:20:46.575" v="5045" actId="700"/>
          <ac:spMkLst>
            <pc:docMk/>
            <pc:sldMk cId="1941965237" sldId="267"/>
            <ac:spMk id="3" creationId="{0BE3B2F0-673F-E8AC-B060-C48B99088B85}"/>
          </ac:spMkLst>
        </pc:spChg>
        <pc:spChg chg="del">
          <ac:chgData name="Regmi, Anu" userId="5c67295c-0dba-4134-b5c5-57eb783de021" providerId="ADAL" clId="{30091271-C777-4F96-BE0B-9BED8E75F491}" dt="2026-04-06T14:20:46.575" v="5045" actId="700"/>
          <ac:spMkLst>
            <pc:docMk/>
            <pc:sldMk cId="1941965237" sldId="267"/>
            <ac:spMk id="4" creationId="{4276AA9D-085F-FDD5-3051-0AB260721A03}"/>
          </ac:spMkLst>
        </pc:spChg>
        <pc:spChg chg="add mod ord">
          <ac:chgData name="Regmi, Anu" userId="5c67295c-0dba-4134-b5c5-57eb783de021" providerId="ADAL" clId="{30091271-C777-4F96-BE0B-9BED8E75F491}" dt="2026-04-06T14:20:54.067" v="5058" actId="20577"/>
          <ac:spMkLst>
            <pc:docMk/>
            <pc:sldMk cId="1941965237" sldId="267"/>
            <ac:spMk id="5" creationId="{27D23CA2-F53D-7129-905B-5734A1E2D2E4}"/>
          </ac:spMkLst>
        </pc:spChg>
        <pc:spChg chg="add mod ord">
          <ac:chgData name="Regmi, Anu" userId="5c67295c-0dba-4134-b5c5-57eb783de021" providerId="ADAL" clId="{30091271-C777-4F96-BE0B-9BED8E75F491}" dt="2026-04-06T14:20:46.575" v="5045" actId="700"/>
          <ac:spMkLst>
            <pc:docMk/>
            <pc:sldMk cId="1941965237" sldId="267"/>
            <ac:spMk id="6" creationId="{099FFAC5-411F-2148-D78E-584BF5284336}"/>
          </ac:spMkLst>
        </pc:spChg>
      </pc:sldChg>
      <pc:sldChg chg="addSp delSp modSp new mod modClrScheme chgLayout">
        <pc:chgData name="Regmi, Anu" userId="5c67295c-0dba-4134-b5c5-57eb783de021" providerId="ADAL" clId="{30091271-C777-4F96-BE0B-9BED8E75F491}" dt="2026-04-06T14:39:14.236" v="5493" actId="5793"/>
        <pc:sldMkLst>
          <pc:docMk/>
          <pc:sldMk cId="3632720374" sldId="268"/>
        </pc:sldMkLst>
        <pc:spChg chg="mod ord">
          <ac:chgData name="Regmi, Anu" userId="5c67295c-0dba-4134-b5c5-57eb783de021" providerId="ADAL" clId="{30091271-C777-4F96-BE0B-9BED8E75F491}" dt="2026-04-06T14:25:17.141" v="5227" actId="700"/>
          <ac:spMkLst>
            <pc:docMk/>
            <pc:sldMk cId="3632720374" sldId="268"/>
            <ac:spMk id="2" creationId="{5FBAC026-4654-BC54-8C63-D6D1C649FB6A}"/>
          </ac:spMkLst>
        </pc:spChg>
        <pc:spChg chg="del mod ord">
          <ac:chgData name="Regmi, Anu" userId="5c67295c-0dba-4134-b5c5-57eb783de021" providerId="ADAL" clId="{30091271-C777-4F96-BE0B-9BED8E75F491}" dt="2026-04-06T14:25:17.141" v="5227" actId="700"/>
          <ac:spMkLst>
            <pc:docMk/>
            <pc:sldMk cId="3632720374" sldId="268"/>
            <ac:spMk id="3" creationId="{EBD45288-FD66-790E-1D76-B1361E182F5C}"/>
          </ac:spMkLst>
        </pc:spChg>
        <pc:spChg chg="del">
          <ac:chgData name="Regmi, Anu" userId="5c67295c-0dba-4134-b5c5-57eb783de021" providerId="ADAL" clId="{30091271-C777-4F96-BE0B-9BED8E75F491}" dt="2026-04-06T14:25:17.141" v="5227" actId="700"/>
          <ac:spMkLst>
            <pc:docMk/>
            <pc:sldMk cId="3632720374" sldId="268"/>
            <ac:spMk id="4" creationId="{C24DFB43-60DA-0AEE-DC07-079919327438}"/>
          </ac:spMkLst>
        </pc:spChg>
        <pc:spChg chg="add mod ord">
          <ac:chgData name="Regmi, Anu" userId="5c67295c-0dba-4134-b5c5-57eb783de021" providerId="ADAL" clId="{30091271-C777-4F96-BE0B-9BED8E75F491}" dt="2026-04-06T14:39:14.236" v="5493" actId="5793"/>
          <ac:spMkLst>
            <pc:docMk/>
            <pc:sldMk cId="3632720374" sldId="268"/>
            <ac:spMk id="5" creationId="{C8A55AD7-D189-3B98-01E3-192CD24D14E4}"/>
          </ac:spMkLst>
        </pc:spChg>
      </pc:sldChg>
      <pc:sldChg chg="add modNotesTx">
        <pc:chgData name="Regmi, Anu" userId="5c67295c-0dba-4134-b5c5-57eb783de021" providerId="ADAL" clId="{30091271-C777-4F96-BE0B-9BED8E75F491}" dt="2026-04-06T14:29:35.639" v="5309" actId="20577"/>
        <pc:sldMkLst>
          <pc:docMk/>
          <pc:sldMk cId="3021877702" sldId="269"/>
        </pc:sldMkLst>
      </pc:sldChg>
      <pc:sldChg chg="new del">
        <pc:chgData name="Regmi, Anu" userId="5c67295c-0dba-4134-b5c5-57eb783de021" providerId="ADAL" clId="{30091271-C777-4F96-BE0B-9BED8E75F491}" dt="2026-04-06T14:30:21.562" v="5311" actId="47"/>
        <pc:sldMkLst>
          <pc:docMk/>
          <pc:sldMk cId="762421978" sldId="270"/>
        </pc:sldMkLst>
      </pc:sldChg>
      <pc:sldChg chg="add">
        <pc:chgData name="Regmi, Anu" userId="5c67295c-0dba-4134-b5c5-57eb783de021" providerId="ADAL" clId="{30091271-C777-4F96-BE0B-9BED8E75F491}" dt="2026-04-06T14:30:53.481" v="5313"/>
        <pc:sldMkLst>
          <pc:docMk/>
          <pc:sldMk cId="1242129523" sldId="270"/>
        </pc:sldMkLst>
      </pc:sldChg>
      <pc:sldChg chg="add">
        <pc:chgData name="Regmi, Anu" userId="5c67295c-0dba-4134-b5c5-57eb783de021" providerId="ADAL" clId="{30091271-C777-4F96-BE0B-9BED8E75F491}" dt="2026-04-06T14:31:10.933" v="5314"/>
        <pc:sldMkLst>
          <pc:docMk/>
          <pc:sldMk cId="759367937" sldId="271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19:17:13.0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24575,'0'354'0,"0"-339"0,7 31 0,-4-30 0,2 29 0,-6 6 0,1-17 0,0 1 0,9 49 0,-5-56 0,0 29 0,2 16 0,-3-44-682,0 42-1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19:17:15.9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27 24467,'1680'-27'0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19:17:21.9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1638 0 24055,'-1638'136'0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19:17:48.6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24515,'85'1033'0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20:04:20.29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651 11 24575,'-1'-1'0,"1"0"0,-1 1 0,1-1 0,-1 1 0,1-1 0,-1 0 0,0 1 0,1-1 0,-1 1 0,0-1 0,0 1 0,1 0 0,-1-1 0,0 1 0,0 0 0,0-1 0,1 1 0,-1 0 0,0 0 0,0 0 0,0 0 0,0 0 0,1 0 0,-3 0 0,-26-2 0,26 2 0,-16 1 0,1 0 0,0 1 0,0 1 0,0 0 0,0 2 0,0 0 0,1 1 0,0 0 0,-25 14 0,-7 7 0,-80 58 0,108-69 0,2 1 0,0 0 0,1 2 0,1 0 0,0 1 0,2 0 0,1 2 0,0-1 0,2 1 0,1 1 0,0 0 0,-7 28 0,15-39 0,0 1 0,0-1 0,2 0 0,0 1 0,0-1 0,1 1 0,1 0 0,0-1 0,1 1 0,0-1 0,8 23 0,-3-16 0,2-1 0,0 0 0,1-1 0,1 0 0,1 0 0,24 26 0,-19-23 0,2 0 0,1-2 0,0 0 0,1-1 0,1-1 0,40 22 0,-51-32 0,1-1 0,0 0 0,0-1 0,1 0 0,-1-1 0,1 0 0,0-1 0,0 0 0,0-1 0,0 0 0,0-1 0,0-1 0,0 0 0,0 0 0,-1-2 0,18-3 0,-13 0 0,0 0 0,0-1 0,-1 0 0,0-1 0,0-1 0,21-16 0,-13 6 0,0-1 0,39-44 0,44-68 0,-95 114 0,-1 0 0,0 0 0,-2-1 0,0 0 0,12-39 0,-18 46 0,-1 1 0,0 0 0,0-1 0,-1 1 0,-1-1 0,0 1 0,-1-1 0,0 1 0,0-1 0,-2 1 0,1 0 0,-2 0 0,1 0 0,-2 0 0,1 0 0,-1 1 0,-1 0 0,0 0 0,-1 0 0,0 0 0,0 1 0,-1 1 0,0-1 0,-1 1 0,0 0 0,-15-9 0,11 7 0,1 0 0,0-1 0,0 0 0,-19-26 0,18 21 0,-1 0 0,-18-16 0,24 25-1365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20:04:36.4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521 1 24575,'-42'0'0,"-63"9"0,85-6 0,0 1 0,1 1 0,-1 0 0,1 2 0,-23 10 0,36-14 0,0 1 0,1 0 0,-1 0 0,1 0 0,0 1 0,0 0 0,-7 9 0,-28 42 0,31-41 0,-9 13 0,-9 11 0,-27 57 0,47-82 0,1 1 0,1-1 0,1 1 0,0 0 0,1 0 0,0 0 0,1 0 0,1 19 0,1-2 0,0-6 0,0-1 0,2 0 0,0 0 0,2-1 0,1 1 0,10 29 0,-8-40 0,1 0 0,1-1 0,0 0 0,11 12 0,0 0 0,-9-11 0,1-1 0,1 0 0,0-1 0,1 0 0,0-1 0,1 0 0,31 16 0,5-2 0,65 22 0,-109-44 0,-1-1 0,1 0 0,0 0 0,0-1 0,0 1 0,0-1 0,12 0 0,-14-2 0,0 1 0,-1-1 0,1 0 0,0 0 0,-1-1 0,1 1 0,-1-1 0,1 0 0,-1 0 0,0 0 0,0-1 0,5-3 0,58-46 0,108-109 0,-156 140 0,0 0 0,-1-1 0,15-24 0,-28 39 0,-1 0 0,0 0 0,0-1 0,-1 1 0,0-1 0,-1 0 0,1 0 0,-2 0 0,1 0 0,-1 0 0,0 0 0,-1 0 0,0 0 0,-2-16 0,-3 9 0,0 1 0,0 0 0,-10-16 0,-6-15 0,8 12 0,-2 0 0,-2 0 0,-1 2 0,-2 0 0,-1 1 0,-26-28 0,21 26 179,20 23-351,-1-1 1,-1 1-1,0 1 1,0 0-1,0 0 0,-1 0 1,-1 1-1,-13-9 1,14 12-6655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20:04:50.3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380 1 24575,'-6'1'0,"-1"0"0,1 0 0,0 1 0,-1 0 0,1 0 0,0 0 0,0 1 0,-10 6 0,-16 7 0,9-8 0,0 1 0,1 2 0,1 0 0,0 1 0,0 1 0,-20 17 0,36-26 0,1 1 0,1-1 0,-1 1 0,1 0 0,0 0 0,0 0 0,0 0 0,1 0 0,-3 10 0,-12 58 0,7-25 0,-1-3 0,1-1 0,3 1 0,3 0 0,0 62 0,-7 168 0,11-255 0,-1-14 0,1 0 0,0 0 0,0 1 0,1-1 0,1 8 0,-1-12 0,0 0 0,0-1 0,-1 1 0,1 0 0,0 0 0,0-1 0,1 1 0,-1 0 0,0-1 0,1 1 0,-1-1 0,1 0 0,-1 1 0,1-1 0,0 0 0,-1 0 0,1 0 0,0 0 0,0 0 0,3 1 0,10 3 0,-1 0 0,1-1 0,0 0 0,0-2 0,0 1 0,21-1 0,-25-2 0,0-1 0,-1 0 0,1-1 0,0 0 0,-1 0 0,0-1 0,0 0 0,0-1 0,0 0 0,10-6 0,4-4 0,-1-1 0,0-1 0,-2 0 0,0-2 0,19-20 0,-3-2 0,47-66 0,-78 97 0,-1-1 0,0 0 0,0 1 0,-1-2 0,0 1 0,-1 0 0,0-1 0,0 1 0,0-15 0,-1 4 0,-2 1 0,0-1 0,-6-39 0,2 40 0,-14-37 0,-2-10 0,10 27 0,-1 1 0,-2 1 0,-28-59 0,40 94-195,-1-1 0,0 1 0,0 0 0,-1 0 0,1 0 0,-4-4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20:04:51.8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100 61 24575,'0'-2'0,"-2"0"0,-2 0 0,-3 0 0,1-1 0,-2 0 0,2-2 0,-1 1 0,1-1 0,0 0 0,-1 0 0,-1 0 0,1-1 0,-1 1 0,0 1 0,-1 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20:04:57.79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391 23 24575,'-2'2'0,"0"1"0,0-1 0,0 0 0,-1 0 0,1 0 0,0 0 0,-1 0 0,1 0 0,-1 0 0,0-1 0,1 1 0,-5 0 0,-1 3 0,-22 13 0,-38 15 0,43-22 0,0 2 0,-44 29 0,61-37 0,2 1 0,-1 0 0,1 0 0,0 0 0,0 1 0,1 0 0,0 0 0,0 0 0,1 1 0,0-1 0,0 1 0,1 0 0,-4 11 0,-15 50 0,15-50 0,0 0 0,2 0 0,0 1 0,2-1 0,-2 23 0,5-26 0,1 0 0,1 0 0,1 0 0,0 0 0,1 0 0,1-1 0,0 0 0,2 0 0,-1 0 0,10 14 0,3 1 0,2-1 0,0 0 0,40 39 0,-57-64 0,0 0 0,0 0 0,0-1 0,0 0 0,1 0 0,-1 0 0,1 0 0,0 0 0,0-1 0,0 0 0,0 0 0,0 0 0,1-1 0,-1 0 0,0 0 0,8 1 0,-5-2 0,0 0 0,-1-1 0,1 0 0,0-1 0,-1 1 0,1-1 0,-1 0 0,0-1 0,0 0 0,10-5 0,10-9 0,0 0 0,-2-2 0,0-1 0,32-33 0,-47 43 0,-1 1 0,21-18 0,45-57 0,-67 73 0,0 0 0,-1-1 0,0 0 0,-1 0 0,-1-1 0,0 0 0,0 0 0,-2 0 0,3-14 0,-4 15 0,0 0 0,-1 0 0,-1 0 0,0 0 0,0 0 0,-1 0 0,-1 0 0,0 1 0,-1-1 0,-1 0 0,1 1 0,-2-1 0,0 1 0,0 0 0,-8-10 0,13 20 0,-22-34 0,-29-35 0,42 59 0,-1 0 0,-1 1 0,0 0 0,0 0 0,-1 1 0,-22-13 0,6 6 87,18 10-208,1 0 0,-1 0 0,0 1 0,-1 0 0,1 1 0,-1 0 0,0 0 0,0 1 0,0 1 0,0 0 0,-23-1 0,24 3-6705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CC4BE-64D9-4E7D-BAD2-2BEEC01EEEDA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5F01B-C560-4D30-AF57-266D2436B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main textbook – Rust Programming A Practical Guide – ch15.1 not well written or explained</a:t>
            </a:r>
          </a:p>
          <a:p>
            <a:r>
              <a:rPr lang="en-US" dirty="0"/>
              <a:t>So I found a section from Rust Programming </a:t>
            </a:r>
            <a:r>
              <a:rPr lang="en-US" dirty="0" err="1"/>
              <a:t>Lanuage</a:t>
            </a:r>
            <a:r>
              <a:rPr lang="en-US" dirty="0"/>
              <a:t> 2E was much better</a:t>
            </a:r>
          </a:p>
          <a:p>
            <a:r>
              <a:rPr lang="en-US" dirty="0"/>
              <a:t>Mainly from Rust Programming </a:t>
            </a:r>
            <a:r>
              <a:rPr lang="en-US" dirty="0" err="1"/>
              <a:t>Lanuage</a:t>
            </a:r>
            <a:r>
              <a:rPr lang="en-US" dirty="0"/>
              <a:t> 2E - Ch19-Advanced features, Macros – covered first couple of sections on declarative macros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55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Captures are variables from the surrounding scope that the macro can refer to and use within its body of code.</a:t>
            </a:r>
          </a:p>
          <a:p>
            <a:r>
              <a:rPr lang="en-US" dirty="0"/>
              <a:t>They allow a macro to use dynamic values or data from outside it’s pattern – makes it more flexible and powerful</a:t>
            </a:r>
          </a:p>
          <a:p>
            <a:endParaRPr lang="en-US" dirty="0"/>
          </a:p>
          <a:p>
            <a:r>
              <a:rPr lang="en-US" dirty="0"/>
              <a:t>The dollar sign means it’s a capture variable within a macro pattern.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F3889-78B9-4A26-8D96-0603E4C316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51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pattern in this example will match any two expressions in Rust – (literals, function calls, arithmetic operations).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6F3889-78B9-4A26-8D96-0603E4C31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812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left side of the rule (matching pattern) needs to strictly match what is called.</a:t>
            </a:r>
          </a:p>
          <a:p>
            <a:endParaRPr lang="en-US" dirty="0"/>
          </a:p>
          <a:p>
            <a:r>
              <a:rPr lang="en-US" dirty="0"/>
              <a:t>Key point: The macro call must have something that matches at least one rule.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F3889-78B9-4A26-8D96-0603E4C316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2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5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already seen macros like </a:t>
            </a:r>
            <a:r>
              <a:rPr lang="en-US" dirty="0" err="1"/>
              <a:t>println</a:t>
            </a:r>
            <a:r>
              <a:rPr lang="en-US" dirty="0"/>
              <a:t>! But we don’t really know what macros actually are or what they do.</a:t>
            </a:r>
          </a:p>
          <a:p>
            <a:r>
              <a:rPr lang="en-US" dirty="0"/>
              <a:t>There are two different types of macro:</a:t>
            </a:r>
          </a:p>
          <a:p>
            <a:r>
              <a:rPr lang="en-US" dirty="0"/>
              <a:t>Declarative macros that use </a:t>
            </a:r>
            <a:r>
              <a:rPr lang="en-US" dirty="0" err="1"/>
              <a:t>macro_rules</a:t>
            </a:r>
            <a:r>
              <a:rPr lang="en-US" dirty="0"/>
              <a:t> </a:t>
            </a:r>
          </a:p>
          <a:p>
            <a:r>
              <a:rPr lang="en-US" dirty="0"/>
              <a:t>and procedural macros – not talking about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70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Ch15.1.1 and 15.1.2 – from main textbook rust programming a practical guide</a:t>
            </a:r>
          </a:p>
          <a:p>
            <a:r>
              <a:rPr lang="en-US" b="0" dirty="0"/>
              <a:t>Starts with: </a:t>
            </a:r>
            <a:r>
              <a:rPr lang="en-US" b="1" dirty="0" err="1"/>
              <a:t>Macro_rules</a:t>
            </a:r>
            <a:r>
              <a:rPr lang="en-US" b="1" dirty="0"/>
              <a:t>! </a:t>
            </a:r>
            <a:r>
              <a:rPr lang="en-US" b="0" dirty="0"/>
              <a:t>This is the macro declaration:</a:t>
            </a:r>
          </a:p>
          <a:p>
            <a:r>
              <a:rPr lang="en-US" b="0" dirty="0"/>
              <a:t>Body of macro contains the match rules (syntax very similar to match statements) – a macro must contain at least one rule</a:t>
            </a:r>
          </a:p>
          <a:p>
            <a:r>
              <a:rPr lang="en-US" b="0" dirty="0"/>
              <a:t>Left side is a matching pattern which can have any matching expression</a:t>
            </a:r>
          </a:p>
          <a:p>
            <a:r>
              <a:rPr lang="en-US" b="0" dirty="0"/>
              <a:t>Right side is code substitution made when that pattern is matched, this can be any valid rust code</a:t>
            </a:r>
          </a:p>
          <a:p>
            <a:r>
              <a:rPr lang="en-US" b="0" dirty="0"/>
              <a:t>Every rule should end with a semicolon, but its optional for the last rule</a:t>
            </a:r>
          </a:p>
          <a:p>
            <a:endParaRPr lang="en-US" b="0" dirty="0"/>
          </a:p>
          <a:p>
            <a:r>
              <a:rPr lang="en-US" b="0" dirty="0"/>
              <a:t>The example underneath shows a macro where the pattern is empty and the code substitution is 1+1.</a:t>
            </a:r>
          </a:p>
          <a:p>
            <a:r>
              <a:rPr lang="en-US" b="0" dirty="0"/>
              <a:t>Calling the macro in the main just substitutes the code because there is no pattern it has to match.</a:t>
            </a:r>
          </a:p>
          <a:p>
            <a:r>
              <a:rPr lang="en-US" b="0" dirty="0"/>
              <a:t>Calling syntax is very similar to a function – just write the name of the macro</a:t>
            </a:r>
          </a:p>
          <a:p>
            <a:r>
              <a:rPr lang="en-US" b="0" dirty="0"/>
              <a:t>If you use a print statement so you can see that it prints 2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6F3889-78B9-4A26-8D96-0603E4C31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2815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 was a little confused here – why couldn’t you just use a function for this</a:t>
            </a:r>
          </a:p>
          <a:p>
            <a:r>
              <a:rPr lang="en-US" dirty="0"/>
              <a:t>Rust Programming Language 2E cleared that up for me and actually defined what macros were by explaining the differences in capabilities between Macros and Functions</a:t>
            </a:r>
          </a:p>
          <a:p>
            <a:endParaRPr lang="en-US" dirty="0"/>
          </a:p>
          <a:p>
            <a:r>
              <a:rPr lang="en-US" dirty="0"/>
              <a:t>Macros  fundamentally – a way of writing code that writes other code which is known as Metaprogramming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Already have seen and used </a:t>
            </a:r>
            <a:r>
              <a:rPr lang="en-US" dirty="0" err="1"/>
              <a:t>println</a:t>
            </a:r>
            <a:r>
              <a:rPr lang="en-US" dirty="0"/>
              <a:t>!, </a:t>
            </a:r>
            <a:r>
              <a:rPr lang="en-US" dirty="0" err="1"/>
              <a:t>vec</a:t>
            </a:r>
            <a:r>
              <a:rPr lang="en-US" dirty="0"/>
              <a:t>! These expand to produce more code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key role of both metaprogramming and functions is that they reduce the amount of code you have to write and maintain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But macros have additional capabilities beyond that of functions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98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42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CFD2C-C1FE-173E-1CA1-39EF9A55E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051745-8FCF-EEF4-7891-1BE41B6A76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3F6AD2-7756-F863-54E5-5BBDCD3B4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Traits have to be created in compile time so can’t be done in functions that are called ruing runtime</a:t>
            </a:r>
          </a:p>
          <a:p>
            <a:endParaRPr lang="en-US" dirty="0"/>
          </a:p>
          <a:p>
            <a:r>
              <a:rPr lang="en-US" dirty="0"/>
              <a:t>Functions:</a:t>
            </a:r>
          </a:p>
          <a:p>
            <a:r>
              <a:rPr lang="en-US" dirty="0"/>
              <a:t>Executes once program is built and running</a:t>
            </a:r>
          </a:p>
          <a:p>
            <a:r>
              <a:rPr lang="en-US" dirty="0"/>
              <a:t>Must happen before compilation ends, so not possible for functions</a:t>
            </a:r>
          </a:p>
          <a:p>
            <a:r>
              <a:rPr lang="en-US" dirty="0"/>
              <a:t>Type checking, building program structure </a:t>
            </a:r>
            <a:r>
              <a:rPr lang="en-US" dirty="0" err="1"/>
              <a:t>etc</a:t>
            </a:r>
            <a:r>
              <a:rPr lang="en-US" dirty="0"/>
              <a:t> done by the time program runs</a:t>
            </a:r>
          </a:p>
          <a:p>
            <a:endParaRPr lang="en-US" dirty="0"/>
          </a:p>
          <a:p>
            <a:r>
              <a:rPr lang="en-US" dirty="0"/>
              <a:t>Macros</a:t>
            </a:r>
          </a:p>
          <a:p>
            <a:r>
              <a:rPr lang="en-US" dirty="0"/>
              <a:t>Compiler expands them  -so replaces the macro call with the code generated by the macro</a:t>
            </a:r>
          </a:p>
          <a:p>
            <a:r>
              <a:rPr lang="en-US" dirty="0"/>
              <a:t>Macro runs before compiler checks types and interprets traits</a:t>
            </a:r>
          </a:p>
          <a:p>
            <a:r>
              <a:rPr lang="en-US" dirty="0"/>
              <a:t>Also means macros can create structs or </a:t>
            </a:r>
            <a:r>
              <a:rPr lang="en-US" dirty="0" err="1"/>
              <a:t>enums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B0F5A-AF80-4CE3-5F0D-06764494B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87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D9F16-7532-95CC-16E4-24291061C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5BFC7B-A8F2-B850-55BA-892C67012E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B64491-6469-5107-2DEA-7C3EEEF7D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examples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1A73F5-B3AB-2E5E-72F1-28075C4ED7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10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8F203-99A4-AC64-25B4-4DFD850C0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1DF506-2EC1-0DD7-1303-271367AFD0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60FB3C-57CC-4985-3DBE-21D8AEFFF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add examples of where will and won’t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49F55-25C5-44C1-002A-38F450EA29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5F01B-C560-4D30-AF57-266D2436B6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Other quick things to note – next few slides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Macro rules can be written using any kind of brackets, braces, parenthesis </a:t>
            </a:r>
            <a:r>
              <a:rPr lang="en-US" b="0" dirty="0" err="1"/>
              <a:t>etc</a:t>
            </a:r>
            <a:r>
              <a:rPr lang="en-US" b="0" dirty="0"/>
              <a:t>, same for calling.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Not sure why they chose to have this feature – maybe for giving freedom as you write your own code to mean something then also you can choose the syntax of the rules?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Original way shown on previous slide is the standard convention.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F3889-78B9-4A26-8D96-0603E4C316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5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65BD0-D283-DD0D-C6E0-A65B867AD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BF1CA-0C36-7F96-E160-F2D3A1F70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0950E-A265-B107-2973-1C506012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55FE9-3710-EE3E-93F0-593C7CFC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49310-01A8-E61A-AC52-DE7AED26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4FE17-9675-C173-6612-40DC947B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E5CAE-3EE6-81ED-E2C8-959D38110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23124-E1E9-AB05-2281-F7CB3FBE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85606-67AD-B2D4-8821-AD1211F6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47438-47FB-E73D-9188-D99F8D3B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0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7ECB70-31F0-EFC7-942A-BB5319AB2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5197C1-AC34-628B-DB10-7F1687612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4A694-856A-5437-DEB9-4B7A9C78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AE346-326F-19FD-1AA3-500F6936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1E72D-2F6F-675E-12EC-4DB1FB92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12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8E682-450D-3926-97A3-396E5BF19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E4EB8-6574-BC90-F60A-EEEC8D6AC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1B69-9463-DAA2-ACBE-F0DE86D6C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DA31-942F-8F71-C56D-8910D5413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E2C15-D494-1D8F-72C2-2E082E6C5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54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0302-D4C3-9D82-866C-7A0E6BD25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85CD5-8B2E-E6B9-DB89-4F8F00872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E169-7D1A-905E-DC6B-FBE1D329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DC4F1-866D-0BBE-E612-9D6A03FC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E21D9-07A1-9005-0C41-30881F68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51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021F8-3F83-38E2-FFFE-B74D6E705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8176C-B2A6-5969-4EF9-450245480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CEBA0-568C-EC45-E605-3E45B14D9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F8B27-A153-41A8-7AC9-EFEB3CC5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CDD-C244-46B0-628E-562DF9A68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27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38E23-6574-7AB3-A837-322D49C5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51879-52FC-9D7F-BA1A-D8690312D1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40E0E-6423-BB4A-9BFC-3442FB2D7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6159E-1649-7E83-B8DB-C0C09BA4F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50987-9246-88BD-4086-96DCCDA1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1D2A8-7DEF-A61A-2B1A-F941FDA1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0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1EC3-7D56-30DC-BEB3-F84ECC75D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73D24-542C-0D7E-0282-1329107A6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6696A-ED21-4A03-9C98-0F2435EE8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5D92C3-105A-68AD-001B-56FA82EFE9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A3F51A-5BAA-215C-59F0-E96C811A1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3689D1-6C93-0937-4A86-EFA46C4F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908966-2429-3EA9-5C6B-D6BA9CC3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1E23E1-2E5C-3111-002F-CB05AF66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83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28C0-CAC1-F1E8-E001-C91776CDD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CEB256-48D0-7BF3-F0EA-77566B8C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E378A6-6AE0-87A4-DBA8-D27936424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633B0-00EB-F49C-8E5E-7554B31E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89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B99271-FB6E-A0B8-8402-61431D1D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74ECD-FE1C-7E82-1C2E-0FEA41B06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80238-965B-2B54-5809-D848B9C5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86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B6C71-0019-4C26-08F5-762727340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DCFEC-5192-3EFA-4BE3-B33F2D5D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6E7E0-DEEE-98B3-5145-3BC575652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181C4-C56B-544B-DA43-511B1962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2B927-935D-8DFD-6A43-60B015B2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1EF18-556D-A612-3A15-CB36CEA8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0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A0E8-3E90-13C0-3F6F-686879E3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AADD-2641-0BB5-0066-C22A57FF2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F6471-BB1C-5357-6F73-2F87288C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21E75-B9D1-D8DD-C68C-07EC5EFC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A3ADA-A6E5-9E8B-594F-94AB0835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0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960F1-818A-D0BD-FCE1-A70479A25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09F87-19DD-8294-0CCB-56A7C23E0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5B348-12EB-8E6B-6F7D-5526F03E0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AB1FC-B5C2-5D17-410D-6691813EC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EE25D-D915-6563-D6E0-1D7D952EB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6F000-0D12-C2C1-E0A8-CB00D659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03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C162-7A1D-CED9-5692-9C0E81B8C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515134-95F5-7EB5-7414-FFC7E0DC8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FFE1D-3185-B5DE-0521-27686039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E0D95-24B2-D283-8C7C-C1F64F9A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A0A6F-2B09-7D67-D20C-8C5486DC0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67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567F71-E7F6-395D-54C0-22EB27EC3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E58C1-A29D-99A7-6B39-0AF4004A5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ECCD7-507A-91E4-CA9F-53C0D254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8655-EF30-727E-D045-FCAC5B514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1C6B7-9B83-A884-7551-36FFC023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90C39-0978-3C81-B33C-17C6B710F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0D9A8-191F-6452-0F57-CD4EA0C3F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E0317-F101-FE79-CFC5-85F52E21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ADC5-5A9D-DC05-4DBE-8CE5BE726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6153F-F957-AF19-6DE2-544928D1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4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0C5C-F454-ECCB-CBBF-8122DB28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040BE-FE9C-0BB0-FD57-3C564CE5FA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E34B3-5EE8-7340-4AB4-F321A63DA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610BB-B655-E71A-02A8-E59AEBC9D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470D6-A68C-28DF-90E4-630D74D6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A8DEC-82AB-72C0-D888-00F0133D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3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1BC2-259A-74F4-B843-016198EF6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7A215-6FA6-BEA4-1509-1D9DFB63F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C91CA-2490-4DAD-AA19-5A0081FF1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DB425F-F373-CA4A-686C-2F84E0745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EBBB0-B815-6E8B-6E67-7D016A9E2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63837-1119-8176-9472-0AD5A703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C484D-A816-7251-92BC-F8146FB11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549099-8297-F584-C2BB-76F73A330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5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A12D-0D6A-3B17-3B70-DD7BA500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5F811-E630-BBC8-B731-9D2EEC70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A3716-B0D6-8ADA-DFAA-1A94FAE45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3885F-1160-FE27-0A92-B6150473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19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71182A-54F9-9060-E181-B78ADA6E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7784F-26D2-7D88-8DB4-CB8B0C16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AA06B-3AB0-2D84-CFC5-4CAE72C8B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3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C65DF-8F2E-D75E-AC66-93A927686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685BE-7388-E0D0-6B2B-F4F335399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E81BE-CE8D-AA22-FBDF-F67BDCC30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492E5-08CC-8C58-9EE5-D4D544A3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84EE9-FA0B-7C8E-1E9E-2E6AFA2C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EEEB20-249C-FE38-EE26-7896B5FA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9B6F0-A1AB-4A21-C7E5-AC8C32A7D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BC69CC-8AC4-EB13-99A6-8205CF795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ABC05-2375-EA96-97FB-B7FC86660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B71DA-BBEF-685B-2277-4B6E6AFC2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13EC4-3B33-E844-513B-AE81DA4C6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AD8E6-7B4D-4493-7181-93C42B04C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4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046E6-9913-DFB9-12D1-619EB56A2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E811C-04D9-CB25-39F9-A2F4FD490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6681C-B93A-D397-634C-FC32CE277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E36F7-0686-48E8-B09D-254E885C10F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7B20A-6B76-E23F-A94E-D41830C69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C9F43-6813-EC8D-D49C-950FA0B1B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51705-3EB5-47C3-81EC-688A4B39D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7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7D2BC-FE52-01D1-9BD8-B60305C9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12567-94FB-EB46-502F-CB3668050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4E87B-1FA3-1C1F-7382-2599B58C2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0C62CB-0C0D-4DB8-AAF9-D9AD1357C91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83C72-CB6D-4617-B22D-542B97A3E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00ED3-06C3-82E0-D12B-FFF86DC7E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DCADE-B1AA-425C-BB05-D2854BE7A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6.png"/><Relationship Id="rId3" Type="http://schemas.openxmlformats.org/officeDocument/2006/relationships/image" Target="../media/image14.png"/><Relationship Id="rId7" Type="http://schemas.openxmlformats.org/officeDocument/2006/relationships/image" Target="../media/image1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30.png"/><Relationship Id="rId5" Type="http://schemas.openxmlformats.org/officeDocument/2006/relationships/image" Target="../media/image100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120.png"/><Relationship Id="rId1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13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9.png"/><Relationship Id="rId12" Type="http://schemas.openxmlformats.org/officeDocument/2006/relationships/customXml" Target="../ink/ink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11" Type="http://schemas.openxmlformats.org/officeDocument/2006/relationships/image" Target="../media/image21.png"/><Relationship Id="rId5" Type="http://schemas.openxmlformats.org/officeDocument/2006/relationships/image" Target="../media/image180.png"/><Relationship Id="rId10" Type="http://schemas.openxmlformats.org/officeDocument/2006/relationships/customXml" Target="../ink/ink8.xml"/><Relationship Id="rId4" Type="http://schemas.openxmlformats.org/officeDocument/2006/relationships/customXml" Target="../ink/ink5.xml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A68E0-B496-74DF-3747-CD0BE81629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Macros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0937D-38C8-21FF-15A3-C8B9B1F2A3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Anu Regmi</a:t>
            </a:r>
          </a:p>
        </p:txBody>
      </p:sp>
    </p:spTree>
    <p:extLst>
      <p:ext uri="{BB962C8B-B14F-4D97-AF65-F5344CB8AC3E}">
        <p14:creationId xmlns:p14="http://schemas.microsoft.com/office/powerpoint/2010/main" val="292382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AC026-4654-BC54-8C63-D6D1C649F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Declarative Macros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A55AD7-D189-3B98-01E3-192CD24D1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macro_rules</a:t>
            </a:r>
            <a:r>
              <a:rPr lang="en-US" dirty="0"/>
              <a:t>!</a:t>
            </a:r>
          </a:p>
          <a:p>
            <a:r>
              <a:rPr lang="en-US" dirty="0"/>
              <a:t>Metaprogramming</a:t>
            </a:r>
          </a:p>
          <a:p>
            <a:r>
              <a:rPr lang="en-US" dirty="0"/>
              <a:t>Captures </a:t>
            </a:r>
          </a:p>
        </p:txBody>
      </p:sp>
    </p:spTree>
    <p:extLst>
      <p:ext uri="{BB962C8B-B14F-4D97-AF65-F5344CB8AC3E}">
        <p14:creationId xmlns:p14="http://schemas.microsoft.com/office/powerpoint/2010/main" val="3632720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BEDF8-7B0B-D71C-162B-8A0BF5140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(),[],{}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EA710-0EF0-990F-DFD6-45FFF6E2A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7665" y="370048"/>
            <a:ext cx="3165962" cy="19841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6FC417F-412B-FB3A-1007-07CDF6ECE6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681" y="2665400"/>
            <a:ext cx="9752954" cy="24576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BD394A9-6794-D8DA-BE74-64577F8C35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681" y="4888245"/>
            <a:ext cx="9027695" cy="103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877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5172-0A03-9D5B-7088-31AA3F33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Captures -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7C8AC-B2B1-1535-37D0-81D0CE7B0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04232" cy="4351338"/>
          </a:xfrm>
        </p:spPr>
        <p:txBody>
          <a:bodyPr/>
          <a:lstStyle/>
          <a:p>
            <a:r>
              <a:rPr lang="en-US" dirty="0"/>
              <a:t>Variables from surrounding scope </a:t>
            </a:r>
          </a:p>
          <a:p>
            <a:r>
              <a:rPr lang="en-US" dirty="0"/>
              <a:t>Referred to within the code</a:t>
            </a:r>
          </a:p>
          <a:p>
            <a:r>
              <a:rPr lang="en-US" dirty="0"/>
              <a:t>Dynamic values/ data from outside macro pattern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F52D82-52BC-0791-CF34-2F35AA7F66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2432" y="1161288"/>
            <a:ext cx="5849112" cy="33625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3BD727-68F5-5B3D-CD31-4E34D5A19E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0176" y="5320046"/>
            <a:ext cx="6330696" cy="63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55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9D98-51CA-EBA2-C254-7EE8E1731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Capture - Examples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AB06CB9-2120-8618-E159-EAB33C16405D}"/>
              </a:ext>
            </a:extLst>
          </p:cNvPr>
          <p:cNvGrpSpPr/>
          <p:nvPr/>
        </p:nvGrpSpPr>
        <p:grpSpPr>
          <a:xfrm>
            <a:off x="298348" y="1502936"/>
            <a:ext cx="5667601" cy="3427712"/>
            <a:chOff x="4647473" y="1862596"/>
            <a:chExt cx="6706327" cy="42177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5DD68CB-7D36-E80D-3FF9-B61A7AA234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47473" y="1862596"/>
              <a:ext cx="6706327" cy="4217714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74F2D4D-3FA0-DCC6-CE7A-49C6A8896777}"/>
                    </a:ext>
                  </a:extLst>
                </p14:cNvPr>
                <p14:cNvContentPartPr/>
                <p14:nvPr/>
              </p14:nvContentPartPr>
              <p14:xfrm>
                <a:off x="6329524" y="3182305"/>
                <a:ext cx="18720" cy="4158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74F2D4D-3FA0-DCC6-CE7A-49C6A889677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308677" y="3160164"/>
                  <a:ext cx="60840" cy="4596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EA47CEC6-C333-4BBA-74CF-B34BA0B25D01}"/>
                    </a:ext>
                  </a:extLst>
                </p14:cNvPr>
                <p14:cNvContentPartPr/>
                <p14:nvPr/>
              </p14:nvContentPartPr>
              <p14:xfrm>
                <a:off x="6347884" y="3597385"/>
                <a:ext cx="716040" cy="122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EA47CEC6-C333-4BBA-74CF-B34BA0B25D0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326586" y="3575528"/>
                  <a:ext cx="758210" cy="555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F465B0E-484B-D0B9-2916-10B4BC130F84}"/>
                    </a:ext>
                  </a:extLst>
                </p14:cNvPr>
                <p14:cNvContentPartPr/>
                <p14:nvPr/>
              </p14:nvContentPartPr>
              <p14:xfrm>
                <a:off x="6311884" y="3134065"/>
                <a:ext cx="698400" cy="604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F465B0E-484B-D0B9-2916-10B4BC130F8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290578" y="3111992"/>
                  <a:ext cx="740585" cy="1041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F69E0E3-6D19-84BE-F246-F8385F1250B0}"/>
                    </a:ext>
                  </a:extLst>
                </p14:cNvPr>
                <p14:cNvContentPartPr/>
                <p14:nvPr/>
              </p14:nvContentPartPr>
              <p14:xfrm>
                <a:off x="7039804" y="3152065"/>
                <a:ext cx="36720" cy="4579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F69E0E3-6D19-84BE-F246-F8385F1250B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018455" y="3129922"/>
                  <a:ext cx="78991" cy="501763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5FC0E081-0019-1703-01DE-27E1A342A27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98348" y="5652011"/>
            <a:ext cx="7598387" cy="57454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4894DF8-94F8-B35B-2307-CD257E304961}"/>
              </a:ext>
            </a:extLst>
          </p:cNvPr>
          <p:cNvSpPr txBox="1"/>
          <p:nvPr/>
        </p:nvSpPr>
        <p:spPr>
          <a:xfrm>
            <a:off x="2639705" y="510666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OR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EB55CC8E-5B51-DBEA-1551-588FCCDB77A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62465" y="1537067"/>
            <a:ext cx="5371085" cy="234512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203BE08D-76B3-33B6-5D73-3B814FF9FB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07498" y="3882190"/>
            <a:ext cx="5667601" cy="86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29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C4BA-FFA9-F4E6-2114-8207A02C6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4BC72-7655-8E06-F4BC-4A8619F21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Macro call must have something that matches at least one rule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A2CEFA7-51ED-6824-35C1-9101FEE91939}"/>
              </a:ext>
            </a:extLst>
          </p:cNvPr>
          <p:cNvGrpSpPr/>
          <p:nvPr/>
        </p:nvGrpSpPr>
        <p:grpSpPr>
          <a:xfrm>
            <a:off x="894347" y="2791641"/>
            <a:ext cx="6903677" cy="3786811"/>
            <a:chOff x="5583981" y="1236452"/>
            <a:chExt cx="6010450" cy="346388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4CBEA75-53CA-AC88-E4A3-336631AAC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83981" y="1236452"/>
              <a:ext cx="6010450" cy="3463883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5847A2FA-0A60-03ED-9115-11DFF02B6584}"/>
                    </a:ext>
                  </a:extLst>
                </p14:cNvPr>
                <p14:cNvContentPartPr/>
                <p14:nvPr/>
              </p14:nvContentPartPr>
              <p14:xfrm>
                <a:off x="7378787" y="1998000"/>
                <a:ext cx="300960" cy="3157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5847A2FA-0A60-03ED-9115-11DFF02B658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370949" y="1989770"/>
                  <a:ext cx="316322" cy="3318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DDF068D-D505-C1B7-8568-9317E4CC2727}"/>
                    </a:ext>
                  </a:extLst>
                </p14:cNvPr>
                <p14:cNvContentPartPr/>
                <p14:nvPr/>
              </p14:nvContentPartPr>
              <p14:xfrm>
                <a:off x="8770907" y="1960560"/>
                <a:ext cx="282600" cy="3355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DDF068D-D505-C1B7-8568-9317E4CC272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763379" y="1952658"/>
                  <a:ext cx="297969" cy="351654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5C5516C-23FD-2B2D-2355-E8114449169C}"/>
                </a:ext>
              </a:extLst>
            </p:cNvPr>
            <p:cNvGrpSpPr/>
            <p:nvPr/>
          </p:nvGrpSpPr>
          <p:grpSpPr>
            <a:xfrm>
              <a:off x="10725027" y="3626760"/>
              <a:ext cx="188640" cy="327960"/>
              <a:chOff x="10725027" y="3626760"/>
              <a:chExt cx="188640" cy="327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BB4C81A6-835D-3D22-7204-6F9D13A049E6}"/>
                      </a:ext>
                    </a:extLst>
                  </p14:cNvPr>
                  <p14:cNvContentPartPr/>
                  <p14:nvPr/>
                </p14:nvContentPartPr>
                <p14:xfrm>
                  <a:off x="10725027" y="3626760"/>
                  <a:ext cx="188640" cy="32796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BB4C81A6-835D-3D22-7204-6F9D13A049E6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10717180" y="3618849"/>
                    <a:ext cx="204020" cy="3441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13" name="Ink 12">
                    <a:extLst>
                      <a:ext uri="{FF2B5EF4-FFF2-40B4-BE49-F238E27FC236}">
                        <a16:creationId xmlns:a16="http://schemas.microsoft.com/office/drawing/2014/main" id="{66047D3F-0921-403B-8F34-6DF01B14EC5F}"/>
                      </a:ext>
                    </a:extLst>
                  </p14:cNvPr>
                  <p14:cNvContentPartPr/>
                  <p14:nvPr/>
                </p14:nvContentPartPr>
                <p14:xfrm>
                  <a:off x="10833027" y="3630720"/>
                  <a:ext cx="31320" cy="2016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66047D3F-0921-403B-8F34-6DF01B14EC5F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10825510" y="3622788"/>
                    <a:ext cx="46667" cy="36354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C2FDE65-D721-30C4-3E68-C73C857A8B3E}"/>
                    </a:ext>
                  </a:extLst>
                </p14:cNvPr>
                <p14:cNvContentPartPr/>
                <p14:nvPr/>
              </p14:nvContentPartPr>
              <p14:xfrm>
                <a:off x="10240827" y="3677160"/>
                <a:ext cx="221040" cy="2862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C2FDE65-D721-30C4-3E68-C73C857A8B3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233313" y="3669256"/>
                  <a:ext cx="236381" cy="302338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759367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7D23CA2-F53D-7129-905B-5734A1E2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example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9FFAC5-411F-2148-D78E-584BF5284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65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08A87-06C3-6E69-9DB2-11C52088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177" y="365126"/>
            <a:ext cx="10608623" cy="668028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 comparison table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E6A6D6-F19D-949E-5430-A173AFCB25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5847176"/>
              </p:ext>
            </p:extLst>
          </p:nvPr>
        </p:nvGraphicFramePr>
        <p:xfrm>
          <a:off x="745177" y="1149523"/>
          <a:ext cx="10515596" cy="5708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99">
                  <a:extLst>
                    <a:ext uri="{9D8B030D-6E8A-4147-A177-3AD203B41FA5}">
                      <a16:colId xmlns:a16="http://schemas.microsoft.com/office/drawing/2014/main" val="329961608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1226844784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3086577729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3291472862"/>
                    </a:ext>
                  </a:extLst>
                </a:gridCol>
              </a:tblGrid>
              <a:tr h="404957">
                <a:tc>
                  <a:txBody>
                    <a:bodyPr/>
                    <a:lstStyle/>
                    <a:p>
                      <a:r>
                        <a:rPr lang="en-US" dirty="0"/>
                        <a:t>Feature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682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Must declare type and number of parameters?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 instead take variable number of parameters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argument: </a:t>
                      </a:r>
                      <a:r>
                        <a:rPr lang="en-US" dirty="0" err="1"/>
                        <a:t>Println</a:t>
                      </a:r>
                      <a:r>
                        <a:rPr lang="en-US" dirty="0"/>
                        <a:t>!(“hello”) </a:t>
                      </a:r>
                    </a:p>
                    <a:p>
                      <a:r>
                        <a:rPr lang="en-US" dirty="0"/>
                        <a:t>Two arguments:</a:t>
                      </a:r>
                    </a:p>
                    <a:p>
                      <a:r>
                        <a:rPr lang="en-US" dirty="0" err="1"/>
                        <a:t>Println</a:t>
                      </a:r>
                      <a:r>
                        <a:rPr lang="en-US" dirty="0"/>
                        <a:t>!(“hello {}”, name)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74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Called/expanded at runtime or compile time?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Runtime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Can’t implement a Trait -Traits need to be implemented at compile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 time</a:t>
                      </a:r>
                    </a:p>
                    <a:p>
                      <a:r>
                        <a:rPr lang="en-US" dirty="0"/>
                        <a:t>Macros expanded before compiler interprets meaning of code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Can implement a trait on a given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284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More complex definitions – harder to read, understand and maintain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47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Can be defined anywhere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be defined or brought into scope before being called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103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9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7A83-6494-77D7-FF15-91740C555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5C8F1C-0147-8127-D217-495493B70D85}"/>
              </a:ext>
            </a:extLst>
          </p:cNvPr>
          <p:cNvSpPr txBox="1"/>
          <p:nvPr/>
        </p:nvSpPr>
        <p:spPr>
          <a:xfrm>
            <a:off x="2150753" y="1794173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Unhelpful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F9218F-95C4-FA7B-21D6-D7D33C876773}"/>
              </a:ext>
            </a:extLst>
          </p:cNvPr>
          <p:cNvSpPr txBox="1"/>
          <p:nvPr/>
        </p:nvSpPr>
        <p:spPr>
          <a:xfrm>
            <a:off x="7754587" y="1741701"/>
            <a:ext cx="1352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Pretty good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9283FB-0DF4-A890-7A2D-1D039F969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537" y="2531379"/>
            <a:ext cx="2719449" cy="35809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6698A2-3C39-32FA-DDD1-B3014C99AA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0354" y="2699361"/>
            <a:ext cx="2521080" cy="324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6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D80CC-97C4-B4E7-46CB-F8E849E15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Macros -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E6C68-C722-651F-4E0A-B6CF9AC75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 know – </a:t>
            </a:r>
            <a:r>
              <a:rPr lang="en-US" dirty="0" err="1"/>
              <a:t>println</a:t>
            </a:r>
            <a:r>
              <a:rPr lang="en-US" dirty="0"/>
              <a:t>!</a:t>
            </a:r>
          </a:p>
          <a:p>
            <a:r>
              <a:rPr lang="en-US" dirty="0"/>
              <a:t>Declarative macros using </a:t>
            </a:r>
            <a:r>
              <a:rPr lang="en-US" dirty="0" err="1"/>
              <a:t>macro_rules</a:t>
            </a:r>
            <a:r>
              <a:rPr lang="en-US" dirty="0"/>
              <a:t>!</a:t>
            </a:r>
          </a:p>
          <a:p>
            <a:r>
              <a:rPr lang="en-US" dirty="0"/>
              <a:t>Procedural macros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5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C4C59-36A8-4A20-8109-537F627D5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4281"/>
            <a:ext cx="10515600" cy="1325563"/>
          </a:xfrm>
        </p:spPr>
        <p:txBody>
          <a:bodyPr/>
          <a:lstStyle/>
          <a:p>
            <a:r>
              <a:rPr lang="en-US" dirty="0"/>
              <a:t>Declarative Macros – basic syntax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D28FC0C-3DB2-E9E4-9002-8E22A7A57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Syntax</a:t>
            </a:r>
          </a:p>
          <a:p>
            <a:r>
              <a:rPr lang="en-US" dirty="0"/>
              <a:t>Calling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AC23E7-D0D3-F1FB-194A-052EC8E87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773" y="1598047"/>
            <a:ext cx="3591426" cy="19589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0A01C7E-3A23-78CA-560D-792499ED49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1773" y="3751623"/>
            <a:ext cx="3804447" cy="27412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7EE680-49D7-0BC6-FA79-F2B2661456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1552" y="5146372"/>
            <a:ext cx="4006516" cy="1082842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E21889A-523A-15D3-7786-0205CCCAFDBA}"/>
              </a:ext>
            </a:extLst>
          </p:cNvPr>
          <p:cNvCxnSpPr>
            <a:cxnSpLocks/>
          </p:cNvCxnSpPr>
          <p:nvPr/>
        </p:nvCxnSpPr>
        <p:spPr>
          <a:xfrm>
            <a:off x="6080502" y="5770936"/>
            <a:ext cx="1501050" cy="0"/>
          </a:xfrm>
          <a:prstGeom prst="straightConnector1">
            <a:avLst/>
          </a:prstGeom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07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057C4-053A-7A05-548A-DE624FFA8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Macros vs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4680E-71CF-02F1-EDC1-BE92DDEB2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Macros – a way of writing code that writes other code</a:t>
            </a:r>
          </a:p>
          <a:p>
            <a:r>
              <a:rPr lang="en-US" dirty="0"/>
              <a:t>Metaprogramming </a:t>
            </a:r>
          </a:p>
          <a:p>
            <a:r>
              <a:rPr lang="en-US" dirty="0" err="1"/>
              <a:t>println</a:t>
            </a:r>
            <a:r>
              <a:rPr lang="en-US" dirty="0"/>
              <a:t>!, </a:t>
            </a:r>
            <a:r>
              <a:rPr lang="en-US" dirty="0" err="1"/>
              <a:t>vec</a:t>
            </a:r>
            <a:r>
              <a:rPr lang="en-US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1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208AE-DED7-2335-D78C-DC433DA29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 Handling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5F889E9-4125-085B-683F-F035AED22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0568"/>
            <a:ext cx="5181600" cy="4551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Functions</a:t>
            </a:r>
          </a:p>
          <a:p>
            <a:r>
              <a:rPr lang="en-US" sz="2400" dirty="0"/>
              <a:t>Must declare number and type of parameters</a:t>
            </a:r>
          </a:p>
          <a:p>
            <a:r>
              <a:rPr lang="en-US" sz="2400" dirty="0"/>
              <a:t>Operate at runtime so compiler needs to know exactly how call will look</a:t>
            </a:r>
          </a:p>
          <a:p>
            <a:r>
              <a:rPr lang="en-US" sz="2400" dirty="0"/>
              <a:t>Example: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Must pass exactly one argument Can’t pass 0 or 2: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1CB6260-0BFF-C14B-FF8C-718730EF0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480568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Macros</a:t>
            </a:r>
          </a:p>
          <a:p>
            <a:r>
              <a:rPr lang="en-US" sz="2400" dirty="0"/>
              <a:t>Can take a variable number of parameters</a:t>
            </a:r>
          </a:p>
          <a:p>
            <a:r>
              <a:rPr lang="en-US" sz="2400" dirty="0"/>
              <a:t>Match patterns and not types</a:t>
            </a:r>
          </a:p>
          <a:p>
            <a:r>
              <a:rPr lang="en-US" sz="2400" dirty="0"/>
              <a:t>Examples: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Accepts anything that matches the pattern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3148B3B-84E0-7EC1-046D-776972BF2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596" y="4042995"/>
            <a:ext cx="5232497" cy="10351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488374B-71D9-7297-F805-ABD972BED0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337" y="6016431"/>
            <a:ext cx="1939506" cy="56007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BF55D48-DAB6-68A6-192A-F3114F2513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2404" y="3525433"/>
            <a:ext cx="5455709" cy="103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8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E38FE-C0D5-D92A-4CCA-BA3216227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7353A-EC42-E862-4ADE-33C55A888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 Time vs Runtime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513CE24-F6A0-45B0-39D1-B00F20CDA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0568"/>
            <a:ext cx="5181600" cy="4551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Functions</a:t>
            </a:r>
          </a:p>
          <a:p>
            <a:r>
              <a:rPr lang="en-US" sz="2400" dirty="0"/>
              <a:t>Runs at runtime</a:t>
            </a:r>
          </a:p>
          <a:p>
            <a:r>
              <a:rPr lang="en-US" sz="2400" dirty="0"/>
              <a:t>Executes after program is compiled</a:t>
            </a:r>
          </a:p>
          <a:p>
            <a:r>
              <a:rPr lang="en-US" sz="2400" dirty="0"/>
              <a:t>So, functions can’t:</a:t>
            </a:r>
          </a:p>
          <a:p>
            <a:pPr lvl="1"/>
            <a:r>
              <a:rPr lang="en-US" sz="2000" dirty="0"/>
              <a:t>Generate new code</a:t>
            </a:r>
          </a:p>
          <a:p>
            <a:pPr lvl="1"/>
            <a:r>
              <a:rPr lang="en-US" sz="2000" dirty="0"/>
              <a:t>Implement traits </a:t>
            </a:r>
          </a:p>
          <a:p>
            <a:pPr lvl="1"/>
            <a:r>
              <a:rPr lang="en-US" sz="2000" dirty="0"/>
              <a:t>Create new types or modules</a:t>
            </a:r>
          </a:p>
          <a:p>
            <a:r>
              <a:rPr lang="en-US" sz="2400" dirty="0"/>
              <a:t>Operate on values not structure of program</a:t>
            </a:r>
          </a:p>
          <a:p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30824E0-8589-0DE0-980F-7A27008A2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48056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Macros</a:t>
            </a:r>
          </a:p>
          <a:p>
            <a:r>
              <a:rPr lang="en-US" sz="2400" dirty="0"/>
              <a:t>Expanded during compile time</a:t>
            </a:r>
          </a:p>
          <a:p>
            <a:r>
              <a:rPr lang="en-US" sz="2400" dirty="0"/>
              <a:t>Are expanded before the compiler interprets the meaning of the code</a:t>
            </a:r>
          </a:p>
          <a:p>
            <a:r>
              <a:rPr lang="en-US" sz="2400" dirty="0"/>
              <a:t>Allows a macro to do the following:</a:t>
            </a:r>
          </a:p>
          <a:p>
            <a:pPr lvl="1"/>
            <a:r>
              <a:rPr lang="en-US" sz="2000" dirty="0"/>
              <a:t>Generate new Rust code</a:t>
            </a:r>
          </a:p>
          <a:p>
            <a:pPr lvl="1"/>
            <a:r>
              <a:rPr lang="en-US" sz="2000" dirty="0"/>
              <a:t>Implement traits </a:t>
            </a:r>
          </a:p>
          <a:p>
            <a:pPr lvl="1"/>
            <a:r>
              <a:rPr lang="en-US" sz="2000" dirty="0"/>
              <a:t>Create new types or modules</a:t>
            </a:r>
          </a:p>
          <a:p>
            <a:r>
              <a:rPr lang="en-US" sz="2400" dirty="0"/>
              <a:t>Operate on program structure at compile time</a:t>
            </a:r>
          </a:p>
        </p:txBody>
      </p:sp>
    </p:spTree>
    <p:extLst>
      <p:ext uri="{BB962C8B-B14F-4D97-AF65-F5344CB8AC3E}">
        <p14:creationId xmlns:p14="http://schemas.microsoft.com/office/powerpoint/2010/main" val="409573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EC8E1-38A3-6983-4E64-AD5BDD5E6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B18DC-BFF3-B0F5-92FD-4C432F264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definitions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4303C22-77F7-57E5-C819-645A2655AF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0568"/>
            <a:ext cx="5181600" cy="4551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Functions</a:t>
            </a:r>
          </a:p>
          <a:p>
            <a:r>
              <a:rPr lang="en-US" sz="2400" dirty="0"/>
              <a:t>Clear input and output</a:t>
            </a:r>
          </a:p>
          <a:p>
            <a:r>
              <a:rPr lang="en-US" sz="2400" dirty="0"/>
              <a:t>Executes as written</a:t>
            </a:r>
          </a:p>
          <a:p>
            <a:r>
              <a:rPr lang="en-US" sz="2400" dirty="0"/>
              <a:t>Example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C76B434-FF1E-EE1D-9A92-367CDC74A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48056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Macros</a:t>
            </a:r>
          </a:p>
          <a:p>
            <a:r>
              <a:rPr lang="en-US" sz="2400" dirty="0"/>
              <a:t>Much more complex definitions</a:t>
            </a:r>
          </a:p>
          <a:p>
            <a:r>
              <a:rPr lang="en-US" sz="2400" dirty="0"/>
              <a:t>Writing Rust code that writes Rust code</a:t>
            </a:r>
          </a:p>
          <a:p>
            <a:r>
              <a:rPr lang="en-US" sz="2400" dirty="0"/>
              <a:t>More difficult to read, understand and maintain</a:t>
            </a:r>
          </a:p>
          <a:p>
            <a:r>
              <a:rPr lang="en-US" sz="2400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35613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068DE-4FF1-C99F-78BB-43B6C0BDF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E0A8-BD26-E99D-2B5A-97D5AA086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6538199-3AD1-23D2-1052-591CD2A38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0568"/>
            <a:ext cx="5181600" cy="4551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Functions</a:t>
            </a:r>
          </a:p>
          <a:p>
            <a:r>
              <a:rPr lang="en-US" sz="2400" dirty="0"/>
              <a:t>Can be defined anywhere</a:t>
            </a:r>
          </a:p>
          <a:p>
            <a:r>
              <a:rPr lang="en-US" sz="2400" dirty="0"/>
              <a:t>Can be called anywhere</a:t>
            </a:r>
            <a:endParaRPr lang="en-US" dirty="0"/>
          </a:p>
          <a:p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157BEB4-5BAA-4A4A-6928-05928A86A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48056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Macros</a:t>
            </a:r>
          </a:p>
          <a:p>
            <a:r>
              <a:rPr lang="en-US" sz="2400" dirty="0"/>
              <a:t>Must be defined before being called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8828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1050</Words>
  <Application>Microsoft Office PowerPoint</Application>
  <PresentationFormat>Widescreen</PresentationFormat>
  <Paragraphs>175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1_Office Theme</vt:lpstr>
      <vt:lpstr>Macros</vt:lpstr>
      <vt:lpstr>Note</vt:lpstr>
      <vt:lpstr>Macros - outline</vt:lpstr>
      <vt:lpstr>Declarative Macros – basic syntax</vt:lpstr>
      <vt:lpstr>Macros vs Functions</vt:lpstr>
      <vt:lpstr>Parameter Handling</vt:lpstr>
      <vt:lpstr>Compile Time vs Runtime</vt:lpstr>
      <vt:lpstr>Complexity of definitions</vt:lpstr>
      <vt:lpstr>Scope</vt:lpstr>
      <vt:lpstr>Back to Declarative Macros</vt:lpstr>
      <vt:lpstr>(),[],{}</vt:lpstr>
      <vt:lpstr>Captures - Syntax</vt:lpstr>
      <vt:lpstr>Capture - Examples</vt:lpstr>
      <vt:lpstr>Strict matching</vt:lpstr>
      <vt:lpstr>Final example</vt:lpstr>
      <vt:lpstr>Summary comparison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Regmi, Anu</dc:creator>
  <cp:lastModifiedBy>Regmi, Anu</cp:lastModifiedBy>
  <cp:revision>1</cp:revision>
  <dcterms:created xsi:type="dcterms:W3CDTF">2026-04-04T15:47:15Z</dcterms:created>
  <dcterms:modified xsi:type="dcterms:W3CDTF">2026-04-06T14:39:19Z</dcterms:modified>
</cp:coreProperties>
</file>