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A151A0-3AF2-49EE-B698-C72EF10CE114}" v="74" dt="2026-04-01T21:44:52.3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7"/>
      </p:cViewPr>
      <p:guideLst/>
    </p:cSldViewPr>
  </p:slideViewPr>
  <p:notesTextViewPr>
    <p:cViewPr>
      <p:scale>
        <a:sx n="3" d="2"/>
        <a:sy n="3" d="2"/>
      </p:scale>
      <p:origin x="0" y="-5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yle Hinkle" userId="056c4d4a7b4fe25a" providerId="LiveId" clId="{1B73FA78-9A83-468C-8DA7-99757F7064A0}"/>
    <pc:docChg chg="undo redo custSel addSld delSld modSld">
      <pc:chgData name="Kyle Hinkle" userId="056c4d4a7b4fe25a" providerId="LiveId" clId="{1B73FA78-9A83-468C-8DA7-99757F7064A0}" dt="2026-04-01T21:49:04.629" v="3085" actId="20577"/>
      <pc:docMkLst>
        <pc:docMk/>
      </pc:docMkLst>
      <pc:sldChg chg="addSp modSp mod setBg addAnim">
        <pc:chgData name="Kyle Hinkle" userId="056c4d4a7b4fe25a" providerId="LiveId" clId="{1B73FA78-9A83-468C-8DA7-99757F7064A0}" dt="2026-04-01T21:46:53.976" v="2968"/>
        <pc:sldMkLst>
          <pc:docMk/>
          <pc:sldMk cId="2976300634" sldId="256"/>
        </pc:sldMkLst>
        <pc:spChg chg="mod ord">
          <ac:chgData name="Kyle Hinkle" userId="056c4d4a7b4fe25a" providerId="LiveId" clId="{1B73FA78-9A83-468C-8DA7-99757F7064A0}" dt="2026-04-01T21:46:53.976" v="2966" actId="26606"/>
          <ac:spMkLst>
            <pc:docMk/>
            <pc:sldMk cId="2976300634" sldId="256"/>
            <ac:spMk id="2" creationId="{0E84AECC-B18A-950F-607B-D3D87592E6F9}"/>
          </ac:spMkLst>
        </pc:spChg>
        <pc:spChg chg="mod">
          <ac:chgData name="Kyle Hinkle" userId="056c4d4a7b4fe25a" providerId="LiveId" clId="{1B73FA78-9A83-468C-8DA7-99757F7064A0}" dt="2026-04-01T21:46:53.976" v="2966" actId="26606"/>
          <ac:spMkLst>
            <pc:docMk/>
            <pc:sldMk cId="2976300634" sldId="256"/>
            <ac:spMk id="3" creationId="{6D55A499-9854-02D0-0307-772C824DA422}"/>
          </ac:spMkLst>
        </pc:spChg>
        <pc:cxnChg chg="add">
          <ac:chgData name="Kyle Hinkle" userId="056c4d4a7b4fe25a" providerId="LiveId" clId="{1B73FA78-9A83-468C-8DA7-99757F7064A0}" dt="2026-04-01T21:46:53.976" v="2966" actId="26606"/>
          <ac:cxnSpMkLst>
            <pc:docMk/>
            <pc:sldMk cId="2976300634" sldId="256"/>
            <ac:cxnSpMk id="8" creationId="{179C4C8E-197B-4679-AE96-B5147F971C90}"/>
          </ac:cxnSpMkLst>
        </pc:cxnChg>
      </pc:sldChg>
      <pc:sldChg chg="modSp new del mod">
        <pc:chgData name="Kyle Hinkle" userId="056c4d4a7b4fe25a" providerId="LiveId" clId="{1B73FA78-9A83-468C-8DA7-99757F7064A0}" dt="2026-04-01T21:45:25.126" v="2938" actId="47"/>
        <pc:sldMkLst>
          <pc:docMk/>
          <pc:sldMk cId="594885088" sldId="257"/>
        </pc:sldMkLst>
      </pc:sldChg>
      <pc:sldChg chg="addSp delSp modSp new mod">
        <pc:chgData name="Kyle Hinkle" userId="056c4d4a7b4fe25a" providerId="LiveId" clId="{1B73FA78-9A83-468C-8DA7-99757F7064A0}" dt="2026-04-01T17:54:25.048" v="2136" actId="20577"/>
        <pc:sldMkLst>
          <pc:docMk/>
          <pc:sldMk cId="2621418997" sldId="258"/>
        </pc:sldMkLst>
        <pc:spChg chg="mod">
          <ac:chgData name="Kyle Hinkle" userId="056c4d4a7b4fe25a" providerId="LiveId" clId="{1B73FA78-9A83-468C-8DA7-99757F7064A0}" dt="2026-04-01T17:54:25.048" v="2136" actId="20577"/>
          <ac:spMkLst>
            <pc:docMk/>
            <pc:sldMk cId="2621418997" sldId="258"/>
            <ac:spMk id="2" creationId="{88185AF8-5FE7-4222-AC2D-DAECBB305FAE}"/>
          </ac:spMkLst>
        </pc:spChg>
        <pc:spChg chg="mod">
          <ac:chgData name="Kyle Hinkle" userId="056c4d4a7b4fe25a" providerId="LiveId" clId="{1B73FA78-9A83-468C-8DA7-99757F7064A0}" dt="2026-04-01T17:37:26.118" v="2128" actId="27636"/>
          <ac:spMkLst>
            <pc:docMk/>
            <pc:sldMk cId="2621418997" sldId="258"/>
            <ac:spMk id="3" creationId="{2B4B5A1D-C0C6-EAEC-0438-A378BC8E0786}"/>
          </ac:spMkLst>
        </pc:spChg>
        <pc:spChg chg="add">
          <ac:chgData name="Kyle Hinkle" userId="056c4d4a7b4fe25a" providerId="LiveId" clId="{1B73FA78-9A83-468C-8DA7-99757F7064A0}" dt="2026-04-01T17:35:17.111" v="2093"/>
          <ac:spMkLst>
            <pc:docMk/>
            <pc:sldMk cId="2621418997" sldId="258"/>
            <ac:spMk id="4" creationId="{6444B811-9AE2-C701-BEFD-0471E34D6792}"/>
          </ac:spMkLst>
        </pc:spChg>
        <pc:spChg chg="add del">
          <ac:chgData name="Kyle Hinkle" userId="056c4d4a7b4fe25a" providerId="LiveId" clId="{1B73FA78-9A83-468C-8DA7-99757F7064A0}" dt="2026-04-01T17:36:36.284" v="2110" actId="22"/>
          <ac:spMkLst>
            <pc:docMk/>
            <pc:sldMk cId="2621418997" sldId="258"/>
            <ac:spMk id="6" creationId="{1BC47AA1-AEFE-69D3-BF3A-C3FC17E560CE}"/>
          </ac:spMkLst>
        </pc:spChg>
      </pc:sldChg>
      <pc:sldChg chg="addSp delSp modSp new mod setBg">
        <pc:chgData name="Kyle Hinkle" userId="056c4d4a7b4fe25a" providerId="LiveId" clId="{1B73FA78-9A83-468C-8DA7-99757F7064A0}" dt="2026-04-01T19:46:17.873" v="2279" actId="20577"/>
        <pc:sldMkLst>
          <pc:docMk/>
          <pc:sldMk cId="4228227247" sldId="259"/>
        </pc:sldMkLst>
        <pc:spChg chg="mod">
          <ac:chgData name="Kyle Hinkle" userId="056c4d4a7b4fe25a" providerId="LiveId" clId="{1B73FA78-9A83-468C-8DA7-99757F7064A0}" dt="2026-04-01T19:45:15.403" v="2265" actId="26606"/>
          <ac:spMkLst>
            <pc:docMk/>
            <pc:sldMk cId="4228227247" sldId="259"/>
            <ac:spMk id="2" creationId="{F965D1C8-F427-F8BF-ABE3-4194D45572CA}"/>
          </ac:spMkLst>
        </pc:spChg>
        <pc:spChg chg="add del mod">
          <ac:chgData name="Kyle Hinkle" userId="056c4d4a7b4fe25a" providerId="LiveId" clId="{1B73FA78-9A83-468C-8DA7-99757F7064A0}" dt="2026-04-01T19:45:38.413" v="2269" actId="26606"/>
          <ac:spMkLst>
            <pc:docMk/>
            <pc:sldMk cId="4228227247" sldId="259"/>
            <ac:spMk id="3" creationId="{6B5C12E3-2CEF-AB03-E4FA-8B1E99FFBA1D}"/>
          </ac:spMkLst>
        </pc:spChg>
        <pc:spChg chg="add del mod">
          <ac:chgData name="Kyle Hinkle" userId="056c4d4a7b4fe25a" providerId="LiveId" clId="{1B73FA78-9A83-468C-8DA7-99757F7064A0}" dt="2026-04-01T17:55:45.709" v="2164" actId="478"/>
          <ac:spMkLst>
            <pc:docMk/>
            <pc:sldMk cId="4228227247" sldId="259"/>
            <ac:spMk id="4" creationId="{82144912-2369-D044-DAEF-D1A4E5182EC4}"/>
          </ac:spMkLst>
        </pc:spChg>
        <pc:spChg chg="add mod">
          <ac:chgData name="Kyle Hinkle" userId="056c4d4a7b4fe25a" providerId="LiveId" clId="{1B73FA78-9A83-468C-8DA7-99757F7064A0}" dt="2026-04-01T19:46:17.873" v="2279" actId="20577"/>
          <ac:spMkLst>
            <pc:docMk/>
            <pc:sldMk cId="4228227247" sldId="259"/>
            <ac:spMk id="8" creationId="{B2C511C2-6C1B-C501-35A7-7026D3FEE256}"/>
          </ac:spMkLst>
        </pc:spChg>
        <pc:spChg chg="add del">
          <ac:chgData name="Kyle Hinkle" userId="056c4d4a7b4fe25a" providerId="LiveId" clId="{1B73FA78-9A83-468C-8DA7-99757F7064A0}" dt="2026-04-01T19:45:15.403" v="2265" actId="26606"/>
          <ac:spMkLst>
            <pc:docMk/>
            <pc:sldMk cId="4228227247" sldId="259"/>
            <ac:spMk id="10" creationId="{6B5C12E3-2CEF-AB03-E4FA-8B1E99FFBA1D}"/>
          </ac:spMkLst>
        </pc:spChg>
        <pc:graphicFrameChg chg="add del">
          <ac:chgData name="Kyle Hinkle" userId="056c4d4a7b4fe25a" providerId="LiveId" clId="{1B73FA78-9A83-468C-8DA7-99757F7064A0}" dt="2026-04-01T19:45:08.448" v="2261" actId="26606"/>
          <ac:graphicFrameMkLst>
            <pc:docMk/>
            <pc:sldMk cId="4228227247" sldId="259"/>
            <ac:graphicFrameMk id="5" creationId="{3E565F34-9F69-ADE9-BA26-C9698E49AE0F}"/>
          </ac:graphicFrameMkLst>
        </pc:graphicFrameChg>
        <pc:graphicFrameChg chg="add mod">
          <ac:chgData name="Kyle Hinkle" userId="056c4d4a7b4fe25a" providerId="LiveId" clId="{1B73FA78-9A83-468C-8DA7-99757F7064A0}" dt="2026-04-01T19:45:57.085" v="2272" actId="1076"/>
          <ac:graphicFrameMkLst>
            <pc:docMk/>
            <pc:sldMk cId="4228227247" sldId="259"/>
            <ac:graphicFrameMk id="6" creationId="{E0DF6FEB-3883-451D-94C0-D00642163795}"/>
          </ac:graphicFrameMkLst>
        </pc:graphicFrameChg>
        <pc:graphicFrameChg chg="add del">
          <ac:chgData name="Kyle Hinkle" userId="056c4d4a7b4fe25a" providerId="LiveId" clId="{1B73FA78-9A83-468C-8DA7-99757F7064A0}" dt="2026-04-01T19:45:14.023" v="2263" actId="26606"/>
          <ac:graphicFrameMkLst>
            <pc:docMk/>
            <pc:sldMk cId="4228227247" sldId="259"/>
            <ac:graphicFrameMk id="7" creationId="{9928504A-B63C-16A5-BF2D-C84C1162D842}"/>
          </ac:graphicFrameMkLst>
        </pc:graphicFrameChg>
        <pc:picChg chg="add del">
          <ac:chgData name="Kyle Hinkle" userId="056c4d4a7b4fe25a" providerId="LiveId" clId="{1B73FA78-9A83-468C-8DA7-99757F7064A0}" dt="2026-04-01T19:45:15.403" v="2265" actId="26606"/>
          <ac:picMkLst>
            <pc:docMk/>
            <pc:sldMk cId="4228227247" sldId="259"/>
            <ac:picMk id="9" creationId="{B50934A1-3C0A-7A8F-EA39-A833F0B296D7}"/>
          </ac:picMkLst>
        </pc:picChg>
      </pc:sldChg>
      <pc:sldChg chg="addSp delSp modSp new mod modAnim modNotesTx">
        <pc:chgData name="Kyle Hinkle" userId="056c4d4a7b4fe25a" providerId="LiveId" clId="{1B73FA78-9A83-468C-8DA7-99757F7064A0}" dt="2026-04-01T21:49:04.629" v="3085" actId="20577"/>
        <pc:sldMkLst>
          <pc:docMk/>
          <pc:sldMk cId="2179708437" sldId="260"/>
        </pc:sldMkLst>
        <pc:spChg chg="mod">
          <ac:chgData name="Kyle Hinkle" userId="056c4d4a7b4fe25a" providerId="LiveId" clId="{1B73FA78-9A83-468C-8DA7-99757F7064A0}" dt="2026-04-01T17:56:24.945" v="2170"/>
          <ac:spMkLst>
            <pc:docMk/>
            <pc:sldMk cId="2179708437" sldId="260"/>
            <ac:spMk id="2" creationId="{9F43AE42-24AE-86C6-C4D9-DF5730D7C562}"/>
          </ac:spMkLst>
        </pc:spChg>
        <pc:spChg chg="add del mod">
          <ac:chgData name="Kyle Hinkle" userId="056c4d4a7b4fe25a" providerId="LiveId" clId="{1B73FA78-9A83-468C-8DA7-99757F7064A0}" dt="2026-04-01T19:46:55.770" v="2306" actId="20577"/>
          <ac:spMkLst>
            <pc:docMk/>
            <pc:sldMk cId="2179708437" sldId="260"/>
            <ac:spMk id="3" creationId="{61853C21-9C8D-283D-1064-88B49B3AAD40}"/>
          </ac:spMkLst>
        </pc:spChg>
        <pc:spChg chg="add mod">
          <ac:chgData name="Kyle Hinkle" userId="056c4d4a7b4fe25a" providerId="LiveId" clId="{1B73FA78-9A83-468C-8DA7-99757F7064A0}" dt="2026-04-01T19:48:46.011" v="2339" actId="14100"/>
          <ac:spMkLst>
            <pc:docMk/>
            <pc:sldMk cId="2179708437" sldId="260"/>
            <ac:spMk id="4" creationId="{DAD29C43-CC99-C738-C576-662C105B6557}"/>
          </ac:spMkLst>
        </pc:spChg>
        <pc:graphicFrameChg chg="add del">
          <ac:chgData name="Kyle Hinkle" userId="056c4d4a7b4fe25a" providerId="LiveId" clId="{1B73FA78-9A83-468C-8DA7-99757F7064A0}" dt="2026-04-01T19:46:30.427" v="2281" actId="26606"/>
          <ac:graphicFrameMkLst>
            <pc:docMk/>
            <pc:sldMk cId="2179708437" sldId="260"/>
            <ac:graphicFrameMk id="6" creationId="{66B20700-F7B3-F3BB-980F-0A3802EB7A2D}"/>
          </ac:graphicFrameMkLst>
        </pc:graphicFrameChg>
        <pc:graphicFrameChg chg="add del">
          <ac:chgData name="Kyle Hinkle" userId="056c4d4a7b4fe25a" providerId="LiveId" clId="{1B73FA78-9A83-468C-8DA7-99757F7064A0}" dt="2026-04-01T19:46:31.987" v="2283" actId="26606"/>
          <ac:graphicFrameMkLst>
            <pc:docMk/>
            <pc:sldMk cId="2179708437" sldId="260"/>
            <ac:graphicFrameMk id="8" creationId="{E7CF3724-FEB2-45BB-B536-23232C6D88A0}"/>
          </ac:graphicFrameMkLst>
        </pc:graphicFrameChg>
        <pc:graphicFrameChg chg="add del">
          <ac:chgData name="Kyle Hinkle" userId="056c4d4a7b4fe25a" providerId="LiveId" clId="{1B73FA78-9A83-468C-8DA7-99757F7064A0}" dt="2026-04-01T19:46:32.660" v="2285" actId="26606"/>
          <ac:graphicFrameMkLst>
            <pc:docMk/>
            <pc:sldMk cId="2179708437" sldId="260"/>
            <ac:graphicFrameMk id="10" creationId="{1CA4CB46-CDBD-5A4E-4E58-FD27C47B63E9}"/>
          </ac:graphicFrameMkLst>
        </pc:graphicFrameChg>
        <pc:graphicFrameChg chg="add del">
          <ac:chgData name="Kyle Hinkle" userId="056c4d4a7b4fe25a" providerId="LiveId" clId="{1B73FA78-9A83-468C-8DA7-99757F7064A0}" dt="2026-04-01T19:46:34.371" v="2287" actId="26606"/>
          <ac:graphicFrameMkLst>
            <pc:docMk/>
            <pc:sldMk cId="2179708437" sldId="260"/>
            <ac:graphicFrameMk id="12" creationId="{E7CF3724-FEB2-45BB-B536-23232C6D88A0}"/>
          </ac:graphicFrameMkLst>
        </pc:graphicFrameChg>
        <pc:graphicFrameChg chg="add del">
          <ac:chgData name="Kyle Hinkle" userId="056c4d4a7b4fe25a" providerId="LiveId" clId="{1B73FA78-9A83-468C-8DA7-99757F7064A0}" dt="2026-04-01T19:46:35.073" v="2289" actId="26606"/>
          <ac:graphicFrameMkLst>
            <pc:docMk/>
            <pc:sldMk cId="2179708437" sldId="260"/>
            <ac:graphicFrameMk id="14" creationId="{1CA4CB46-CDBD-5A4E-4E58-FD27C47B63E9}"/>
          </ac:graphicFrameMkLst>
        </pc:graphicFrameChg>
        <pc:graphicFrameChg chg="add del">
          <ac:chgData name="Kyle Hinkle" userId="056c4d4a7b4fe25a" providerId="LiveId" clId="{1B73FA78-9A83-468C-8DA7-99757F7064A0}" dt="2026-04-01T19:46:35.490" v="2291" actId="26606"/>
          <ac:graphicFrameMkLst>
            <pc:docMk/>
            <pc:sldMk cId="2179708437" sldId="260"/>
            <ac:graphicFrameMk id="16" creationId="{66B20700-F7B3-F3BB-980F-0A3802EB7A2D}"/>
          </ac:graphicFrameMkLst>
        </pc:graphicFrameChg>
        <pc:graphicFrameChg chg="add del">
          <ac:chgData name="Kyle Hinkle" userId="056c4d4a7b4fe25a" providerId="LiveId" clId="{1B73FA78-9A83-468C-8DA7-99757F7064A0}" dt="2026-04-01T19:46:35.959" v="2293" actId="26606"/>
          <ac:graphicFrameMkLst>
            <pc:docMk/>
            <pc:sldMk cId="2179708437" sldId="260"/>
            <ac:graphicFrameMk id="18" creationId="{1CA4CB46-CDBD-5A4E-4E58-FD27C47B63E9}"/>
          </ac:graphicFrameMkLst>
        </pc:graphicFrameChg>
        <pc:graphicFrameChg chg="add del">
          <ac:chgData name="Kyle Hinkle" userId="056c4d4a7b4fe25a" providerId="LiveId" clId="{1B73FA78-9A83-468C-8DA7-99757F7064A0}" dt="2026-04-01T19:46:36.444" v="2295" actId="26606"/>
          <ac:graphicFrameMkLst>
            <pc:docMk/>
            <pc:sldMk cId="2179708437" sldId="260"/>
            <ac:graphicFrameMk id="20" creationId="{E7CF3724-FEB2-45BB-B536-23232C6D88A0}"/>
          </ac:graphicFrameMkLst>
        </pc:graphicFrameChg>
        <pc:graphicFrameChg chg="add del">
          <ac:chgData name="Kyle Hinkle" userId="056c4d4a7b4fe25a" providerId="LiveId" clId="{1B73FA78-9A83-468C-8DA7-99757F7064A0}" dt="2026-04-01T19:46:36.867" v="2297" actId="26606"/>
          <ac:graphicFrameMkLst>
            <pc:docMk/>
            <pc:sldMk cId="2179708437" sldId="260"/>
            <ac:graphicFrameMk id="22" creationId="{1CA4CB46-CDBD-5A4E-4E58-FD27C47B63E9}"/>
          </ac:graphicFrameMkLst>
        </pc:graphicFrameChg>
        <pc:graphicFrameChg chg="add del">
          <ac:chgData name="Kyle Hinkle" userId="056c4d4a7b4fe25a" providerId="LiveId" clId="{1B73FA78-9A83-468C-8DA7-99757F7064A0}" dt="2026-04-01T19:46:37.807" v="2299" actId="26606"/>
          <ac:graphicFrameMkLst>
            <pc:docMk/>
            <pc:sldMk cId="2179708437" sldId="260"/>
            <ac:graphicFrameMk id="24" creationId="{66B20700-F7B3-F3BB-980F-0A3802EB7A2D}"/>
          </ac:graphicFrameMkLst>
        </pc:graphicFrameChg>
      </pc:sldChg>
      <pc:sldChg chg="addSp modSp new mod setBg addAnim modNotesTx">
        <pc:chgData name="Kyle Hinkle" userId="056c4d4a7b4fe25a" providerId="LiveId" clId="{1B73FA78-9A83-468C-8DA7-99757F7064A0}" dt="2026-04-01T21:48:49.308" v="3057" actId="20577"/>
        <pc:sldMkLst>
          <pc:docMk/>
          <pc:sldMk cId="217663775" sldId="261"/>
        </pc:sldMkLst>
        <pc:spChg chg="mod">
          <ac:chgData name="Kyle Hinkle" userId="056c4d4a7b4fe25a" providerId="LiveId" clId="{1B73FA78-9A83-468C-8DA7-99757F7064A0}" dt="2026-04-01T21:47:25.116" v="2969" actId="26606"/>
          <ac:spMkLst>
            <pc:docMk/>
            <pc:sldMk cId="217663775" sldId="261"/>
            <ac:spMk id="2" creationId="{17B3FB3C-8535-D1AF-8F74-52D72068E707}"/>
          </ac:spMkLst>
        </pc:spChg>
        <pc:spChg chg="mod">
          <ac:chgData name="Kyle Hinkle" userId="056c4d4a7b4fe25a" providerId="LiveId" clId="{1B73FA78-9A83-468C-8DA7-99757F7064A0}" dt="2026-04-01T21:47:25.116" v="2969" actId="26606"/>
          <ac:spMkLst>
            <pc:docMk/>
            <pc:sldMk cId="217663775" sldId="261"/>
            <ac:spMk id="3" creationId="{28F5595D-CE1B-E04F-584C-D1FE49F0367B}"/>
          </ac:spMkLst>
        </pc:spChg>
        <pc:spChg chg="add">
          <ac:chgData name="Kyle Hinkle" userId="056c4d4a7b4fe25a" providerId="LiveId" clId="{1B73FA78-9A83-468C-8DA7-99757F7064A0}" dt="2026-04-01T21:47:25.116" v="2969" actId="26606"/>
          <ac:spMkLst>
            <pc:docMk/>
            <pc:sldMk cId="217663775" sldId="261"/>
            <ac:spMk id="13" creationId="{8F54B2FB-3F54-4350-8D1B-F86D677CA7ED}"/>
          </ac:spMkLst>
        </pc:spChg>
        <pc:spChg chg="add">
          <ac:chgData name="Kyle Hinkle" userId="056c4d4a7b4fe25a" providerId="LiveId" clId="{1B73FA78-9A83-468C-8DA7-99757F7064A0}" dt="2026-04-01T21:47:25.116" v="2969" actId="26606"/>
          <ac:spMkLst>
            <pc:docMk/>
            <pc:sldMk cId="217663775" sldId="261"/>
            <ac:spMk id="19" creationId="{DDB56DB5-0324-4F79-9AB8-CB18C1DC8743}"/>
          </ac:spMkLst>
        </pc:spChg>
        <pc:spChg chg="add">
          <ac:chgData name="Kyle Hinkle" userId="056c4d4a7b4fe25a" providerId="LiveId" clId="{1B73FA78-9A83-468C-8DA7-99757F7064A0}" dt="2026-04-01T21:47:25.116" v="2969" actId="26606"/>
          <ac:spMkLst>
            <pc:docMk/>
            <pc:sldMk cId="217663775" sldId="261"/>
            <ac:spMk id="21" creationId="{318E9D62-7BA3-4D5E-8915-0D0E8661E3D7}"/>
          </ac:spMkLst>
        </pc:spChg>
        <pc:picChg chg="add">
          <ac:chgData name="Kyle Hinkle" userId="056c4d4a7b4fe25a" providerId="LiveId" clId="{1B73FA78-9A83-468C-8DA7-99757F7064A0}" dt="2026-04-01T21:47:25.116" v="2969" actId="26606"/>
          <ac:picMkLst>
            <pc:docMk/>
            <pc:sldMk cId="217663775" sldId="261"/>
            <ac:picMk id="5" creationId="{0AE7A2E3-5533-9679-BCFB-B0D3A0C7D31D}"/>
          </ac:picMkLst>
        </pc:picChg>
        <pc:picChg chg="add">
          <ac:chgData name="Kyle Hinkle" userId="056c4d4a7b4fe25a" providerId="LiveId" clId="{1B73FA78-9A83-468C-8DA7-99757F7064A0}" dt="2026-04-01T21:47:25.116" v="2969" actId="26606"/>
          <ac:picMkLst>
            <pc:docMk/>
            <pc:sldMk cId="217663775" sldId="261"/>
            <ac:picMk id="9" creationId="{AA085689-791F-4B8F-9F30-12415B97D366}"/>
          </ac:picMkLst>
        </pc:picChg>
        <pc:picChg chg="add">
          <ac:chgData name="Kyle Hinkle" userId="056c4d4a7b4fe25a" providerId="LiveId" clId="{1B73FA78-9A83-468C-8DA7-99757F7064A0}" dt="2026-04-01T21:47:25.116" v="2969" actId="26606"/>
          <ac:picMkLst>
            <pc:docMk/>
            <pc:sldMk cId="217663775" sldId="261"/>
            <ac:picMk id="11" creationId="{AA3FED7F-6821-47C0-A464-E9278B24129E}"/>
          </ac:picMkLst>
        </pc:picChg>
        <pc:picChg chg="add">
          <ac:chgData name="Kyle Hinkle" userId="056c4d4a7b4fe25a" providerId="LiveId" clId="{1B73FA78-9A83-468C-8DA7-99757F7064A0}" dt="2026-04-01T21:47:25.116" v="2969" actId="26606"/>
          <ac:picMkLst>
            <pc:docMk/>
            <pc:sldMk cId="217663775" sldId="261"/>
            <ac:picMk id="15" creationId="{561B34F5-88E5-4711-BC16-3005C29AD7C6}"/>
          </ac:picMkLst>
        </pc:picChg>
        <pc:picChg chg="add">
          <ac:chgData name="Kyle Hinkle" userId="056c4d4a7b4fe25a" providerId="LiveId" clId="{1B73FA78-9A83-468C-8DA7-99757F7064A0}" dt="2026-04-01T21:47:25.116" v="2969" actId="26606"/>
          <ac:picMkLst>
            <pc:docMk/>
            <pc:sldMk cId="217663775" sldId="261"/>
            <ac:picMk id="17" creationId="{4F3661D0-2268-4D3E-88BA-0647BCBE33AF}"/>
          </ac:picMkLst>
        </pc:picChg>
      </pc:sldChg>
      <pc:sldChg chg="addSp delSp modSp new mod setBg setClrOvrMap">
        <pc:chgData name="Kyle Hinkle" userId="056c4d4a7b4fe25a" providerId="LiveId" clId="{1B73FA78-9A83-468C-8DA7-99757F7064A0}" dt="2026-04-01T21:46:40.512" v="2965" actId="26606"/>
        <pc:sldMkLst>
          <pc:docMk/>
          <pc:sldMk cId="1472510784" sldId="262"/>
        </pc:sldMkLst>
        <pc:spChg chg="mod">
          <ac:chgData name="Kyle Hinkle" userId="056c4d4a7b4fe25a" providerId="LiveId" clId="{1B73FA78-9A83-468C-8DA7-99757F7064A0}" dt="2026-04-01T21:46:40.512" v="2965" actId="26606"/>
          <ac:spMkLst>
            <pc:docMk/>
            <pc:sldMk cId="1472510784" sldId="262"/>
            <ac:spMk id="2" creationId="{5C00E664-E513-8BA5-B78B-4DF256F1D783}"/>
          </ac:spMkLst>
        </pc:spChg>
        <pc:spChg chg="add del mod">
          <ac:chgData name="Kyle Hinkle" userId="056c4d4a7b4fe25a" providerId="LiveId" clId="{1B73FA78-9A83-468C-8DA7-99757F7064A0}" dt="2026-04-01T21:46:40.512" v="2965" actId="26606"/>
          <ac:spMkLst>
            <pc:docMk/>
            <pc:sldMk cId="1472510784" sldId="262"/>
            <ac:spMk id="3" creationId="{9C8D2324-89E3-7D98-92B5-60A433821A2E}"/>
          </ac:spMkLst>
        </pc:spChg>
        <pc:spChg chg="add del mod">
          <ac:chgData name="Kyle Hinkle" userId="056c4d4a7b4fe25a" providerId="LiveId" clId="{1B73FA78-9A83-468C-8DA7-99757F7064A0}" dt="2026-04-01T21:37:34.752" v="2359" actId="478"/>
          <ac:spMkLst>
            <pc:docMk/>
            <pc:sldMk cId="1472510784" sldId="262"/>
            <ac:spMk id="5" creationId="{88D51328-CDD8-8ADA-5806-3A6BD41A7494}"/>
          </ac:spMkLst>
        </pc:spChg>
        <pc:spChg chg="add del">
          <ac:chgData name="Kyle Hinkle" userId="056c4d4a7b4fe25a" providerId="LiveId" clId="{1B73FA78-9A83-468C-8DA7-99757F7064A0}" dt="2026-04-01T21:46:37.978" v="2962" actId="26606"/>
          <ac:spMkLst>
            <pc:docMk/>
            <pc:sldMk cId="1472510784" sldId="262"/>
            <ac:spMk id="8" creationId="{052BEFF1-896C-45B1-B02C-96A6A1BC389A}"/>
          </ac:spMkLst>
        </pc:spChg>
        <pc:spChg chg="add del">
          <ac:chgData name="Kyle Hinkle" userId="056c4d4a7b4fe25a" providerId="LiveId" clId="{1B73FA78-9A83-468C-8DA7-99757F7064A0}" dt="2026-04-01T21:46:06.284" v="2954" actId="26606"/>
          <ac:spMkLst>
            <pc:docMk/>
            <pc:sldMk cId="1472510784" sldId="262"/>
            <ac:spMk id="9" creationId="{D8B9538A-2A89-47DD-996C-7D2BE2AB6CA0}"/>
          </ac:spMkLst>
        </pc:spChg>
        <pc:spChg chg="add del">
          <ac:chgData name="Kyle Hinkle" userId="056c4d4a7b4fe25a" providerId="LiveId" clId="{1B73FA78-9A83-468C-8DA7-99757F7064A0}" dt="2026-04-01T21:46:37.978" v="2962" actId="26606"/>
          <ac:spMkLst>
            <pc:docMk/>
            <pc:sldMk cId="1472510784" sldId="262"/>
            <ac:spMk id="10" creationId="{BB237A14-61B1-4C00-A670-5D8D68A8668E}"/>
          </ac:spMkLst>
        </pc:spChg>
        <pc:spChg chg="add del">
          <ac:chgData name="Kyle Hinkle" userId="056c4d4a7b4fe25a" providerId="LiveId" clId="{1B73FA78-9A83-468C-8DA7-99757F7064A0}" dt="2026-04-01T21:46:06.284" v="2954" actId="26606"/>
          <ac:spMkLst>
            <pc:docMk/>
            <pc:sldMk cId="1472510784" sldId="262"/>
            <ac:spMk id="11" creationId="{E625979B-5325-4898-8EF9-5C174B19218E}"/>
          </ac:spMkLst>
        </pc:spChg>
        <pc:spChg chg="add del">
          <ac:chgData name="Kyle Hinkle" userId="056c4d4a7b4fe25a" providerId="LiveId" clId="{1B73FA78-9A83-468C-8DA7-99757F7064A0}" dt="2026-04-01T21:46:37.978" v="2962" actId="26606"/>
          <ac:spMkLst>
            <pc:docMk/>
            <pc:sldMk cId="1472510784" sldId="262"/>
            <ac:spMk id="12" creationId="{8598F259-6F54-47A3-8D13-1603D786A328}"/>
          </ac:spMkLst>
        </pc:spChg>
        <pc:spChg chg="add del">
          <ac:chgData name="Kyle Hinkle" userId="056c4d4a7b4fe25a" providerId="LiveId" clId="{1B73FA78-9A83-468C-8DA7-99757F7064A0}" dt="2026-04-01T21:46:06.284" v="2954" actId="26606"/>
          <ac:spMkLst>
            <pc:docMk/>
            <pc:sldMk cId="1472510784" sldId="262"/>
            <ac:spMk id="13" creationId="{34B22E2B-30D5-47A4-97C5-091EA1ABC728}"/>
          </ac:spMkLst>
        </pc:spChg>
        <pc:spChg chg="add del">
          <ac:chgData name="Kyle Hinkle" userId="056c4d4a7b4fe25a" providerId="LiveId" clId="{1B73FA78-9A83-468C-8DA7-99757F7064A0}" dt="2026-04-01T21:46:37.978" v="2962" actId="26606"/>
          <ac:spMkLst>
            <pc:docMk/>
            <pc:sldMk cId="1472510784" sldId="262"/>
            <ac:spMk id="14" creationId="{0BA768A8-4FED-4ED8-9E46-6BE72188ECD2}"/>
          </ac:spMkLst>
        </pc:spChg>
        <pc:spChg chg="add del">
          <ac:chgData name="Kyle Hinkle" userId="056c4d4a7b4fe25a" providerId="LiveId" clId="{1B73FA78-9A83-468C-8DA7-99757F7064A0}" dt="2026-04-01T21:46:06.284" v="2954" actId="26606"/>
          <ac:spMkLst>
            <pc:docMk/>
            <pc:sldMk cId="1472510784" sldId="262"/>
            <ac:spMk id="15" creationId="{9B6DA3CD-A002-40ED-8194-B4E637BD7669}"/>
          </ac:spMkLst>
        </pc:spChg>
        <pc:spChg chg="add del">
          <ac:chgData name="Kyle Hinkle" userId="056c4d4a7b4fe25a" providerId="LiveId" clId="{1B73FA78-9A83-468C-8DA7-99757F7064A0}" dt="2026-04-01T21:46:40.484" v="2964" actId="26606"/>
          <ac:spMkLst>
            <pc:docMk/>
            <pc:sldMk cId="1472510784" sldId="262"/>
            <ac:spMk id="16" creationId="{F3798573-F27B-47EB-8EA4-7EE34954C2D6}"/>
          </ac:spMkLst>
        </pc:spChg>
        <pc:spChg chg="add del">
          <ac:chgData name="Kyle Hinkle" userId="056c4d4a7b4fe25a" providerId="LiveId" clId="{1B73FA78-9A83-468C-8DA7-99757F7064A0}" dt="2026-04-01T21:46:40.484" v="2964" actId="26606"/>
          <ac:spMkLst>
            <pc:docMk/>
            <pc:sldMk cId="1472510784" sldId="262"/>
            <ac:spMk id="18" creationId="{923E8915-D2AA-4327-A45A-972C3CA9574B}"/>
          </ac:spMkLst>
        </pc:spChg>
        <pc:spChg chg="add del">
          <ac:chgData name="Kyle Hinkle" userId="056c4d4a7b4fe25a" providerId="LiveId" clId="{1B73FA78-9A83-468C-8DA7-99757F7064A0}" dt="2026-04-01T21:46:40.484" v="2964" actId="26606"/>
          <ac:spMkLst>
            <pc:docMk/>
            <pc:sldMk cId="1472510784" sldId="262"/>
            <ac:spMk id="20" creationId="{8302FC3C-9804-4950-B721-5FD704BA6065}"/>
          </ac:spMkLst>
        </pc:spChg>
        <pc:spChg chg="add">
          <ac:chgData name="Kyle Hinkle" userId="056c4d4a7b4fe25a" providerId="LiveId" clId="{1B73FA78-9A83-468C-8DA7-99757F7064A0}" dt="2026-04-01T21:46:40.512" v="2965" actId="26606"/>
          <ac:spMkLst>
            <pc:docMk/>
            <pc:sldMk cId="1472510784" sldId="262"/>
            <ac:spMk id="25" creationId="{DDBA86CC-34C3-43C1-B328-62490FE69046}"/>
          </ac:spMkLst>
        </pc:spChg>
        <pc:spChg chg="add">
          <ac:chgData name="Kyle Hinkle" userId="056c4d4a7b4fe25a" providerId="LiveId" clId="{1B73FA78-9A83-468C-8DA7-99757F7064A0}" dt="2026-04-01T21:46:40.512" v="2965" actId="26606"/>
          <ac:spMkLst>
            <pc:docMk/>
            <pc:sldMk cId="1472510784" sldId="262"/>
            <ac:spMk id="26" creationId="{9CF4C9D6-90BC-48A0-91E8-0F0373CA11B5}"/>
          </ac:spMkLst>
        </pc:spChg>
        <pc:graphicFrameChg chg="add del">
          <ac:chgData name="Kyle Hinkle" userId="056c4d4a7b4fe25a" providerId="LiveId" clId="{1B73FA78-9A83-468C-8DA7-99757F7064A0}" dt="2026-04-01T21:46:06.284" v="2954" actId="26606"/>
          <ac:graphicFrameMkLst>
            <pc:docMk/>
            <pc:sldMk cId="1472510784" sldId="262"/>
            <ac:graphicFrameMk id="6" creationId="{91B80B6D-BCF7-A3C7-720A-7A20C5EF7426}"/>
          </ac:graphicFrameMkLst>
        </pc:graphicFrameChg>
        <pc:graphicFrameChg chg="add del">
          <ac:chgData name="Kyle Hinkle" userId="056c4d4a7b4fe25a" providerId="LiveId" clId="{1B73FA78-9A83-468C-8DA7-99757F7064A0}" dt="2026-04-01T21:46:25.482" v="2956" actId="26606"/>
          <ac:graphicFrameMkLst>
            <pc:docMk/>
            <pc:sldMk cId="1472510784" sldId="262"/>
            <ac:graphicFrameMk id="17" creationId="{F018BCAA-3A92-6EDB-7F25-1412DD13D79A}"/>
          </ac:graphicFrameMkLst>
        </pc:graphicFrameChg>
        <pc:graphicFrameChg chg="add del">
          <ac:chgData name="Kyle Hinkle" userId="056c4d4a7b4fe25a" providerId="LiveId" clId="{1B73FA78-9A83-468C-8DA7-99757F7064A0}" dt="2026-04-01T21:46:26.159" v="2958" actId="26606"/>
          <ac:graphicFrameMkLst>
            <pc:docMk/>
            <pc:sldMk cId="1472510784" sldId="262"/>
            <ac:graphicFrameMk id="19" creationId="{B436D88C-0192-213C-B0DF-EB9E97C20BA0}"/>
          </ac:graphicFrameMkLst>
        </pc:graphicFrameChg>
        <pc:graphicFrameChg chg="add del">
          <ac:chgData name="Kyle Hinkle" userId="056c4d4a7b4fe25a" providerId="LiveId" clId="{1B73FA78-9A83-468C-8DA7-99757F7064A0}" dt="2026-04-01T21:46:29.368" v="2960" actId="26606"/>
          <ac:graphicFrameMkLst>
            <pc:docMk/>
            <pc:sldMk cId="1472510784" sldId="262"/>
            <ac:graphicFrameMk id="21" creationId="{9AEDC83C-4CC5-EA64-ED74-CC3628CD8943}"/>
          </ac:graphicFrameMkLst>
        </pc:graphicFrameChg>
        <pc:picChg chg="add del">
          <ac:chgData name="Kyle Hinkle" userId="056c4d4a7b4fe25a" providerId="LiveId" clId="{1B73FA78-9A83-468C-8DA7-99757F7064A0}" dt="2026-04-01T21:46:40.484" v="2964" actId="26606"/>
          <ac:picMkLst>
            <pc:docMk/>
            <pc:sldMk cId="1472510784" sldId="262"/>
            <ac:picMk id="23" creationId="{3BC6EBB2-9BDC-4075-BA6B-43A9FBF9C86C}"/>
          </ac:picMkLst>
        </pc:picChg>
        <pc:cxnChg chg="add del">
          <ac:chgData name="Kyle Hinkle" userId="056c4d4a7b4fe25a" providerId="LiveId" clId="{1B73FA78-9A83-468C-8DA7-99757F7064A0}" dt="2026-04-01T21:46:40.484" v="2964" actId="26606"/>
          <ac:cxnSpMkLst>
            <pc:docMk/>
            <pc:sldMk cId="1472510784" sldId="262"/>
            <ac:cxnSpMk id="22" creationId="{6B9695BD-ECF6-49CA-8877-8C493193C65D}"/>
          </ac:cxnSpMkLst>
        </pc:cxnChg>
      </pc:sldChg>
      <pc:sldChg chg="modSp new mod modNotesTx">
        <pc:chgData name="Kyle Hinkle" userId="056c4d4a7b4fe25a" providerId="LiveId" clId="{1B73FA78-9A83-468C-8DA7-99757F7064A0}" dt="2026-04-01T21:48:35.706" v="3024" actId="20577"/>
        <pc:sldMkLst>
          <pc:docMk/>
          <pc:sldMk cId="1223360189" sldId="263"/>
        </pc:sldMkLst>
        <pc:spChg chg="mod">
          <ac:chgData name="Kyle Hinkle" userId="056c4d4a7b4fe25a" providerId="LiveId" clId="{1B73FA78-9A83-468C-8DA7-99757F7064A0}" dt="2026-04-01T21:38:30.596" v="2446" actId="20577"/>
          <ac:spMkLst>
            <pc:docMk/>
            <pc:sldMk cId="1223360189" sldId="263"/>
            <ac:spMk id="2" creationId="{8BEE800A-AD92-D496-42EB-F4C1134F073B}"/>
          </ac:spMkLst>
        </pc:spChg>
        <pc:spChg chg="mod">
          <ac:chgData name="Kyle Hinkle" userId="056c4d4a7b4fe25a" providerId="LiveId" clId="{1B73FA78-9A83-468C-8DA7-99757F7064A0}" dt="2026-04-01T21:45:20.186" v="2937" actId="20577"/>
          <ac:spMkLst>
            <pc:docMk/>
            <pc:sldMk cId="1223360189" sldId="263"/>
            <ac:spMk id="3" creationId="{601B9807-14FB-F9DC-1F93-0604CF31815A}"/>
          </ac:spMkLst>
        </pc:spChg>
      </pc:sldChg>
      <pc:sldChg chg="addSp delSp modSp new mod setBg">
        <pc:chgData name="Kyle Hinkle" userId="056c4d4a7b4fe25a" providerId="LiveId" clId="{1B73FA78-9A83-468C-8DA7-99757F7064A0}" dt="2026-04-01T21:45:38.136" v="2952" actId="26606"/>
        <pc:sldMkLst>
          <pc:docMk/>
          <pc:sldMk cId="4043730740" sldId="264"/>
        </pc:sldMkLst>
        <pc:spChg chg="mod">
          <ac:chgData name="Kyle Hinkle" userId="056c4d4a7b4fe25a" providerId="LiveId" clId="{1B73FA78-9A83-468C-8DA7-99757F7064A0}" dt="2026-04-01T21:45:38.136" v="2952" actId="26606"/>
          <ac:spMkLst>
            <pc:docMk/>
            <pc:sldMk cId="4043730740" sldId="264"/>
            <ac:spMk id="2" creationId="{A91D79B5-D1D2-FF55-F160-0A006655DB93}"/>
          </ac:spMkLst>
        </pc:spChg>
        <pc:spChg chg="add del">
          <ac:chgData name="Kyle Hinkle" userId="056c4d4a7b4fe25a" providerId="LiveId" clId="{1B73FA78-9A83-468C-8DA7-99757F7064A0}" dt="2026-04-01T21:45:38.136" v="2952" actId="26606"/>
          <ac:spMkLst>
            <pc:docMk/>
            <pc:sldMk cId="4043730740" sldId="264"/>
            <ac:spMk id="3" creationId="{019FEC70-C4B3-CD3F-026C-94C577FA7A8E}"/>
          </ac:spMkLst>
        </pc:spChg>
        <pc:spChg chg="add del">
          <ac:chgData name="Kyle Hinkle" userId="056c4d4a7b4fe25a" providerId="LiveId" clId="{1B73FA78-9A83-468C-8DA7-99757F7064A0}" dt="2026-04-01T21:45:38.098" v="2951" actId="26606"/>
          <ac:spMkLst>
            <pc:docMk/>
            <pc:sldMk cId="4043730740" sldId="264"/>
            <ac:spMk id="13" creationId="{8F54B2FB-3F54-4350-8D1B-F86D677CA7ED}"/>
          </ac:spMkLst>
        </pc:spChg>
        <pc:spChg chg="add del">
          <ac:chgData name="Kyle Hinkle" userId="056c4d4a7b4fe25a" providerId="LiveId" clId="{1B73FA78-9A83-468C-8DA7-99757F7064A0}" dt="2026-04-01T21:45:38.098" v="2951" actId="26606"/>
          <ac:spMkLst>
            <pc:docMk/>
            <pc:sldMk cId="4043730740" sldId="264"/>
            <ac:spMk id="19" creationId="{DDB56DB5-0324-4F79-9AB8-CB18C1DC8743}"/>
          </ac:spMkLst>
        </pc:spChg>
        <pc:spChg chg="add del">
          <ac:chgData name="Kyle Hinkle" userId="056c4d4a7b4fe25a" providerId="LiveId" clId="{1B73FA78-9A83-468C-8DA7-99757F7064A0}" dt="2026-04-01T21:45:38.098" v="2951" actId="26606"/>
          <ac:spMkLst>
            <pc:docMk/>
            <pc:sldMk cId="4043730740" sldId="264"/>
            <ac:spMk id="21" creationId="{A4322390-8B58-46BE-88EB-D9FD30C08743}"/>
          </ac:spMkLst>
        </pc:spChg>
        <pc:spChg chg="add del">
          <ac:chgData name="Kyle Hinkle" userId="056c4d4a7b4fe25a" providerId="LiveId" clId="{1B73FA78-9A83-468C-8DA7-99757F7064A0}" dt="2026-04-01T21:45:38.098" v="2951" actId="26606"/>
          <ac:spMkLst>
            <pc:docMk/>
            <pc:sldMk cId="4043730740" sldId="264"/>
            <ac:spMk id="23" creationId="{C885E190-58DD-42DD-A4A8-401E15C92A52}"/>
          </ac:spMkLst>
        </pc:spChg>
        <pc:spChg chg="add">
          <ac:chgData name="Kyle Hinkle" userId="056c4d4a7b4fe25a" providerId="LiveId" clId="{1B73FA78-9A83-468C-8DA7-99757F7064A0}" dt="2026-04-01T21:45:38.136" v="2952" actId="26606"/>
          <ac:spMkLst>
            <pc:docMk/>
            <pc:sldMk cId="4043730740" sldId="264"/>
            <ac:spMk id="27" creationId="{8F54B2FB-3F54-4350-8D1B-F86D677CA7ED}"/>
          </ac:spMkLst>
        </pc:spChg>
        <pc:spChg chg="add">
          <ac:chgData name="Kyle Hinkle" userId="056c4d4a7b4fe25a" providerId="LiveId" clId="{1B73FA78-9A83-468C-8DA7-99757F7064A0}" dt="2026-04-01T21:45:38.136" v="2952" actId="26606"/>
          <ac:spMkLst>
            <pc:docMk/>
            <pc:sldMk cId="4043730740" sldId="264"/>
            <ac:spMk id="30" creationId="{DDB56DB5-0324-4F79-9AB8-CB18C1DC8743}"/>
          </ac:spMkLst>
        </pc:spChg>
        <pc:spChg chg="add">
          <ac:chgData name="Kyle Hinkle" userId="056c4d4a7b4fe25a" providerId="LiveId" clId="{1B73FA78-9A83-468C-8DA7-99757F7064A0}" dt="2026-04-01T21:45:38.136" v="2952" actId="26606"/>
          <ac:spMkLst>
            <pc:docMk/>
            <pc:sldMk cId="4043730740" sldId="264"/>
            <ac:spMk id="32" creationId="{318E9D62-7BA3-4D5E-8915-0D0E8661E3D7}"/>
          </ac:spMkLst>
        </pc:spChg>
        <pc:picChg chg="add del">
          <ac:chgData name="Kyle Hinkle" userId="056c4d4a7b4fe25a" providerId="LiveId" clId="{1B73FA78-9A83-468C-8DA7-99757F7064A0}" dt="2026-04-01T21:45:38.098" v="2951" actId="26606"/>
          <ac:picMkLst>
            <pc:docMk/>
            <pc:sldMk cId="4043730740" sldId="264"/>
            <ac:picMk id="9" creationId="{AA085689-791F-4B8F-9F30-12415B97D366}"/>
          </ac:picMkLst>
        </pc:picChg>
        <pc:picChg chg="add del">
          <ac:chgData name="Kyle Hinkle" userId="056c4d4a7b4fe25a" providerId="LiveId" clId="{1B73FA78-9A83-468C-8DA7-99757F7064A0}" dt="2026-04-01T21:45:38.098" v="2951" actId="26606"/>
          <ac:picMkLst>
            <pc:docMk/>
            <pc:sldMk cId="4043730740" sldId="264"/>
            <ac:picMk id="11" creationId="{AA3FED7F-6821-47C0-A464-E9278B24129E}"/>
          </ac:picMkLst>
        </pc:picChg>
        <pc:picChg chg="add del">
          <ac:chgData name="Kyle Hinkle" userId="056c4d4a7b4fe25a" providerId="LiveId" clId="{1B73FA78-9A83-468C-8DA7-99757F7064A0}" dt="2026-04-01T21:45:38.098" v="2951" actId="26606"/>
          <ac:picMkLst>
            <pc:docMk/>
            <pc:sldMk cId="4043730740" sldId="264"/>
            <ac:picMk id="15" creationId="{561B34F5-88E5-4711-BC16-3005C29AD7C6}"/>
          </ac:picMkLst>
        </pc:picChg>
        <pc:picChg chg="add del">
          <ac:chgData name="Kyle Hinkle" userId="056c4d4a7b4fe25a" providerId="LiveId" clId="{1B73FA78-9A83-468C-8DA7-99757F7064A0}" dt="2026-04-01T21:45:38.098" v="2951" actId="26606"/>
          <ac:picMkLst>
            <pc:docMk/>
            <pc:sldMk cId="4043730740" sldId="264"/>
            <ac:picMk id="17" creationId="{4F3661D0-2268-4D3E-88BA-0647BCBE33AF}"/>
          </ac:picMkLst>
        </pc:picChg>
        <pc:picChg chg="add">
          <ac:chgData name="Kyle Hinkle" userId="056c4d4a7b4fe25a" providerId="LiveId" clId="{1B73FA78-9A83-468C-8DA7-99757F7064A0}" dt="2026-04-01T21:45:38.136" v="2952" actId="26606"/>
          <ac:picMkLst>
            <pc:docMk/>
            <pc:sldMk cId="4043730740" sldId="264"/>
            <ac:picMk id="25" creationId="{AA085689-791F-4B8F-9F30-12415B97D366}"/>
          </ac:picMkLst>
        </pc:picChg>
        <pc:picChg chg="add">
          <ac:chgData name="Kyle Hinkle" userId="056c4d4a7b4fe25a" providerId="LiveId" clId="{1B73FA78-9A83-468C-8DA7-99757F7064A0}" dt="2026-04-01T21:45:38.136" v="2952" actId="26606"/>
          <ac:picMkLst>
            <pc:docMk/>
            <pc:sldMk cId="4043730740" sldId="264"/>
            <ac:picMk id="26" creationId="{AA3FED7F-6821-47C0-A464-E9278B24129E}"/>
          </ac:picMkLst>
        </pc:picChg>
        <pc:picChg chg="add">
          <ac:chgData name="Kyle Hinkle" userId="056c4d4a7b4fe25a" providerId="LiveId" clId="{1B73FA78-9A83-468C-8DA7-99757F7064A0}" dt="2026-04-01T21:45:38.136" v="2952" actId="26606"/>
          <ac:picMkLst>
            <pc:docMk/>
            <pc:sldMk cId="4043730740" sldId="264"/>
            <ac:picMk id="28" creationId="{561B34F5-88E5-4711-BC16-3005C29AD7C6}"/>
          </ac:picMkLst>
        </pc:picChg>
        <pc:picChg chg="add">
          <ac:chgData name="Kyle Hinkle" userId="056c4d4a7b4fe25a" providerId="LiveId" clId="{1B73FA78-9A83-468C-8DA7-99757F7064A0}" dt="2026-04-01T21:45:38.136" v="2952" actId="26606"/>
          <ac:picMkLst>
            <pc:docMk/>
            <pc:sldMk cId="4043730740" sldId="264"/>
            <ac:picMk id="29" creationId="{4F3661D0-2268-4D3E-88BA-0647BCBE33AF}"/>
          </ac:picMkLst>
        </pc:picChg>
        <pc:picChg chg="add">
          <ac:chgData name="Kyle Hinkle" userId="056c4d4a7b4fe25a" providerId="LiveId" clId="{1B73FA78-9A83-468C-8DA7-99757F7064A0}" dt="2026-04-01T21:45:38.136" v="2952" actId="26606"/>
          <ac:picMkLst>
            <pc:docMk/>
            <pc:sldMk cId="4043730740" sldId="264"/>
            <ac:picMk id="31" creationId="{929FCD60-B031-4DA1-C825-5C69FDF06EA1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A28B05-523C-424E-832B-FDA5B7AFFB9A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4E79F5C-B773-475E-96F9-5F633DBCAAF1}">
      <dgm:prSet/>
      <dgm:spPr/>
      <dgm:t>
        <a:bodyPr/>
        <a:lstStyle/>
        <a:p>
          <a:r>
            <a:rPr lang="en-US" dirty="0"/>
            <a:t>Each call to </a:t>
          </a:r>
          <a:r>
            <a:rPr lang="en-US" dirty="0" err="1"/>
            <a:t>barrier.wait</a:t>
          </a:r>
          <a:r>
            <a:rPr lang="en-US" dirty="0"/>
            <a:t>(): </a:t>
          </a:r>
        </a:p>
      </dgm:t>
    </dgm:pt>
    <dgm:pt modelId="{D7AEFE7A-4F9C-4C6A-A90D-7EF12E7B664A}" type="parTrans" cxnId="{B51F0D45-9AEF-4C37-BF3B-6E7901E1EC39}">
      <dgm:prSet/>
      <dgm:spPr/>
      <dgm:t>
        <a:bodyPr/>
        <a:lstStyle/>
        <a:p>
          <a:endParaRPr lang="en-US"/>
        </a:p>
      </dgm:t>
    </dgm:pt>
    <dgm:pt modelId="{C5D6519F-BB51-4488-A346-9B80BFB39E5A}" type="sibTrans" cxnId="{B51F0D45-9AEF-4C37-BF3B-6E7901E1EC39}">
      <dgm:prSet/>
      <dgm:spPr/>
      <dgm:t>
        <a:bodyPr/>
        <a:lstStyle/>
        <a:p>
          <a:endParaRPr lang="en-US"/>
        </a:p>
      </dgm:t>
    </dgm:pt>
    <dgm:pt modelId="{B04F54BD-A27D-4EDE-9790-697C073FF1AD}">
      <dgm:prSet/>
      <dgm:spPr/>
      <dgm:t>
        <a:bodyPr/>
        <a:lstStyle/>
        <a:p>
          <a:r>
            <a:rPr lang="en-US"/>
            <a:t>Increments the counter </a:t>
          </a:r>
        </a:p>
      </dgm:t>
    </dgm:pt>
    <dgm:pt modelId="{AE42CFC7-9B6A-4BFC-BEB8-F6423DB89306}" type="parTrans" cxnId="{94E021CA-EE7F-42B2-9E0C-82F415FDD3F4}">
      <dgm:prSet/>
      <dgm:spPr/>
      <dgm:t>
        <a:bodyPr/>
        <a:lstStyle/>
        <a:p>
          <a:endParaRPr lang="en-US"/>
        </a:p>
      </dgm:t>
    </dgm:pt>
    <dgm:pt modelId="{FE44E1A9-FD6D-4463-BA63-ED5290259186}" type="sibTrans" cxnId="{94E021CA-EE7F-42B2-9E0C-82F415FDD3F4}">
      <dgm:prSet/>
      <dgm:spPr/>
      <dgm:t>
        <a:bodyPr/>
        <a:lstStyle/>
        <a:p>
          <a:endParaRPr lang="en-US"/>
        </a:p>
      </dgm:t>
    </dgm:pt>
    <dgm:pt modelId="{D6C2E4C6-48F3-4AE8-B2C9-B450B70EFA88}">
      <dgm:prSet/>
      <dgm:spPr/>
      <dgm:t>
        <a:bodyPr/>
        <a:lstStyle/>
        <a:p>
          <a:r>
            <a:rPr lang="en-US"/>
            <a:t>Blocks the thread </a:t>
          </a:r>
        </a:p>
      </dgm:t>
    </dgm:pt>
    <dgm:pt modelId="{A91CD7A6-E325-4E77-8268-8AE04DE0F5C0}" type="parTrans" cxnId="{407DAEF9-B50A-494C-887D-C8083F712508}">
      <dgm:prSet/>
      <dgm:spPr/>
      <dgm:t>
        <a:bodyPr/>
        <a:lstStyle/>
        <a:p>
          <a:endParaRPr lang="en-US"/>
        </a:p>
      </dgm:t>
    </dgm:pt>
    <dgm:pt modelId="{D924ACC4-D655-4B9B-BC63-C85533565F10}" type="sibTrans" cxnId="{407DAEF9-B50A-494C-887D-C8083F712508}">
      <dgm:prSet/>
      <dgm:spPr/>
      <dgm:t>
        <a:bodyPr/>
        <a:lstStyle/>
        <a:p>
          <a:endParaRPr lang="en-US"/>
        </a:p>
      </dgm:t>
    </dgm:pt>
    <dgm:pt modelId="{9ADEA081-C258-4890-8683-918D5555E4DA}">
      <dgm:prSet/>
      <dgm:spPr/>
      <dgm:t>
        <a:bodyPr/>
        <a:lstStyle/>
        <a:p>
          <a:r>
            <a:rPr lang="en-US"/>
            <a:t>When the counter reaches N: </a:t>
          </a:r>
        </a:p>
      </dgm:t>
    </dgm:pt>
    <dgm:pt modelId="{D24FD03F-5FA0-4934-9B0C-1FC78A94CE7A}" type="parTrans" cxnId="{29ED65A4-B92C-4B2F-81AC-6BE55935E8CA}">
      <dgm:prSet/>
      <dgm:spPr/>
      <dgm:t>
        <a:bodyPr/>
        <a:lstStyle/>
        <a:p>
          <a:endParaRPr lang="en-US"/>
        </a:p>
      </dgm:t>
    </dgm:pt>
    <dgm:pt modelId="{AF97DD3F-A70B-49F6-AC1D-53C738E7C326}" type="sibTrans" cxnId="{29ED65A4-B92C-4B2F-81AC-6BE55935E8CA}">
      <dgm:prSet/>
      <dgm:spPr/>
      <dgm:t>
        <a:bodyPr/>
        <a:lstStyle/>
        <a:p>
          <a:endParaRPr lang="en-US"/>
        </a:p>
      </dgm:t>
    </dgm:pt>
    <dgm:pt modelId="{8637B296-A63F-4738-97FE-C7BB157FD29D}">
      <dgm:prSet/>
      <dgm:spPr/>
      <dgm:t>
        <a:bodyPr/>
        <a:lstStyle/>
        <a:p>
          <a:r>
            <a:rPr lang="en-US"/>
            <a:t>All waiting threads are released </a:t>
          </a:r>
        </a:p>
      </dgm:t>
    </dgm:pt>
    <dgm:pt modelId="{DEDD5103-73F2-4554-9D6F-A3658C7FA892}" type="parTrans" cxnId="{3053FAF4-5A84-41EF-BAA1-944A33232E44}">
      <dgm:prSet/>
      <dgm:spPr/>
      <dgm:t>
        <a:bodyPr/>
        <a:lstStyle/>
        <a:p>
          <a:endParaRPr lang="en-US"/>
        </a:p>
      </dgm:t>
    </dgm:pt>
    <dgm:pt modelId="{3986CE8A-E9EA-4E83-83F5-2BE03D6D6F60}" type="sibTrans" cxnId="{3053FAF4-5A84-41EF-BAA1-944A33232E44}">
      <dgm:prSet/>
      <dgm:spPr/>
      <dgm:t>
        <a:bodyPr/>
        <a:lstStyle/>
        <a:p>
          <a:endParaRPr lang="en-US"/>
        </a:p>
      </dgm:t>
    </dgm:pt>
    <dgm:pt modelId="{C93F9C98-03D3-4619-884D-87157132463C}">
      <dgm:prSet/>
      <dgm:spPr/>
      <dgm:t>
        <a:bodyPr/>
        <a:lstStyle/>
        <a:p>
          <a:r>
            <a:rPr lang="en-US" dirty="0"/>
            <a:t>The counter is reset</a:t>
          </a:r>
        </a:p>
      </dgm:t>
    </dgm:pt>
    <dgm:pt modelId="{2EA5952F-AB10-4118-BC3D-A7B9D1D32468}" type="parTrans" cxnId="{4DC66447-190D-46FE-83C2-4753137223AE}">
      <dgm:prSet/>
      <dgm:spPr/>
      <dgm:t>
        <a:bodyPr/>
        <a:lstStyle/>
        <a:p>
          <a:endParaRPr lang="en-US"/>
        </a:p>
      </dgm:t>
    </dgm:pt>
    <dgm:pt modelId="{1B0832D5-7CFE-4322-AE06-F754A9EF2C61}" type="sibTrans" cxnId="{4DC66447-190D-46FE-83C2-4753137223AE}">
      <dgm:prSet/>
      <dgm:spPr/>
      <dgm:t>
        <a:bodyPr/>
        <a:lstStyle/>
        <a:p>
          <a:endParaRPr lang="en-US"/>
        </a:p>
      </dgm:t>
    </dgm:pt>
    <dgm:pt modelId="{1595E98A-61C8-44FC-A790-D798788B9A13}" type="pres">
      <dgm:prSet presAssocID="{29A28B05-523C-424E-832B-FDA5B7AFFB9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87266B0-C9EB-4854-8510-26C19422C4F8}" type="pres">
      <dgm:prSet presAssocID="{44E79F5C-B773-475E-96F9-5F633DBCAAF1}" presName="root" presStyleCnt="0"/>
      <dgm:spPr/>
    </dgm:pt>
    <dgm:pt modelId="{215A55D5-FE5C-4351-950D-EDC531169F2D}" type="pres">
      <dgm:prSet presAssocID="{44E79F5C-B773-475E-96F9-5F633DBCAAF1}" presName="rootComposite" presStyleCnt="0"/>
      <dgm:spPr/>
    </dgm:pt>
    <dgm:pt modelId="{3AC8CDCE-48B4-4565-99BB-46EDF89C93D8}" type="pres">
      <dgm:prSet presAssocID="{44E79F5C-B773-475E-96F9-5F633DBCAAF1}" presName="rootText" presStyleLbl="node1" presStyleIdx="0" presStyleCnt="2"/>
      <dgm:spPr/>
    </dgm:pt>
    <dgm:pt modelId="{E8F52C5F-9D6F-4E7F-B9B2-05F3AF73AF90}" type="pres">
      <dgm:prSet presAssocID="{44E79F5C-B773-475E-96F9-5F633DBCAAF1}" presName="rootConnector" presStyleLbl="node1" presStyleIdx="0" presStyleCnt="2"/>
      <dgm:spPr/>
    </dgm:pt>
    <dgm:pt modelId="{E11E5CAE-9D22-4C28-94E9-32B350443B38}" type="pres">
      <dgm:prSet presAssocID="{44E79F5C-B773-475E-96F9-5F633DBCAAF1}" presName="childShape" presStyleCnt="0"/>
      <dgm:spPr/>
    </dgm:pt>
    <dgm:pt modelId="{B6F65092-5F8A-479A-B472-50C4A5212511}" type="pres">
      <dgm:prSet presAssocID="{AE42CFC7-9B6A-4BFC-BEB8-F6423DB89306}" presName="Name13" presStyleLbl="parChTrans1D2" presStyleIdx="0" presStyleCnt="4"/>
      <dgm:spPr/>
    </dgm:pt>
    <dgm:pt modelId="{A5F3FFD4-0566-405D-A829-F89BFBF334B7}" type="pres">
      <dgm:prSet presAssocID="{B04F54BD-A27D-4EDE-9790-697C073FF1AD}" presName="childText" presStyleLbl="bgAcc1" presStyleIdx="0" presStyleCnt="4">
        <dgm:presLayoutVars>
          <dgm:bulletEnabled val="1"/>
        </dgm:presLayoutVars>
      </dgm:prSet>
      <dgm:spPr/>
    </dgm:pt>
    <dgm:pt modelId="{69A743EE-8B51-4972-9EA0-0B76A2B0D925}" type="pres">
      <dgm:prSet presAssocID="{A91CD7A6-E325-4E77-8268-8AE04DE0F5C0}" presName="Name13" presStyleLbl="parChTrans1D2" presStyleIdx="1" presStyleCnt="4"/>
      <dgm:spPr/>
    </dgm:pt>
    <dgm:pt modelId="{6D0BA6CD-D069-4506-875D-E5513EA92CEC}" type="pres">
      <dgm:prSet presAssocID="{D6C2E4C6-48F3-4AE8-B2C9-B450B70EFA88}" presName="childText" presStyleLbl="bgAcc1" presStyleIdx="1" presStyleCnt="4">
        <dgm:presLayoutVars>
          <dgm:bulletEnabled val="1"/>
        </dgm:presLayoutVars>
      </dgm:prSet>
      <dgm:spPr/>
    </dgm:pt>
    <dgm:pt modelId="{60D53EDD-0CA4-436C-A281-1E8F85534A59}" type="pres">
      <dgm:prSet presAssocID="{9ADEA081-C258-4890-8683-918D5555E4DA}" presName="root" presStyleCnt="0"/>
      <dgm:spPr/>
    </dgm:pt>
    <dgm:pt modelId="{DD950A54-79B9-41DC-9C92-F51A901C854E}" type="pres">
      <dgm:prSet presAssocID="{9ADEA081-C258-4890-8683-918D5555E4DA}" presName="rootComposite" presStyleCnt="0"/>
      <dgm:spPr/>
    </dgm:pt>
    <dgm:pt modelId="{A27225D2-657D-4E3F-B6FB-2C8598621CB8}" type="pres">
      <dgm:prSet presAssocID="{9ADEA081-C258-4890-8683-918D5555E4DA}" presName="rootText" presStyleLbl="node1" presStyleIdx="1" presStyleCnt="2"/>
      <dgm:spPr/>
    </dgm:pt>
    <dgm:pt modelId="{2FDD5199-2DC8-40CF-8F4A-B244E374222D}" type="pres">
      <dgm:prSet presAssocID="{9ADEA081-C258-4890-8683-918D5555E4DA}" presName="rootConnector" presStyleLbl="node1" presStyleIdx="1" presStyleCnt="2"/>
      <dgm:spPr/>
    </dgm:pt>
    <dgm:pt modelId="{B4E50058-F7ED-4D4A-9CF4-BF0F9C64C709}" type="pres">
      <dgm:prSet presAssocID="{9ADEA081-C258-4890-8683-918D5555E4DA}" presName="childShape" presStyleCnt="0"/>
      <dgm:spPr/>
    </dgm:pt>
    <dgm:pt modelId="{31B5930C-6E0D-4757-AE87-E4088E133E20}" type="pres">
      <dgm:prSet presAssocID="{DEDD5103-73F2-4554-9D6F-A3658C7FA892}" presName="Name13" presStyleLbl="parChTrans1D2" presStyleIdx="2" presStyleCnt="4"/>
      <dgm:spPr/>
    </dgm:pt>
    <dgm:pt modelId="{B2F79F99-76B3-49BF-BCBA-F21BA602631C}" type="pres">
      <dgm:prSet presAssocID="{8637B296-A63F-4738-97FE-C7BB157FD29D}" presName="childText" presStyleLbl="bgAcc1" presStyleIdx="2" presStyleCnt="4">
        <dgm:presLayoutVars>
          <dgm:bulletEnabled val="1"/>
        </dgm:presLayoutVars>
      </dgm:prSet>
      <dgm:spPr/>
    </dgm:pt>
    <dgm:pt modelId="{77924760-BEBC-4700-9D64-8C902A896BF6}" type="pres">
      <dgm:prSet presAssocID="{2EA5952F-AB10-4118-BC3D-A7B9D1D32468}" presName="Name13" presStyleLbl="parChTrans1D2" presStyleIdx="3" presStyleCnt="4"/>
      <dgm:spPr/>
    </dgm:pt>
    <dgm:pt modelId="{E86D5402-A837-4C0B-B36C-9B3DF92858B7}" type="pres">
      <dgm:prSet presAssocID="{C93F9C98-03D3-4619-884D-87157132463C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65D88F01-2AD7-4B63-BD2C-F7D63DEA35DD}" type="presOf" srcId="{44E79F5C-B773-475E-96F9-5F633DBCAAF1}" destId="{3AC8CDCE-48B4-4565-99BB-46EDF89C93D8}" srcOrd="0" destOrd="0" presId="urn:microsoft.com/office/officeart/2005/8/layout/hierarchy3"/>
    <dgm:cxn modelId="{C5B3AA10-932B-44D6-8CE8-9368C5052CFC}" type="presOf" srcId="{8637B296-A63F-4738-97FE-C7BB157FD29D}" destId="{B2F79F99-76B3-49BF-BCBA-F21BA602631C}" srcOrd="0" destOrd="0" presId="urn:microsoft.com/office/officeart/2005/8/layout/hierarchy3"/>
    <dgm:cxn modelId="{ACAE0E64-A788-4183-8504-073921E0BCDB}" type="presOf" srcId="{A91CD7A6-E325-4E77-8268-8AE04DE0F5C0}" destId="{69A743EE-8B51-4972-9EA0-0B76A2B0D925}" srcOrd="0" destOrd="0" presId="urn:microsoft.com/office/officeart/2005/8/layout/hierarchy3"/>
    <dgm:cxn modelId="{B51F0D45-9AEF-4C37-BF3B-6E7901E1EC39}" srcId="{29A28B05-523C-424E-832B-FDA5B7AFFB9A}" destId="{44E79F5C-B773-475E-96F9-5F633DBCAAF1}" srcOrd="0" destOrd="0" parTransId="{D7AEFE7A-4F9C-4C6A-A90D-7EF12E7B664A}" sibTransId="{C5D6519F-BB51-4488-A346-9B80BFB39E5A}"/>
    <dgm:cxn modelId="{4DC66447-190D-46FE-83C2-4753137223AE}" srcId="{9ADEA081-C258-4890-8683-918D5555E4DA}" destId="{C93F9C98-03D3-4619-884D-87157132463C}" srcOrd="1" destOrd="0" parTransId="{2EA5952F-AB10-4118-BC3D-A7B9D1D32468}" sibTransId="{1B0832D5-7CFE-4322-AE06-F754A9EF2C61}"/>
    <dgm:cxn modelId="{2A61874B-F0BB-4FC9-B969-E6CE5A0F6ABF}" type="presOf" srcId="{29A28B05-523C-424E-832B-FDA5B7AFFB9A}" destId="{1595E98A-61C8-44FC-A790-D798788B9A13}" srcOrd="0" destOrd="0" presId="urn:microsoft.com/office/officeart/2005/8/layout/hierarchy3"/>
    <dgm:cxn modelId="{F9AF2D6C-5F18-468C-A8D4-59E4806FBA13}" type="presOf" srcId="{B04F54BD-A27D-4EDE-9790-697C073FF1AD}" destId="{A5F3FFD4-0566-405D-A829-F89BFBF334B7}" srcOrd="0" destOrd="0" presId="urn:microsoft.com/office/officeart/2005/8/layout/hierarchy3"/>
    <dgm:cxn modelId="{621FB851-8BB0-407B-932F-65AFF1D9A78F}" type="presOf" srcId="{D6C2E4C6-48F3-4AE8-B2C9-B450B70EFA88}" destId="{6D0BA6CD-D069-4506-875D-E5513EA92CEC}" srcOrd="0" destOrd="0" presId="urn:microsoft.com/office/officeart/2005/8/layout/hierarchy3"/>
    <dgm:cxn modelId="{864C827A-BBB4-4594-A71B-D61FD7E166A6}" type="presOf" srcId="{9ADEA081-C258-4890-8683-918D5555E4DA}" destId="{2FDD5199-2DC8-40CF-8F4A-B244E374222D}" srcOrd="1" destOrd="0" presId="urn:microsoft.com/office/officeart/2005/8/layout/hierarchy3"/>
    <dgm:cxn modelId="{4404AA88-0164-4F62-8C8B-9555EBD80047}" type="presOf" srcId="{44E79F5C-B773-475E-96F9-5F633DBCAAF1}" destId="{E8F52C5F-9D6F-4E7F-B9B2-05F3AF73AF90}" srcOrd="1" destOrd="0" presId="urn:microsoft.com/office/officeart/2005/8/layout/hierarchy3"/>
    <dgm:cxn modelId="{29ED65A4-B92C-4B2F-81AC-6BE55935E8CA}" srcId="{29A28B05-523C-424E-832B-FDA5B7AFFB9A}" destId="{9ADEA081-C258-4890-8683-918D5555E4DA}" srcOrd="1" destOrd="0" parTransId="{D24FD03F-5FA0-4934-9B0C-1FC78A94CE7A}" sibTransId="{AF97DD3F-A70B-49F6-AC1D-53C738E7C326}"/>
    <dgm:cxn modelId="{D46AF8AB-A655-445D-A4EF-9E0931E18B4E}" type="presOf" srcId="{9ADEA081-C258-4890-8683-918D5555E4DA}" destId="{A27225D2-657D-4E3F-B6FB-2C8598621CB8}" srcOrd="0" destOrd="0" presId="urn:microsoft.com/office/officeart/2005/8/layout/hierarchy3"/>
    <dgm:cxn modelId="{F42738C4-96F2-4A4B-8907-BD8D1CF4F1C7}" type="presOf" srcId="{AE42CFC7-9B6A-4BFC-BEB8-F6423DB89306}" destId="{B6F65092-5F8A-479A-B472-50C4A5212511}" srcOrd="0" destOrd="0" presId="urn:microsoft.com/office/officeart/2005/8/layout/hierarchy3"/>
    <dgm:cxn modelId="{94E021CA-EE7F-42B2-9E0C-82F415FDD3F4}" srcId="{44E79F5C-B773-475E-96F9-5F633DBCAAF1}" destId="{B04F54BD-A27D-4EDE-9790-697C073FF1AD}" srcOrd="0" destOrd="0" parTransId="{AE42CFC7-9B6A-4BFC-BEB8-F6423DB89306}" sibTransId="{FE44E1A9-FD6D-4463-BA63-ED5290259186}"/>
    <dgm:cxn modelId="{6C56D4E2-2FE8-4382-852F-F0AF7043FB14}" type="presOf" srcId="{2EA5952F-AB10-4118-BC3D-A7B9D1D32468}" destId="{77924760-BEBC-4700-9D64-8C902A896BF6}" srcOrd="0" destOrd="0" presId="urn:microsoft.com/office/officeart/2005/8/layout/hierarchy3"/>
    <dgm:cxn modelId="{386016E4-C397-4FAC-B11F-A99C9F706662}" type="presOf" srcId="{DEDD5103-73F2-4554-9D6F-A3658C7FA892}" destId="{31B5930C-6E0D-4757-AE87-E4088E133E20}" srcOrd="0" destOrd="0" presId="urn:microsoft.com/office/officeart/2005/8/layout/hierarchy3"/>
    <dgm:cxn modelId="{3053FAF4-5A84-41EF-BAA1-944A33232E44}" srcId="{9ADEA081-C258-4890-8683-918D5555E4DA}" destId="{8637B296-A63F-4738-97FE-C7BB157FD29D}" srcOrd="0" destOrd="0" parTransId="{DEDD5103-73F2-4554-9D6F-A3658C7FA892}" sibTransId="{3986CE8A-E9EA-4E83-83F5-2BE03D6D6F60}"/>
    <dgm:cxn modelId="{407DAEF9-B50A-494C-887D-C8083F712508}" srcId="{44E79F5C-B773-475E-96F9-5F633DBCAAF1}" destId="{D6C2E4C6-48F3-4AE8-B2C9-B450B70EFA88}" srcOrd="1" destOrd="0" parTransId="{A91CD7A6-E325-4E77-8268-8AE04DE0F5C0}" sibTransId="{D924ACC4-D655-4B9B-BC63-C85533565F10}"/>
    <dgm:cxn modelId="{A69708FB-FAEA-4C96-B0AE-A4AD2A628C58}" type="presOf" srcId="{C93F9C98-03D3-4619-884D-87157132463C}" destId="{E86D5402-A837-4C0B-B36C-9B3DF92858B7}" srcOrd="0" destOrd="0" presId="urn:microsoft.com/office/officeart/2005/8/layout/hierarchy3"/>
    <dgm:cxn modelId="{45326BCD-FEDE-4624-A11D-6EF95FC46A2B}" type="presParOf" srcId="{1595E98A-61C8-44FC-A790-D798788B9A13}" destId="{D87266B0-C9EB-4854-8510-26C19422C4F8}" srcOrd="0" destOrd="0" presId="urn:microsoft.com/office/officeart/2005/8/layout/hierarchy3"/>
    <dgm:cxn modelId="{46AD2F00-814A-4EDC-B63D-3CA230D700E2}" type="presParOf" srcId="{D87266B0-C9EB-4854-8510-26C19422C4F8}" destId="{215A55D5-FE5C-4351-950D-EDC531169F2D}" srcOrd="0" destOrd="0" presId="urn:microsoft.com/office/officeart/2005/8/layout/hierarchy3"/>
    <dgm:cxn modelId="{E20288A4-F218-47F5-9801-67DE3C5DF884}" type="presParOf" srcId="{215A55D5-FE5C-4351-950D-EDC531169F2D}" destId="{3AC8CDCE-48B4-4565-99BB-46EDF89C93D8}" srcOrd="0" destOrd="0" presId="urn:microsoft.com/office/officeart/2005/8/layout/hierarchy3"/>
    <dgm:cxn modelId="{231BD449-C4D8-4613-99AE-D6024C7C8681}" type="presParOf" srcId="{215A55D5-FE5C-4351-950D-EDC531169F2D}" destId="{E8F52C5F-9D6F-4E7F-B9B2-05F3AF73AF90}" srcOrd="1" destOrd="0" presId="urn:microsoft.com/office/officeart/2005/8/layout/hierarchy3"/>
    <dgm:cxn modelId="{02600F80-3955-4D20-AC08-68AAC58143CB}" type="presParOf" srcId="{D87266B0-C9EB-4854-8510-26C19422C4F8}" destId="{E11E5CAE-9D22-4C28-94E9-32B350443B38}" srcOrd="1" destOrd="0" presId="urn:microsoft.com/office/officeart/2005/8/layout/hierarchy3"/>
    <dgm:cxn modelId="{671119D7-BF9B-43C4-B155-74734AA25AB2}" type="presParOf" srcId="{E11E5CAE-9D22-4C28-94E9-32B350443B38}" destId="{B6F65092-5F8A-479A-B472-50C4A5212511}" srcOrd="0" destOrd="0" presId="urn:microsoft.com/office/officeart/2005/8/layout/hierarchy3"/>
    <dgm:cxn modelId="{D70971D4-9EA9-4F23-978C-350E3E724D32}" type="presParOf" srcId="{E11E5CAE-9D22-4C28-94E9-32B350443B38}" destId="{A5F3FFD4-0566-405D-A829-F89BFBF334B7}" srcOrd="1" destOrd="0" presId="urn:microsoft.com/office/officeart/2005/8/layout/hierarchy3"/>
    <dgm:cxn modelId="{F7900F20-44E3-4252-831A-9C3640D525F7}" type="presParOf" srcId="{E11E5CAE-9D22-4C28-94E9-32B350443B38}" destId="{69A743EE-8B51-4972-9EA0-0B76A2B0D925}" srcOrd="2" destOrd="0" presId="urn:microsoft.com/office/officeart/2005/8/layout/hierarchy3"/>
    <dgm:cxn modelId="{4AC6B974-3C1B-4868-BB1E-D64B3017EA72}" type="presParOf" srcId="{E11E5CAE-9D22-4C28-94E9-32B350443B38}" destId="{6D0BA6CD-D069-4506-875D-E5513EA92CEC}" srcOrd="3" destOrd="0" presId="urn:microsoft.com/office/officeart/2005/8/layout/hierarchy3"/>
    <dgm:cxn modelId="{DA01C2E3-7C70-4411-89FA-CE5DAA620A97}" type="presParOf" srcId="{1595E98A-61C8-44FC-A790-D798788B9A13}" destId="{60D53EDD-0CA4-436C-A281-1E8F85534A59}" srcOrd="1" destOrd="0" presId="urn:microsoft.com/office/officeart/2005/8/layout/hierarchy3"/>
    <dgm:cxn modelId="{EEF956F4-523B-466F-9A26-4E656DCD222A}" type="presParOf" srcId="{60D53EDD-0CA4-436C-A281-1E8F85534A59}" destId="{DD950A54-79B9-41DC-9C92-F51A901C854E}" srcOrd="0" destOrd="0" presId="urn:microsoft.com/office/officeart/2005/8/layout/hierarchy3"/>
    <dgm:cxn modelId="{A5715516-F9E0-4D21-B8DD-EF5533D17230}" type="presParOf" srcId="{DD950A54-79B9-41DC-9C92-F51A901C854E}" destId="{A27225D2-657D-4E3F-B6FB-2C8598621CB8}" srcOrd="0" destOrd="0" presId="urn:microsoft.com/office/officeart/2005/8/layout/hierarchy3"/>
    <dgm:cxn modelId="{5FE5D49C-D301-42B5-A5B7-626142F0F1FF}" type="presParOf" srcId="{DD950A54-79B9-41DC-9C92-F51A901C854E}" destId="{2FDD5199-2DC8-40CF-8F4A-B244E374222D}" srcOrd="1" destOrd="0" presId="urn:microsoft.com/office/officeart/2005/8/layout/hierarchy3"/>
    <dgm:cxn modelId="{AE6B9D26-D210-49DA-82D4-A78764311AFD}" type="presParOf" srcId="{60D53EDD-0CA4-436C-A281-1E8F85534A59}" destId="{B4E50058-F7ED-4D4A-9CF4-BF0F9C64C709}" srcOrd="1" destOrd="0" presId="urn:microsoft.com/office/officeart/2005/8/layout/hierarchy3"/>
    <dgm:cxn modelId="{24CEEA23-0C0C-43C1-9B01-00BA33DBB932}" type="presParOf" srcId="{B4E50058-F7ED-4D4A-9CF4-BF0F9C64C709}" destId="{31B5930C-6E0D-4757-AE87-E4088E133E20}" srcOrd="0" destOrd="0" presId="urn:microsoft.com/office/officeart/2005/8/layout/hierarchy3"/>
    <dgm:cxn modelId="{6927B141-71A4-462F-B648-53C610A021E6}" type="presParOf" srcId="{B4E50058-F7ED-4D4A-9CF4-BF0F9C64C709}" destId="{B2F79F99-76B3-49BF-BCBA-F21BA602631C}" srcOrd="1" destOrd="0" presId="urn:microsoft.com/office/officeart/2005/8/layout/hierarchy3"/>
    <dgm:cxn modelId="{D1276355-C9FF-4495-89A4-A30C45B01C79}" type="presParOf" srcId="{B4E50058-F7ED-4D4A-9CF4-BF0F9C64C709}" destId="{77924760-BEBC-4700-9D64-8C902A896BF6}" srcOrd="2" destOrd="0" presId="urn:microsoft.com/office/officeart/2005/8/layout/hierarchy3"/>
    <dgm:cxn modelId="{F5EA1B39-AF05-40D5-84C5-AD72764A21F9}" type="presParOf" srcId="{B4E50058-F7ED-4D4A-9CF4-BF0F9C64C709}" destId="{E86D5402-A837-4C0B-B36C-9B3DF92858B7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C8CDCE-48B4-4565-99BB-46EDF89C93D8}">
      <dsp:nvSpPr>
        <dsp:cNvPr id="0" name=""/>
        <dsp:cNvSpPr/>
      </dsp:nvSpPr>
      <dsp:spPr>
        <a:xfrm>
          <a:off x="1780134" y="3079"/>
          <a:ext cx="2393898" cy="11969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Each call to </a:t>
          </a:r>
          <a:r>
            <a:rPr lang="en-US" sz="2500" kern="1200" dirty="0" err="1"/>
            <a:t>barrier.wait</a:t>
          </a:r>
          <a:r>
            <a:rPr lang="en-US" sz="2500" kern="1200" dirty="0"/>
            <a:t>(): </a:t>
          </a:r>
        </a:p>
      </dsp:txBody>
      <dsp:txXfrm>
        <a:off x="1815191" y="38136"/>
        <a:ext cx="2323784" cy="1126835"/>
      </dsp:txXfrm>
    </dsp:sp>
    <dsp:sp modelId="{B6F65092-5F8A-479A-B472-50C4A5212511}">
      <dsp:nvSpPr>
        <dsp:cNvPr id="0" name=""/>
        <dsp:cNvSpPr/>
      </dsp:nvSpPr>
      <dsp:spPr>
        <a:xfrm>
          <a:off x="2019524" y="1200028"/>
          <a:ext cx="239389" cy="8977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7711"/>
              </a:lnTo>
              <a:lnTo>
                <a:pt x="239389" y="89771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F3FFD4-0566-405D-A829-F89BFBF334B7}">
      <dsp:nvSpPr>
        <dsp:cNvPr id="0" name=""/>
        <dsp:cNvSpPr/>
      </dsp:nvSpPr>
      <dsp:spPr>
        <a:xfrm>
          <a:off x="2258914" y="1499265"/>
          <a:ext cx="1915118" cy="11969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Increments the counter </a:t>
          </a:r>
        </a:p>
      </dsp:txBody>
      <dsp:txXfrm>
        <a:off x="2293971" y="1534322"/>
        <a:ext cx="1845004" cy="1126835"/>
      </dsp:txXfrm>
    </dsp:sp>
    <dsp:sp modelId="{69A743EE-8B51-4972-9EA0-0B76A2B0D925}">
      <dsp:nvSpPr>
        <dsp:cNvPr id="0" name=""/>
        <dsp:cNvSpPr/>
      </dsp:nvSpPr>
      <dsp:spPr>
        <a:xfrm>
          <a:off x="2019524" y="1200028"/>
          <a:ext cx="239389" cy="23938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3898"/>
              </a:lnTo>
              <a:lnTo>
                <a:pt x="239389" y="239389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BA6CD-D069-4506-875D-E5513EA92CEC}">
      <dsp:nvSpPr>
        <dsp:cNvPr id="0" name=""/>
        <dsp:cNvSpPr/>
      </dsp:nvSpPr>
      <dsp:spPr>
        <a:xfrm>
          <a:off x="2258914" y="2995452"/>
          <a:ext cx="1915118" cy="11969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Blocks the thread </a:t>
          </a:r>
        </a:p>
      </dsp:txBody>
      <dsp:txXfrm>
        <a:off x="2293971" y="3030509"/>
        <a:ext cx="1845004" cy="1126835"/>
      </dsp:txXfrm>
    </dsp:sp>
    <dsp:sp modelId="{A27225D2-657D-4E3F-B6FB-2C8598621CB8}">
      <dsp:nvSpPr>
        <dsp:cNvPr id="0" name=""/>
        <dsp:cNvSpPr/>
      </dsp:nvSpPr>
      <dsp:spPr>
        <a:xfrm>
          <a:off x="4772507" y="3079"/>
          <a:ext cx="2393898" cy="11969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When the counter reaches N: </a:t>
          </a:r>
        </a:p>
      </dsp:txBody>
      <dsp:txXfrm>
        <a:off x="4807564" y="38136"/>
        <a:ext cx="2323784" cy="1126835"/>
      </dsp:txXfrm>
    </dsp:sp>
    <dsp:sp modelId="{31B5930C-6E0D-4757-AE87-E4088E133E20}">
      <dsp:nvSpPr>
        <dsp:cNvPr id="0" name=""/>
        <dsp:cNvSpPr/>
      </dsp:nvSpPr>
      <dsp:spPr>
        <a:xfrm>
          <a:off x="5011897" y="1200028"/>
          <a:ext cx="239389" cy="8977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7711"/>
              </a:lnTo>
              <a:lnTo>
                <a:pt x="239389" y="89771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F79F99-76B3-49BF-BCBA-F21BA602631C}">
      <dsp:nvSpPr>
        <dsp:cNvPr id="0" name=""/>
        <dsp:cNvSpPr/>
      </dsp:nvSpPr>
      <dsp:spPr>
        <a:xfrm>
          <a:off x="5251287" y="1499265"/>
          <a:ext cx="1915118" cy="11969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All waiting threads are released </a:t>
          </a:r>
        </a:p>
      </dsp:txBody>
      <dsp:txXfrm>
        <a:off x="5286344" y="1534322"/>
        <a:ext cx="1845004" cy="1126835"/>
      </dsp:txXfrm>
    </dsp:sp>
    <dsp:sp modelId="{77924760-BEBC-4700-9D64-8C902A896BF6}">
      <dsp:nvSpPr>
        <dsp:cNvPr id="0" name=""/>
        <dsp:cNvSpPr/>
      </dsp:nvSpPr>
      <dsp:spPr>
        <a:xfrm>
          <a:off x="5011897" y="1200028"/>
          <a:ext cx="239389" cy="23938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3898"/>
              </a:lnTo>
              <a:lnTo>
                <a:pt x="239389" y="239389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6D5402-A837-4C0B-B36C-9B3DF92858B7}">
      <dsp:nvSpPr>
        <dsp:cNvPr id="0" name=""/>
        <dsp:cNvSpPr/>
      </dsp:nvSpPr>
      <dsp:spPr>
        <a:xfrm>
          <a:off x="5251287" y="2995452"/>
          <a:ext cx="1915118" cy="11969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The counter is reset</a:t>
          </a:r>
        </a:p>
      </dsp:txBody>
      <dsp:txXfrm>
        <a:off x="5286344" y="3030509"/>
        <a:ext cx="1845004" cy="11268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B8E87C-79E7-4902-BF5B-1E9F8200CE8A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E2C525-4169-44C9-9ACF-815616C67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667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Switch to demo of example 1.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2C525-4169-44C9-9ACF-815616C67F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15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Switch to our next presenter.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2C525-4169-44C9-9ACF-815616C67F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236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Transition to the demo of example 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2C525-4169-44C9-9ACF-815616C67F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638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91CE6-5C5D-4666-864F-CD44CD60D78E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89D5-FC59-466C-8793-27348F318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90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91CE6-5C5D-4666-864F-CD44CD60D78E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89D5-FC59-466C-8793-27348F318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732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91CE6-5C5D-4666-864F-CD44CD60D78E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89D5-FC59-466C-8793-27348F318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50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91CE6-5C5D-4666-864F-CD44CD60D78E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89D5-FC59-466C-8793-27348F31853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84285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91CE6-5C5D-4666-864F-CD44CD60D78E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89D5-FC59-466C-8793-27348F318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206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91CE6-5C5D-4666-864F-CD44CD60D78E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89D5-FC59-466C-8793-27348F318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115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91CE6-5C5D-4666-864F-CD44CD60D78E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89D5-FC59-466C-8793-27348F318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1351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91CE6-5C5D-4666-864F-CD44CD60D78E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89D5-FC59-466C-8793-27348F318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457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91CE6-5C5D-4666-864F-CD44CD60D78E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89D5-FC59-466C-8793-27348F318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728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91CE6-5C5D-4666-864F-CD44CD60D78E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89D5-FC59-466C-8793-27348F318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50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91CE6-5C5D-4666-864F-CD44CD60D78E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89D5-FC59-466C-8793-27348F318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63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91CE6-5C5D-4666-864F-CD44CD60D78E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89D5-FC59-466C-8793-27348F318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2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91CE6-5C5D-4666-864F-CD44CD60D78E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89D5-FC59-466C-8793-27348F318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149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91CE6-5C5D-4666-864F-CD44CD60D78E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89D5-FC59-466C-8793-27348F318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94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91CE6-5C5D-4666-864F-CD44CD60D78E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89D5-FC59-466C-8793-27348F318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28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91CE6-5C5D-4666-864F-CD44CD60D78E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89D5-FC59-466C-8793-27348F318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195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91CE6-5C5D-4666-864F-CD44CD60D78E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89D5-FC59-466C-8793-27348F318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622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B391CE6-5C5D-4666-864F-CD44CD60D78E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989D5-FC59-466C-8793-27348F318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5488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79C4C8E-197B-4679-AE96-B5147F971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56687" y="1930986"/>
            <a:ext cx="0" cy="3200400"/>
          </a:xfrm>
          <a:prstGeom prst="line">
            <a:avLst/>
          </a:prstGeom>
          <a:ln w="15875" cap="sq">
            <a:solidFill>
              <a:schemeClr val="bg2">
                <a:lumMod val="60000"/>
                <a:lumOff val="4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6D55A499-9854-02D0-0307-772C824DA4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1266958"/>
            <a:ext cx="2904124" cy="4528457"/>
          </a:xfrm>
        </p:spPr>
        <p:txBody>
          <a:bodyPr anchor="ctr">
            <a:normAutofit/>
          </a:bodyPr>
          <a:lstStyle/>
          <a:p>
            <a:pPr algn="r"/>
            <a:r>
              <a:rPr lang="en-US" dirty="0"/>
              <a:t>By Kyle Hinkle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84AECC-B18A-950F-607B-D3D87592E6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54295" y="1266958"/>
            <a:ext cx="6808362" cy="4528457"/>
          </a:xfrm>
        </p:spPr>
        <p:txBody>
          <a:bodyPr anchor="ctr">
            <a:normAutofit/>
          </a:bodyPr>
          <a:lstStyle/>
          <a:p>
            <a:r>
              <a:rPr lang="en-US" sz="6700"/>
              <a:t>Synchronization</a:t>
            </a:r>
          </a:p>
        </p:txBody>
      </p:sp>
    </p:spTree>
    <p:extLst>
      <p:ext uri="{BB962C8B-B14F-4D97-AF65-F5344CB8AC3E}">
        <p14:creationId xmlns:p14="http://schemas.microsoft.com/office/powerpoint/2010/main" val="297630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85AF8-5FE7-4222-AC2D-DAECBB305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Barriers in Rust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B5A1D-C0C6-EAEC-0438-A378BC8E07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Barrier is a synchronization primitive used to coordinate multiple threads</a:t>
            </a:r>
          </a:p>
          <a:p>
            <a:r>
              <a:rPr lang="en-US" dirty="0"/>
              <a:t>Barriers block each thread until </a:t>
            </a:r>
            <a:r>
              <a:rPr lang="en-US" b="1" dirty="0"/>
              <a:t>N threads</a:t>
            </a:r>
            <a:r>
              <a:rPr lang="en-US" dirty="0"/>
              <a:t> have reached the same point:</a:t>
            </a:r>
          </a:p>
          <a:p>
            <a:pPr lvl="1"/>
            <a:r>
              <a:rPr lang="en-US" sz="2800" dirty="0" err="1"/>
              <a:t>barrier.wait</a:t>
            </a:r>
            <a:r>
              <a:rPr lang="en-US" sz="2800" dirty="0"/>
              <a:t>();</a:t>
            </a:r>
          </a:p>
          <a:p>
            <a:r>
              <a:rPr lang="en-US" dirty="0"/>
              <a:t>Once </a:t>
            </a:r>
            <a:r>
              <a:rPr lang="en-US" b="1" dirty="0"/>
              <a:t>N threads</a:t>
            </a:r>
            <a:r>
              <a:rPr lang="en-US" dirty="0"/>
              <a:t> call wait(), all are released simultaneously</a:t>
            </a:r>
          </a:p>
          <a:p>
            <a:pPr lvl="1"/>
            <a:endParaRPr lang="en-US" dirty="0"/>
          </a:p>
          <a:p>
            <a:r>
              <a:rPr lang="en-US" dirty="0"/>
              <a:t>Create barrier objects using:</a:t>
            </a:r>
          </a:p>
          <a:p>
            <a:pPr lvl="1"/>
            <a:r>
              <a:rPr lang="en-US" sz="2800" dirty="0"/>
              <a:t>let barrier = Arc::new(Barrier::new(N));</a:t>
            </a:r>
          </a:p>
        </p:txBody>
      </p:sp>
    </p:spTree>
    <p:extLst>
      <p:ext uri="{BB962C8B-B14F-4D97-AF65-F5344CB8AC3E}">
        <p14:creationId xmlns:p14="http://schemas.microsoft.com/office/powerpoint/2010/main" val="2621418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5D1C8-F427-F8BF-ABE3-4194D4557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Barrier Inner Working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E0DF6FEB-3883-451D-94C0-D006421637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7881341"/>
              </p:ext>
            </p:extLst>
          </p:nvPr>
        </p:nvGraphicFramePr>
        <p:xfrm>
          <a:off x="2913429" y="2013589"/>
          <a:ext cx="8946541" cy="4195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2C511C2-6C1B-C501-35A7-7026D3FEE256}"/>
              </a:ext>
            </a:extLst>
          </p:cNvPr>
          <p:cNvSpPr txBox="1"/>
          <p:nvPr/>
        </p:nvSpPr>
        <p:spPr>
          <a:xfrm>
            <a:off x="332030" y="2013589"/>
            <a:ext cx="400172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 barrier keeps track of how many threads have reached it. </a:t>
            </a:r>
          </a:p>
          <a:p>
            <a:endParaRPr lang="en-US" sz="2800" dirty="0"/>
          </a:p>
          <a:p>
            <a:r>
              <a:rPr lang="en-US" sz="2800" dirty="0"/>
              <a:t>Think of it as a counter starting at 0.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28227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3AE42-24AE-86C6-C4D9-DF5730D7C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Barrier Cycles and Deadlocks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853C21-9C8D-283D-1064-88B49B3AAD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Let's create a barrier with N = 5</a:t>
            </a:r>
          </a:p>
          <a:p>
            <a:pPr lvl="1"/>
            <a:r>
              <a:rPr lang="en-US" dirty="0"/>
              <a:t>let barrier = Arc::new(Barrier::new(5));</a:t>
            </a:r>
          </a:p>
          <a:p>
            <a:r>
              <a:rPr lang="en-US" dirty="0"/>
              <a:t>We will then create 13 threads that all call:</a:t>
            </a:r>
          </a:p>
          <a:p>
            <a:pPr lvl="1"/>
            <a:r>
              <a:rPr lang="en-US" dirty="0" err="1"/>
              <a:t>barrier.wait</a:t>
            </a:r>
            <a:r>
              <a:rPr lang="en-US" dirty="0"/>
              <a:t>();</a:t>
            </a:r>
          </a:p>
          <a:p>
            <a:r>
              <a:rPr lang="en-US" dirty="0"/>
              <a:t>When the first 5 threads call </a:t>
            </a:r>
            <a:r>
              <a:rPr lang="en-US" dirty="0" err="1"/>
              <a:t>barrier.wait</a:t>
            </a:r>
            <a:r>
              <a:rPr lang="en-US" dirty="0"/>
              <a:t>(); they will be released and allowed to continue but the next threads will have to wait.</a:t>
            </a:r>
          </a:p>
          <a:p>
            <a:r>
              <a:rPr lang="en-US" dirty="0"/>
              <a:t>After the next five threads call </a:t>
            </a:r>
            <a:r>
              <a:rPr lang="en-US" dirty="0" err="1"/>
              <a:t>barrier.wait</a:t>
            </a:r>
            <a:r>
              <a:rPr lang="en-US" dirty="0"/>
              <a:t>(); they are released.</a:t>
            </a:r>
          </a:p>
          <a:p>
            <a:r>
              <a:rPr lang="en-US" dirty="0"/>
              <a:t>You are then left with 3 threads. These threads will never be released and will wait forever resulting in a deadlock.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D29C43-CC99-C738-C576-662C105B6557}"/>
              </a:ext>
            </a:extLst>
          </p:cNvPr>
          <p:cNvSpPr txBox="1"/>
          <p:nvPr/>
        </p:nvSpPr>
        <p:spPr>
          <a:xfrm>
            <a:off x="7531510" y="1853248"/>
            <a:ext cx="3816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[5 threads] -&gt; release</a:t>
            </a:r>
          </a:p>
          <a:p>
            <a:r>
              <a:rPr lang="en-US" sz="2400" dirty="0"/>
              <a:t>[5 threads] -&gt; release</a:t>
            </a:r>
          </a:p>
          <a:p>
            <a:r>
              <a:rPr lang="en-US" sz="2400" dirty="0"/>
              <a:t>[3 threads] -&gt; deadlock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7970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A085689-791F-4B8F-9F30-12415B97D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3FED7F-6821-47C0-A464-E9278B241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8F54B2FB-3F54-4350-8D1B-F86D677CA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61B34F5-88E5-4711-BC16-3005C29AD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F3661D0-2268-4D3E-88BA-0647BCBE33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DB56DB5-0324-4F79-9AB8-CB18C1DC8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" name="Picture 4" descr="A colorful pile of yarn turned into a yellow yarn light bulb">
            <a:extLst>
              <a:ext uri="{FF2B5EF4-FFF2-40B4-BE49-F238E27FC236}">
                <a16:creationId xmlns:a16="http://schemas.microsoft.com/office/drawing/2014/main" id="{0AE7A2E3-5533-9679-BCFB-B0D3A0C7D31D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</a:blip>
          <a:srcRect t="1573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B3FB3C-8535-D1AF-8F74-52D72068E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1447800"/>
            <a:ext cx="8825658" cy="33295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/>
              <a:t>Chapter 14.5 Scoped Threads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5595D-CE1B-E04F-584C-D1FE49F03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4777380"/>
            <a:ext cx="8825658" cy="8614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cap="all">
                <a:solidFill>
                  <a:schemeClr val="accent1"/>
                </a:solidFill>
              </a:rPr>
              <a:t>Let's move to our next presenter!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18E9D62-7BA3-4D5E-8915-0D0E8661E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6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DDBA86CC-34C3-43C1-B328-62490FE69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00E664-E513-8BA5-B78B-4DF256F1D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tx1"/>
                </a:solidFill>
              </a:rPr>
              <a:t>Thread Parking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CF4C9D6-90BC-48A0-91E8-0F0373CA1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D2324-89E3-7D98-92B5-60A433821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9164" y="1645920"/>
            <a:ext cx="6294448" cy="4470821"/>
          </a:xfrm>
        </p:spPr>
        <p:txBody>
          <a:bodyPr>
            <a:normAutofit/>
          </a:bodyPr>
          <a:lstStyle/>
          <a:p>
            <a:r>
              <a:rPr lang="en-US" dirty="0"/>
              <a:t>Thread parking allows a thread to pause execution (sleep).</a:t>
            </a:r>
          </a:p>
          <a:p>
            <a:r>
              <a:rPr lang="en-US" dirty="0"/>
              <a:t>The thread remains inactive until another thread wakes it.</a:t>
            </a:r>
          </a:p>
          <a:p>
            <a:endParaRPr lang="en-US" dirty="0"/>
          </a:p>
          <a:p>
            <a:r>
              <a:rPr lang="en-US" dirty="0"/>
              <a:t>thread::park();</a:t>
            </a:r>
          </a:p>
          <a:p>
            <a:endParaRPr lang="en-US" dirty="0"/>
          </a:p>
          <a:p>
            <a:r>
              <a:rPr lang="en-US" dirty="0"/>
              <a:t>The thread does not use CPU while waiting.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510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E800A-AD92-D496-42EB-F4C1134F0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Park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B9807-14FB-F9DC-1F93-0604CF3181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thread::park(); </a:t>
            </a:r>
          </a:p>
          <a:p>
            <a:pPr lvl="1"/>
            <a:r>
              <a:rPr lang="en-US" dirty="0"/>
              <a:t>Tells a thread to sleep until the thread is told to wake back up.</a:t>
            </a:r>
          </a:p>
          <a:p>
            <a:r>
              <a:rPr lang="en-US" dirty="0"/>
              <a:t>thread().unpark();</a:t>
            </a:r>
          </a:p>
          <a:p>
            <a:pPr lvl="1"/>
            <a:r>
              <a:rPr lang="en-US" dirty="0"/>
              <a:t>Tells a thread to wake back up and continue working.</a:t>
            </a:r>
          </a:p>
          <a:p>
            <a:endParaRPr lang="en-US" dirty="0"/>
          </a:p>
          <a:p>
            <a:r>
              <a:rPr lang="en-US" dirty="0"/>
              <a:t>Until you call unpark the thread will remain dormant and create a deadlock.</a:t>
            </a:r>
          </a:p>
          <a:p>
            <a:r>
              <a:rPr lang="en-US" dirty="0"/>
              <a:t>You can use </a:t>
            </a:r>
            <a:r>
              <a:rPr lang="en-US" dirty="0" err="1"/>
              <a:t>park_timeout</a:t>
            </a:r>
            <a:r>
              <a:rPr lang="en-US" dirty="0"/>
              <a:t> to prevent deadlocks.</a:t>
            </a:r>
          </a:p>
          <a:p>
            <a:pPr lvl="1"/>
            <a:r>
              <a:rPr lang="en-US" dirty="0"/>
              <a:t>thread::</a:t>
            </a:r>
            <a:r>
              <a:rPr lang="en-US" dirty="0" err="1"/>
              <a:t>park_timeout</a:t>
            </a:r>
            <a:r>
              <a:rPr lang="en-US" dirty="0"/>
              <a:t>(Duration::</a:t>
            </a:r>
            <a:r>
              <a:rPr lang="en-US" dirty="0" err="1"/>
              <a:t>from_secs</a:t>
            </a:r>
            <a:r>
              <a:rPr lang="en-US" dirty="0"/>
              <a:t>(N));</a:t>
            </a:r>
          </a:p>
          <a:p>
            <a:r>
              <a:rPr lang="en-US" dirty="0"/>
              <a:t>Park timeout combines sleep and park into one.</a:t>
            </a:r>
          </a:p>
        </p:txBody>
      </p:sp>
    </p:spTree>
    <p:extLst>
      <p:ext uri="{BB962C8B-B14F-4D97-AF65-F5344CB8AC3E}">
        <p14:creationId xmlns:p14="http://schemas.microsoft.com/office/powerpoint/2010/main" val="1223360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AA085689-791F-4B8F-9F30-12415B97D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A3FED7F-6821-47C0-A464-E9278B241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8F54B2FB-3F54-4350-8D1B-F86D677CA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61B34F5-88E5-4711-BC16-3005C29AD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F3661D0-2268-4D3E-88BA-0647BCBE33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DDB56DB5-0324-4F79-9AB8-CB18C1DC8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1" name="Picture 30" descr="Question marks in a line and one question mark is lit">
            <a:extLst>
              <a:ext uri="{FF2B5EF4-FFF2-40B4-BE49-F238E27FC236}">
                <a16:creationId xmlns:a16="http://schemas.microsoft.com/office/drawing/2014/main" id="{929FCD60-B031-4DA1-C825-5C69FDF06EA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</a:blip>
          <a:srcRect t="1573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1D79B5-D1D2-FF55-F160-0A006655D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1447800"/>
            <a:ext cx="8825658" cy="33295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/>
              <a:t>Questions?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18E9D62-7BA3-4D5E-8915-0D0E8661E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7307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3351</TotalTime>
  <Words>394</Words>
  <Application>Microsoft Office PowerPoint</Application>
  <PresentationFormat>Widescreen</PresentationFormat>
  <Paragraphs>57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Century Gothic</vt:lpstr>
      <vt:lpstr>Wingdings 3</vt:lpstr>
      <vt:lpstr>Ion</vt:lpstr>
      <vt:lpstr>Synchronization</vt:lpstr>
      <vt:lpstr>Barriers in Rust</vt:lpstr>
      <vt:lpstr>Barrier Inner Working</vt:lpstr>
      <vt:lpstr>Barrier Cycles and Deadlocks</vt:lpstr>
      <vt:lpstr>Chapter 14.5 Scoped Threads</vt:lpstr>
      <vt:lpstr>Thread Parking</vt:lpstr>
      <vt:lpstr>How Park Works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Kyle Hinkle</dc:creator>
  <cp:lastModifiedBy>Kyle Hinkle</cp:lastModifiedBy>
  <cp:revision>1</cp:revision>
  <dcterms:created xsi:type="dcterms:W3CDTF">2026-02-04T16:33:12Z</dcterms:created>
  <dcterms:modified xsi:type="dcterms:W3CDTF">2026-04-01T21:49:10Z</dcterms:modified>
</cp:coreProperties>
</file>