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7C5970-5397-A1D4-90AB-DF222901AC14}" v="116" dt="2026-03-30T20:07:54.232"/>
    <p1510:client id="{A68646DD-E811-BE87-F202-5222646319C9}" v="4" dt="2026-03-30T20:23:53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t, Aidan" userId="S::kent4@otterbein.edu::c1e00f29-06bd-45f5-a6d3-adc632c6fa3c" providerId="AD" clId="Web-{9D7C5970-5397-A1D4-90AB-DF222901AC14}"/>
    <pc:docChg chg="mod modSld addMainMaster delMainMaster modMainMaster">
      <pc:chgData name="Kent, Aidan" userId="S::kent4@otterbein.edu::c1e00f29-06bd-45f5-a6d3-adc632c6fa3c" providerId="AD" clId="Web-{9D7C5970-5397-A1D4-90AB-DF222901AC14}" dt="2026-03-30T20:07:54.232" v="127"/>
      <pc:docMkLst>
        <pc:docMk/>
      </pc:docMkLst>
      <pc:sldChg chg="addSp delSp modSp mod setBg modClrScheme chgLayout">
        <pc:chgData name="Kent, Aidan" userId="S::kent4@otterbein.edu::c1e00f29-06bd-45f5-a6d3-adc632c6fa3c" providerId="AD" clId="Web-{9D7C5970-5397-A1D4-90AB-DF222901AC14}" dt="2026-03-30T20:05:59.248" v="111" actId="20577"/>
        <pc:sldMkLst>
          <pc:docMk/>
          <pc:sldMk cId="1038054556" sldId="256"/>
        </pc:sldMkLst>
        <pc:spChg chg="mod ord">
          <ac:chgData name="Kent, Aidan" userId="S::kent4@otterbein.edu::c1e00f29-06bd-45f5-a6d3-adc632c6fa3c" providerId="AD" clId="Web-{9D7C5970-5397-A1D4-90AB-DF222901AC14}" dt="2026-03-30T20:05:59.248" v="111" actId="20577"/>
          <ac:spMkLst>
            <pc:docMk/>
            <pc:sldMk cId="1038054556" sldId="256"/>
            <ac:spMk id="2" creationId="{AAB243AB-976B-860E-2A54-33C884C4732D}"/>
          </ac:spMkLst>
        </pc:spChg>
        <pc:spChg chg="add del mod ord">
          <ac:chgData name="Kent, Aidan" userId="S::kent4@otterbein.edu::c1e00f29-06bd-45f5-a6d3-adc632c6fa3c" providerId="AD" clId="Web-{9D7C5970-5397-A1D4-90AB-DF222901AC14}" dt="2026-03-30T20:00:47.247" v="62" actId="20577"/>
          <ac:spMkLst>
            <pc:docMk/>
            <pc:sldMk cId="1038054556" sldId="256"/>
            <ac:spMk id="3" creationId="{5D5E94F7-B8DC-87B5-51E3-569C871A946A}"/>
          </ac:spMkLst>
        </pc:sp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6:13.310" v="113" actId="20577"/>
        <pc:sldMkLst>
          <pc:docMk/>
          <pc:sldMk cId="458461124" sldId="257"/>
        </pc:sldMkLst>
        <pc:spChg chg="mod ord">
          <ac:chgData name="Kent, Aidan" userId="S::kent4@otterbein.edu::c1e00f29-06bd-45f5-a6d3-adc632c6fa3c" providerId="AD" clId="Web-{9D7C5970-5397-A1D4-90AB-DF222901AC14}" dt="2026-03-30T20:06:13.310" v="113" actId="20577"/>
          <ac:spMkLst>
            <pc:docMk/>
            <pc:sldMk cId="458461124" sldId="257"/>
            <ac:spMk id="2" creationId="{4373D31F-F20D-C8A9-42EA-A2A395EAC10E}"/>
          </ac:spMkLst>
        </pc:spChg>
        <pc:spChg chg="add del mod">
          <ac:chgData name="Kent, Aidan" userId="S::kent4@otterbein.edu::c1e00f29-06bd-45f5-a6d3-adc632c6fa3c" providerId="AD" clId="Web-{9D7C5970-5397-A1D4-90AB-DF222901AC14}" dt="2026-03-30T19:57:34.372" v="43"/>
          <ac:spMkLst>
            <pc:docMk/>
            <pc:sldMk cId="458461124" sldId="257"/>
            <ac:spMk id="3" creationId="{FD442F55-BA18-2F47-0C62-21BB3515D158}"/>
          </ac:spMkLst>
        </pc:spChg>
        <pc:spChg chg="add del">
          <ac:chgData name="Kent, Aidan" userId="S::kent4@otterbein.edu::c1e00f29-06bd-45f5-a6d3-adc632c6fa3c" providerId="AD" clId="Web-{9D7C5970-5397-A1D4-90AB-DF222901AC14}" dt="2026-03-30T19:57:09.388" v="40"/>
          <ac:spMkLst>
            <pc:docMk/>
            <pc:sldMk cId="458461124" sldId="257"/>
            <ac:spMk id="8" creationId="{907EF6B7-1338-4443-8C46-6A318D952DFD}"/>
          </ac:spMkLst>
        </pc:spChg>
        <pc:spChg chg="add del">
          <ac:chgData name="Kent, Aidan" userId="S::kent4@otterbein.edu::c1e00f29-06bd-45f5-a6d3-adc632c6fa3c" providerId="AD" clId="Web-{9D7C5970-5397-A1D4-90AB-DF222901AC14}" dt="2026-03-30T19:57:34.341" v="42"/>
          <ac:spMkLst>
            <pc:docMk/>
            <pc:sldMk cId="458461124" sldId="257"/>
            <ac:spMk id="9" creationId="{53B021B3-DE93-4AB7-8A18-CF5F1CED88B8}"/>
          </ac:spMkLst>
        </pc:spChg>
        <pc:spChg chg="add del">
          <ac:chgData name="Kent, Aidan" userId="S::kent4@otterbein.edu::c1e00f29-06bd-45f5-a6d3-adc632c6fa3c" providerId="AD" clId="Web-{9D7C5970-5397-A1D4-90AB-DF222901AC14}" dt="2026-03-30T19:57:09.388" v="40"/>
          <ac:spMkLst>
            <pc:docMk/>
            <pc:sldMk cId="458461124" sldId="257"/>
            <ac:spMk id="10" creationId="{DAAE4CDD-124C-4DCF-9584-B6033B545DD5}"/>
          </ac:spMkLst>
        </pc:spChg>
        <pc:spChg chg="add del">
          <ac:chgData name="Kent, Aidan" userId="S::kent4@otterbein.edu::c1e00f29-06bd-45f5-a6d3-adc632c6fa3c" providerId="AD" clId="Web-{9D7C5970-5397-A1D4-90AB-DF222901AC14}" dt="2026-03-30T19:57:34.341" v="42"/>
          <ac:spMkLst>
            <pc:docMk/>
            <pc:sldMk cId="458461124" sldId="257"/>
            <ac:spMk id="11" creationId="{52D502E5-F6B4-4D58-B4AE-FC466FF15EE8}"/>
          </ac:spMkLst>
        </pc:spChg>
        <pc:spChg chg="add del">
          <ac:chgData name="Kent, Aidan" userId="S::kent4@otterbein.edu::c1e00f29-06bd-45f5-a6d3-adc632c6fa3c" providerId="AD" clId="Web-{9D7C5970-5397-A1D4-90AB-DF222901AC14}" dt="2026-03-30T19:57:09.388" v="40"/>
          <ac:spMkLst>
            <pc:docMk/>
            <pc:sldMk cId="458461124" sldId="257"/>
            <ac:spMk id="12" creationId="{081E4A58-353D-44AE-B2FC-2A74E2E400F7}"/>
          </ac:spMkLst>
        </pc:spChg>
        <pc:spChg chg="add del">
          <ac:chgData name="Kent, Aidan" userId="S::kent4@otterbein.edu::c1e00f29-06bd-45f5-a6d3-adc632c6fa3c" providerId="AD" clId="Web-{9D7C5970-5397-A1D4-90AB-DF222901AC14}" dt="2026-03-30T19:57:34.341" v="42"/>
          <ac:spMkLst>
            <pc:docMk/>
            <pc:sldMk cId="458461124" sldId="257"/>
            <ac:spMk id="13" creationId="{9DECDBF4-02B6-4BB4-B65B-B8107AD6A9E8}"/>
          </ac:spMkLst>
        </pc:spChg>
        <pc:spChg chg="add del">
          <ac:chgData name="Kent, Aidan" userId="S::kent4@otterbein.edu::c1e00f29-06bd-45f5-a6d3-adc632c6fa3c" providerId="AD" clId="Web-{9D7C5970-5397-A1D4-90AB-DF222901AC14}" dt="2026-03-30T19:58:15.903" v="47"/>
          <ac:spMkLst>
            <pc:docMk/>
            <pc:sldMk cId="458461124" sldId="257"/>
            <ac:spMk id="15" creationId="{3150CB11-0C61-439E-910F-5787759E72A0}"/>
          </ac:spMkLst>
        </pc:spChg>
        <pc:spChg chg="add del">
          <ac:chgData name="Kent, Aidan" userId="S::kent4@otterbein.edu::c1e00f29-06bd-45f5-a6d3-adc632c6fa3c" providerId="AD" clId="Web-{9D7C5970-5397-A1D4-90AB-DF222901AC14}" dt="2026-03-30T19:58:15.903" v="47"/>
          <ac:spMkLst>
            <pc:docMk/>
            <pc:sldMk cId="458461124" sldId="257"/>
            <ac:spMk id="16" creationId="{BACC6370-2D7E-4714-9D71-7542949D7D5D}"/>
          </ac:spMkLst>
        </pc:spChg>
        <pc:spChg chg="add del">
          <ac:chgData name="Kent, Aidan" userId="S::kent4@otterbein.edu::c1e00f29-06bd-45f5-a6d3-adc632c6fa3c" providerId="AD" clId="Web-{9D7C5970-5397-A1D4-90AB-DF222901AC14}" dt="2026-03-30T19:58:15.903" v="47"/>
          <ac:spMkLst>
            <pc:docMk/>
            <pc:sldMk cId="458461124" sldId="257"/>
            <ac:spMk id="17" creationId="{43F8A58B-5155-44CE-A5FF-7647B47D0A7A}"/>
          </ac:spMkLst>
        </pc:spChg>
        <pc:spChg chg="add del">
          <ac:chgData name="Kent, Aidan" userId="S::kent4@otterbein.edu::c1e00f29-06bd-45f5-a6d3-adc632c6fa3c" providerId="AD" clId="Web-{9D7C5970-5397-A1D4-90AB-DF222901AC14}" dt="2026-03-30T19:58:15.903" v="47"/>
          <ac:spMkLst>
            <pc:docMk/>
            <pc:sldMk cId="458461124" sldId="257"/>
            <ac:spMk id="18" creationId="{256B2C21-A230-48C0-8DF1-C46611373C44}"/>
          </ac:spMkLst>
        </pc:spChg>
        <pc:spChg chg="add del">
          <ac:chgData name="Kent, Aidan" userId="S::kent4@otterbein.edu::c1e00f29-06bd-45f5-a6d3-adc632c6fa3c" providerId="AD" clId="Web-{9D7C5970-5397-A1D4-90AB-DF222901AC14}" dt="2026-03-30T19:58:15.903" v="47"/>
          <ac:spMkLst>
            <pc:docMk/>
            <pc:sldMk cId="458461124" sldId="257"/>
            <ac:spMk id="19" creationId="{443F2ACA-E6D6-4028-82DD-F03C262D5DE6}"/>
          </ac:spMkLst>
        </pc:spChg>
        <pc:spChg chg="add del">
          <ac:chgData name="Kent, Aidan" userId="S::kent4@otterbein.edu::c1e00f29-06bd-45f5-a6d3-adc632c6fa3c" providerId="AD" clId="Web-{9D7C5970-5397-A1D4-90AB-DF222901AC14}" dt="2026-03-30T19:58:15.903" v="47"/>
          <ac:spMkLst>
            <pc:docMk/>
            <pc:sldMk cId="458461124" sldId="257"/>
            <ac:spMk id="20" creationId="{3847E18C-932D-4C95-AABA-FEC7C9499AD7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458461124" sldId="257"/>
            <ac:spMk id="26" creationId="{955A2079-FA98-4876-80F0-72364A7D2EA4}"/>
          </ac:spMkLst>
        </pc:spChg>
        <pc:graphicFrameChg chg="add del">
          <ac:chgData name="Kent, Aidan" userId="S::kent4@otterbein.edu::c1e00f29-06bd-45f5-a6d3-adc632c6fa3c" providerId="AD" clId="Web-{9D7C5970-5397-A1D4-90AB-DF222901AC14}" dt="2026-03-30T19:57:34.341" v="42"/>
          <ac:graphicFrameMkLst>
            <pc:docMk/>
            <pc:sldMk cId="458461124" sldId="257"/>
            <ac:graphicFrameMk id="5" creationId="{C3DB10A1-A53B-35AE-B8C5-A6E362B1A170}"/>
          </ac:graphicFrameMkLst>
        </pc:graphicFrameChg>
        <pc:graphicFrameChg chg="add mod ord modGraphic">
          <ac:chgData name="Kent, Aidan" userId="S::kent4@otterbein.edu::c1e00f29-06bd-45f5-a6d3-adc632c6fa3c" providerId="AD" clId="Web-{9D7C5970-5397-A1D4-90AB-DF222901AC14}" dt="2026-03-30T20:00:11.435" v="56"/>
          <ac:graphicFrameMkLst>
            <pc:docMk/>
            <pc:sldMk cId="458461124" sldId="257"/>
            <ac:graphicFrameMk id="21" creationId="{606757B1-9EEB-9A95-5371-F98A24C86081}"/>
          </ac:graphicFrameMkLst>
        </pc:graphicFrame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6:30.107" v="115"/>
        <pc:sldMkLst>
          <pc:docMk/>
          <pc:sldMk cId="467713318" sldId="258"/>
        </pc:sldMkLst>
        <pc:spChg chg="mod ord">
          <ac:chgData name="Kent, Aidan" userId="S::kent4@otterbein.edu::c1e00f29-06bd-45f5-a6d3-adc632c6fa3c" providerId="AD" clId="Web-{9D7C5970-5397-A1D4-90AB-DF222901AC14}" dt="2026-03-30T20:06:30.076" v="114"/>
          <ac:spMkLst>
            <pc:docMk/>
            <pc:sldMk cId="467713318" sldId="258"/>
            <ac:spMk id="2" creationId="{C6805A0E-29D5-D5CB-7C2B-1B3EB154E340}"/>
          </ac:spMkLst>
        </pc:spChg>
        <pc:spChg chg="mod ord">
          <ac:chgData name="Kent, Aidan" userId="S::kent4@otterbein.edu::c1e00f29-06bd-45f5-a6d3-adc632c6fa3c" providerId="AD" clId="Web-{9D7C5970-5397-A1D4-90AB-DF222901AC14}" dt="2026-03-30T20:06:30.107" v="115"/>
          <ac:spMkLst>
            <pc:docMk/>
            <pc:sldMk cId="467713318" sldId="258"/>
            <ac:spMk id="3" creationId="{2759373C-04A9-CE7C-CBB0-4804D6F0672D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467713318" sldId="258"/>
            <ac:spMk id="9" creationId="{C0763A76-9F1C-4FC5-82B7-DD475DA461B2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467713318" sldId="258"/>
            <ac:spMk id="11" creationId="{E81BF4F6-F2CF-4984-9D14-D6966D92F99F}"/>
          </ac:spMkLst>
        </pc:spChg>
        <pc:picChg chg="add">
          <ac:chgData name="Kent, Aidan" userId="S::kent4@otterbein.edu::c1e00f29-06bd-45f5-a6d3-adc632c6fa3c" providerId="AD" clId="Web-{9D7C5970-5397-A1D4-90AB-DF222901AC14}" dt="2026-03-30T19:56:35.153" v="38"/>
          <ac:picMkLst>
            <pc:docMk/>
            <pc:sldMk cId="467713318" sldId="258"/>
            <ac:picMk id="5" creationId="{68A014D2-B5AC-53EE-5FD0-2E85556CBC5A}"/>
          </ac:picMkLst>
        </pc:pic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6:43.154" v="117"/>
        <pc:sldMkLst>
          <pc:docMk/>
          <pc:sldMk cId="2074442895" sldId="259"/>
        </pc:sldMkLst>
        <pc:spChg chg="mod ord">
          <ac:chgData name="Kent, Aidan" userId="S::kent4@otterbein.edu::c1e00f29-06bd-45f5-a6d3-adc632c6fa3c" providerId="AD" clId="Web-{9D7C5970-5397-A1D4-90AB-DF222901AC14}" dt="2026-03-30T20:06:43.139" v="116"/>
          <ac:spMkLst>
            <pc:docMk/>
            <pc:sldMk cId="2074442895" sldId="259"/>
            <ac:spMk id="2" creationId="{F2110480-D4F3-275B-8A59-7E19F4E86D7A}"/>
          </ac:spMkLst>
        </pc:spChg>
        <pc:spChg chg="mod ord">
          <ac:chgData name="Kent, Aidan" userId="S::kent4@otterbein.edu::c1e00f29-06bd-45f5-a6d3-adc632c6fa3c" providerId="AD" clId="Web-{9D7C5970-5397-A1D4-90AB-DF222901AC14}" dt="2026-03-30T20:06:43.154" v="117"/>
          <ac:spMkLst>
            <pc:docMk/>
            <pc:sldMk cId="2074442895" sldId="259"/>
            <ac:spMk id="3" creationId="{3E933582-3B88-1862-DD51-688B2FBBC221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074442895" sldId="259"/>
            <ac:spMk id="9" creationId="{2550BE34-C2B8-49B8-8519-67A8CAD51AE9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074442895" sldId="259"/>
            <ac:spMk id="11" creationId="{A7457DD9-5A45-400A-AB4B-4B4EDECA25F1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074442895" sldId="259"/>
            <ac:spMk id="13" creationId="{441CF7D6-A660-431A-B0BB-140A0D5556B6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074442895" sldId="259"/>
            <ac:spMk id="15" creationId="{0570A85B-3810-4F95-97B0-CBF4CCDB381C}"/>
          </ac:spMkLst>
        </pc:spChg>
        <pc:picChg chg="add mod">
          <ac:chgData name="Kent, Aidan" userId="S::kent4@otterbein.edu::c1e00f29-06bd-45f5-a6d3-adc632c6fa3c" providerId="AD" clId="Web-{9D7C5970-5397-A1D4-90AB-DF222901AC14}" dt="2026-03-30T19:56:09.544" v="37"/>
          <ac:picMkLst>
            <pc:docMk/>
            <pc:sldMk cId="2074442895" sldId="259"/>
            <ac:picMk id="4" creationId="{B4353C50-201E-6A11-CBA1-8B131E5EF0D6}"/>
          </ac:picMkLst>
        </pc:pic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6:52.451" v="119"/>
        <pc:sldMkLst>
          <pc:docMk/>
          <pc:sldMk cId="2239838577" sldId="260"/>
        </pc:sldMkLst>
        <pc:spChg chg="mod ord">
          <ac:chgData name="Kent, Aidan" userId="S::kent4@otterbein.edu::c1e00f29-06bd-45f5-a6d3-adc632c6fa3c" providerId="AD" clId="Web-{9D7C5970-5397-A1D4-90AB-DF222901AC14}" dt="2026-03-30T20:06:52.451" v="118"/>
          <ac:spMkLst>
            <pc:docMk/>
            <pc:sldMk cId="2239838577" sldId="260"/>
            <ac:spMk id="2" creationId="{D6231F73-12E4-D38F-3237-C7A8DDFF8325}"/>
          </ac:spMkLst>
        </pc:spChg>
        <pc:spChg chg="mod ord">
          <ac:chgData name="Kent, Aidan" userId="S::kent4@otterbein.edu::c1e00f29-06bd-45f5-a6d3-adc632c6fa3c" providerId="AD" clId="Web-{9D7C5970-5397-A1D4-90AB-DF222901AC14}" dt="2026-03-30T20:06:52.451" v="119"/>
          <ac:spMkLst>
            <pc:docMk/>
            <pc:sldMk cId="2239838577" sldId="260"/>
            <ac:spMk id="3" creationId="{7A5514C8-9208-EE89-1317-9870BACEC81B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239838577" sldId="260"/>
            <ac:spMk id="9" creationId="{0288C6B4-AFC3-407F-A595-EFFD38D4CCAF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239838577" sldId="260"/>
            <ac:spMk id="11" creationId="{CF236821-17FE-429B-8D2C-08E13A64EA40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239838577" sldId="260"/>
            <ac:spMk id="13" creationId="{C0BDBCD2-E081-43AB-9119-C55465E59757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239838577" sldId="260"/>
            <ac:spMk id="15" creationId="{98E79BE4-34FE-485A-98A5-92CE8F7C4743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239838577" sldId="260"/>
            <ac:spMk id="17" creationId="{7A5F0580-5EE9-419F-96EE-B6529EF6E7D0}"/>
          </ac:spMkLst>
        </pc:spChg>
        <pc:picChg chg="add mod">
          <ac:chgData name="Kent, Aidan" userId="S::kent4@otterbein.edu::c1e00f29-06bd-45f5-a6d3-adc632c6fa3c" providerId="AD" clId="Web-{9D7C5970-5397-A1D4-90AB-DF222901AC14}" dt="2026-03-30T20:01:15.888" v="65" actId="14100"/>
          <ac:picMkLst>
            <pc:docMk/>
            <pc:sldMk cId="2239838577" sldId="260"/>
            <ac:picMk id="4" creationId="{4E6B5569-D3B5-C84D-0F6A-A6D30B238FB0}"/>
          </ac:picMkLst>
        </pc:pic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7:12.514" v="122"/>
        <pc:sldMkLst>
          <pc:docMk/>
          <pc:sldMk cId="3846997954" sldId="261"/>
        </pc:sldMkLst>
        <pc:spChg chg="mod ord">
          <ac:chgData name="Kent, Aidan" userId="S::kent4@otterbein.edu::c1e00f29-06bd-45f5-a6d3-adc632c6fa3c" providerId="AD" clId="Web-{9D7C5970-5397-A1D4-90AB-DF222901AC14}" dt="2026-03-30T20:07:12.498" v="121"/>
          <ac:spMkLst>
            <pc:docMk/>
            <pc:sldMk cId="3846997954" sldId="261"/>
            <ac:spMk id="2" creationId="{0BF46E43-BBAE-BDD0-5E16-4FE7062F91BA}"/>
          </ac:spMkLst>
        </pc:spChg>
        <pc:spChg chg="mod ord">
          <ac:chgData name="Kent, Aidan" userId="S::kent4@otterbein.edu::c1e00f29-06bd-45f5-a6d3-adc632c6fa3c" providerId="AD" clId="Web-{9D7C5970-5397-A1D4-90AB-DF222901AC14}" dt="2026-03-30T20:07:12.514" v="122"/>
          <ac:spMkLst>
            <pc:docMk/>
            <pc:sldMk cId="3846997954" sldId="261"/>
            <ac:spMk id="3" creationId="{5AD9D061-41C4-E3A7-63FC-6516D867B5E5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846997954" sldId="261"/>
            <ac:spMk id="9" creationId="{0288C6B4-AFC3-407F-A595-EFFD38D4CCAF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846997954" sldId="261"/>
            <ac:spMk id="11" creationId="{CF236821-17FE-429B-8D2C-08E13A64EA40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846997954" sldId="261"/>
            <ac:spMk id="13" creationId="{C0BDBCD2-E081-43AB-9119-C55465E59757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846997954" sldId="261"/>
            <ac:spMk id="15" creationId="{98E79BE4-34FE-485A-98A5-92CE8F7C4743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846997954" sldId="261"/>
            <ac:spMk id="17" creationId="{7A5F0580-5EE9-419F-96EE-B6529EF6E7D0}"/>
          </ac:spMkLst>
        </pc:spChg>
        <pc:picChg chg="add mod">
          <ac:chgData name="Kent, Aidan" userId="S::kent4@otterbein.edu::c1e00f29-06bd-45f5-a6d3-adc632c6fa3c" providerId="AD" clId="Web-{9D7C5970-5397-A1D4-90AB-DF222901AC14}" dt="2026-03-30T20:01:24.669" v="66" actId="14100"/>
          <ac:picMkLst>
            <pc:docMk/>
            <pc:sldMk cId="3846997954" sldId="261"/>
            <ac:picMk id="4" creationId="{00B4B8D2-3ECE-7288-1E34-78506CC33B94}"/>
          </ac:picMkLst>
        </pc:pic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2:16.794" v="70" actId="20577"/>
        <pc:sldMkLst>
          <pc:docMk/>
          <pc:sldMk cId="3157836692" sldId="262"/>
        </pc:sldMkLst>
        <pc:spChg chg="mod ord">
          <ac:chgData name="Kent, Aidan" userId="S::kent4@otterbein.edu::c1e00f29-06bd-45f5-a6d3-adc632c6fa3c" providerId="AD" clId="Web-{9D7C5970-5397-A1D4-90AB-DF222901AC14}" dt="2026-03-30T20:02:16.794" v="70" actId="20577"/>
          <ac:spMkLst>
            <pc:docMk/>
            <pc:sldMk cId="3157836692" sldId="262"/>
            <ac:spMk id="2" creationId="{8EA42447-7767-2020-6D24-FB15A5B4B266}"/>
          </ac:spMkLst>
        </pc:spChg>
        <pc:spChg chg="del">
          <ac:chgData name="Kent, Aidan" userId="S::kent4@otterbein.edu::c1e00f29-06bd-45f5-a6d3-adc632c6fa3c" providerId="AD" clId="Web-{9D7C5970-5397-A1D4-90AB-DF222901AC14}" dt="2026-03-30T19:58:44.982" v="48"/>
          <ac:spMkLst>
            <pc:docMk/>
            <pc:sldMk cId="3157836692" sldId="262"/>
            <ac:spMk id="3" creationId="{EC3696C8-5F42-F48F-1152-5FC81085B4C5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157836692" sldId="262"/>
            <ac:spMk id="9" creationId="{2E442304-DDBD-4F7B-8017-36BCC863FB40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157836692" sldId="262"/>
            <ac:spMk id="11" creationId="{5E107275-3853-46FD-A241-DE4355A42675}"/>
          </ac:spMkLst>
        </pc:spChg>
        <pc:graphicFrameChg chg="add mod ord modGraphic">
          <ac:chgData name="Kent, Aidan" userId="S::kent4@otterbein.edu::c1e00f29-06bd-45f5-a6d3-adc632c6fa3c" providerId="AD" clId="Web-{9D7C5970-5397-A1D4-90AB-DF222901AC14}" dt="2026-03-30T20:00:11.435" v="56"/>
          <ac:graphicFrameMkLst>
            <pc:docMk/>
            <pc:sldMk cId="3157836692" sldId="262"/>
            <ac:graphicFrameMk id="5" creationId="{197BD1A4-AE6F-367C-11A3-40A3BF0F3752}"/>
          </ac:graphicFrameMkLst>
        </pc:graphicFrame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7:29.936" v="124"/>
        <pc:sldMkLst>
          <pc:docMk/>
          <pc:sldMk cId="2499198152" sldId="263"/>
        </pc:sldMkLst>
        <pc:spChg chg="mod ord">
          <ac:chgData name="Kent, Aidan" userId="S::kent4@otterbein.edu::c1e00f29-06bd-45f5-a6d3-adc632c6fa3c" providerId="AD" clId="Web-{9D7C5970-5397-A1D4-90AB-DF222901AC14}" dt="2026-03-30T20:07:29.904" v="123"/>
          <ac:spMkLst>
            <pc:docMk/>
            <pc:sldMk cId="2499198152" sldId="263"/>
            <ac:spMk id="2" creationId="{43FEE508-BD34-5299-22A5-ACACED0D36EF}"/>
          </ac:spMkLst>
        </pc:spChg>
        <pc:spChg chg="mod ord">
          <ac:chgData name="Kent, Aidan" userId="S::kent4@otterbein.edu::c1e00f29-06bd-45f5-a6d3-adc632c6fa3c" providerId="AD" clId="Web-{9D7C5970-5397-A1D4-90AB-DF222901AC14}" dt="2026-03-30T20:07:29.936" v="124"/>
          <ac:spMkLst>
            <pc:docMk/>
            <pc:sldMk cId="2499198152" sldId="263"/>
            <ac:spMk id="3" creationId="{42A17966-D020-86FB-E2E2-0E038E2E72E5}"/>
          </ac:spMkLst>
        </pc:spChg>
        <pc:spChg chg="add del mod">
          <ac:chgData name="Kent, Aidan" userId="S::kent4@otterbein.edu::c1e00f29-06bd-45f5-a6d3-adc632c6fa3c" providerId="AD" clId="Web-{9D7C5970-5397-A1D4-90AB-DF222901AC14}" dt="2026-03-30T19:53:17.200" v="23"/>
          <ac:spMkLst>
            <pc:docMk/>
            <pc:sldMk cId="2499198152" sldId="263"/>
            <ac:spMk id="4" creationId="{2C1A2609-316E-30E5-D9F4-CBA71EC987A9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499198152" sldId="263"/>
            <ac:spMk id="10" creationId="{0288C6B4-AFC3-407F-A595-EFFD38D4CCAF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499198152" sldId="263"/>
            <ac:spMk id="12" creationId="{CF236821-17FE-429B-8D2C-08E13A64EA40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499198152" sldId="263"/>
            <ac:spMk id="14" creationId="{C0BDBCD2-E081-43AB-9119-C55465E59757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499198152" sldId="263"/>
            <ac:spMk id="16" creationId="{98E79BE4-34FE-485A-98A5-92CE8F7C4743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2499198152" sldId="263"/>
            <ac:spMk id="18" creationId="{7A5F0580-5EE9-419F-96EE-B6529EF6E7D0}"/>
          </ac:spMkLst>
        </pc:spChg>
        <pc:picChg chg="add mod">
          <ac:chgData name="Kent, Aidan" userId="S::kent4@otterbein.edu::c1e00f29-06bd-45f5-a6d3-adc632c6fa3c" providerId="AD" clId="Web-{9D7C5970-5397-A1D4-90AB-DF222901AC14}" dt="2026-03-30T19:55:00.653" v="32"/>
          <ac:picMkLst>
            <pc:docMk/>
            <pc:sldMk cId="2499198152" sldId="263"/>
            <ac:picMk id="5" creationId="{46229329-4E81-D8F0-DF05-49F6039CCFB7}"/>
          </ac:picMkLst>
        </pc:picChg>
      </pc:sldChg>
      <pc:sldChg chg="modSp mod modClrScheme chgLayout">
        <pc:chgData name="Kent, Aidan" userId="S::kent4@otterbein.edu::c1e00f29-06bd-45f5-a6d3-adc632c6fa3c" providerId="AD" clId="Web-{9D7C5970-5397-A1D4-90AB-DF222901AC14}" dt="2026-03-30T20:03:03.794" v="75" actId="14100"/>
        <pc:sldMkLst>
          <pc:docMk/>
          <pc:sldMk cId="2015608561" sldId="264"/>
        </pc:sldMkLst>
        <pc:spChg chg="mod ord">
          <ac:chgData name="Kent, Aidan" userId="S::kent4@otterbein.edu::c1e00f29-06bd-45f5-a6d3-adc632c6fa3c" providerId="AD" clId="Web-{9D7C5970-5397-A1D4-90AB-DF222901AC14}" dt="2026-03-30T20:03:03.794" v="75" actId="14100"/>
          <ac:spMkLst>
            <pc:docMk/>
            <pc:sldMk cId="2015608561" sldId="264"/>
            <ac:spMk id="2" creationId="{311A2116-19EE-CDFA-3DBD-C262D97EE662}"/>
          </ac:spMkLst>
        </pc:spChg>
        <pc:spChg chg="mod ord">
          <ac:chgData name="Kent, Aidan" userId="S::kent4@otterbein.edu::c1e00f29-06bd-45f5-a6d3-adc632c6fa3c" providerId="AD" clId="Web-{9D7C5970-5397-A1D4-90AB-DF222901AC14}" dt="2026-03-30T20:02:51.060" v="73" actId="20577"/>
          <ac:spMkLst>
            <pc:docMk/>
            <pc:sldMk cId="2015608561" sldId="264"/>
            <ac:spMk id="3" creationId="{7E8D8BA9-BC7B-4240-F627-D146AC44C1A3}"/>
          </ac:spMkLst>
        </pc:spChg>
      </pc:sldChg>
      <pc:sldChg chg="modSp mod modClrScheme chgLayout">
        <pc:chgData name="Kent, Aidan" userId="S::kent4@otterbein.edu::c1e00f29-06bd-45f5-a6d3-adc632c6fa3c" providerId="AD" clId="Web-{9D7C5970-5397-A1D4-90AB-DF222901AC14}" dt="2026-03-30T20:07:54.232" v="127"/>
        <pc:sldMkLst>
          <pc:docMk/>
          <pc:sldMk cId="2137525716" sldId="265"/>
        </pc:sldMkLst>
        <pc:spChg chg="mod ord">
          <ac:chgData name="Kent, Aidan" userId="S::kent4@otterbein.edu::c1e00f29-06bd-45f5-a6d3-adc632c6fa3c" providerId="AD" clId="Web-{9D7C5970-5397-A1D4-90AB-DF222901AC14}" dt="2026-03-30T20:07:54.232" v="127"/>
          <ac:spMkLst>
            <pc:docMk/>
            <pc:sldMk cId="2137525716" sldId="265"/>
            <ac:spMk id="2" creationId="{2775349B-8AD4-32B5-0694-0515C98775B9}"/>
          </ac:spMkLst>
        </pc:spChg>
        <pc:graphicFrameChg chg="mod ord modGraphic">
          <ac:chgData name="Kent, Aidan" userId="S::kent4@otterbein.edu::c1e00f29-06bd-45f5-a6d3-adc632c6fa3c" providerId="AD" clId="Web-{9D7C5970-5397-A1D4-90AB-DF222901AC14}" dt="2026-03-30T20:05:35.326" v="104"/>
          <ac:graphicFrameMkLst>
            <pc:docMk/>
            <pc:sldMk cId="2137525716" sldId="265"/>
            <ac:graphicFrameMk id="4" creationId="{8F17B02A-4733-6A46-3020-2DCD1F2C3C0C}"/>
          </ac:graphicFrameMkLst>
        </pc:graphicFrameChg>
      </pc:sldChg>
      <pc:sldChg chg="addSp delSp modSp mod setBg modClrScheme delDesignElem chgLayout">
        <pc:chgData name="Kent, Aidan" userId="S::kent4@otterbein.edu::c1e00f29-06bd-45f5-a6d3-adc632c6fa3c" providerId="AD" clId="Web-{9D7C5970-5397-A1D4-90AB-DF222901AC14}" dt="2026-03-30T20:07:44.779" v="126"/>
        <pc:sldMkLst>
          <pc:docMk/>
          <pc:sldMk cId="3755360702" sldId="266"/>
        </pc:sldMkLst>
        <pc:spChg chg="mod ord">
          <ac:chgData name="Kent, Aidan" userId="S::kent4@otterbein.edu::c1e00f29-06bd-45f5-a6d3-adc632c6fa3c" providerId="AD" clId="Web-{9D7C5970-5397-A1D4-90AB-DF222901AC14}" dt="2026-03-30T20:07:44.764" v="125"/>
          <ac:spMkLst>
            <pc:docMk/>
            <pc:sldMk cId="3755360702" sldId="266"/>
            <ac:spMk id="2" creationId="{057449BD-5A62-986A-BD22-EEFD9B707DAE}"/>
          </ac:spMkLst>
        </pc:spChg>
        <pc:spChg chg="mod ord">
          <ac:chgData name="Kent, Aidan" userId="S::kent4@otterbein.edu::c1e00f29-06bd-45f5-a6d3-adc632c6fa3c" providerId="AD" clId="Web-{9D7C5970-5397-A1D4-90AB-DF222901AC14}" dt="2026-03-30T20:07:44.779" v="126"/>
          <ac:spMkLst>
            <pc:docMk/>
            <pc:sldMk cId="3755360702" sldId="266"/>
            <ac:spMk id="3" creationId="{429C16CB-105A-1C46-CA40-9EF4273C2B82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755360702" sldId="266"/>
            <ac:spMk id="9" creationId="{0288C6B4-AFC3-407F-A595-EFFD38D4CCAF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755360702" sldId="266"/>
            <ac:spMk id="11" creationId="{CF236821-17FE-429B-8D2C-08E13A64EA40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755360702" sldId="266"/>
            <ac:spMk id="13" creationId="{C0BDBCD2-E081-43AB-9119-C55465E59757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755360702" sldId="266"/>
            <ac:spMk id="15" creationId="{98E79BE4-34FE-485A-98A5-92CE8F7C4743}"/>
          </ac:spMkLst>
        </pc:spChg>
        <pc:spChg chg="add del">
          <ac:chgData name="Kent, Aidan" userId="S::kent4@otterbein.edu::c1e00f29-06bd-45f5-a6d3-adc632c6fa3c" providerId="AD" clId="Web-{9D7C5970-5397-A1D4-90AB-DF222901AC14}" dt="2026-03-30T20:00:11.435" v="56"/>
          <ac:spMkLst>
            <pc:docMk/>
            <pc:sldMk cId="3755360702" sldId="266"/>
            <ac:spMk id="17" creationId="{7A5F0580-5EE9-419F-96EE-B6529EF6E7D0}"/>
          </ac:spMkLst>
        </pc:spChg>
        <pc:picChg chg="add mod">
          <ac:chgData name="Kent, Aidan" userId="S::kent4@otterbein.edu::c1e00f29-06bd-45f5-a6d3-adc632c6fa3c" providerId="AD" clId="Web-{9D7C5970-5397-A1D4-90AB-DF222901AC14}" dt="2026-03-30T19:54:40.778" v="31"/>
          <ac:picMkLst>
            <pc:docMk/>
            <pc:sldMk cId="3755360702" sldId="266"/>
            <ac:picMk id="4" creationId="{EB33BF75-1907-E031-4F77-B06DBE364C72}"/>
          </ac:picMkLst>
        </pc:picChg>
      </pc:sldChg>
      <pc:sldMasterChg chg="del delSldLayout">
        <pc:chgData name="Kent, Aidan" userId="S::kent4@otterbein.edu::c1e00f29-06bd-45f5-a6d3-adc632c6fa3c" providerId="AD" clId="Web-{9D7C5970-5397-A1D4-90AB-DF222901AC14}" dt="2026-03-30T20:00:11.435" v="56"/>
        <pc:sldMasterMkLst>
          <pc:docMk/>
          <pc:sldMasterMk cId="723469008" sldId="2147483648"/>
        </pc:sldMasterMkLst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592444898" sldId="2147483649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526396743" sldId="2147483650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2350222823" sldId="2147483651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865171639" sldId="2147483652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3937661538" sldId="2147483653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3678965270" sldId="2147483654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183044948" sldId="2147483655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145860291" sldId="2147483656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1980505185" sldId="2147483657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405275649" sldId="2147483658"/>
          </pc:sldLayoutMkLst>
        </pc:sldLayoutChg>
        <pc:sldLayoutChg chg="del">
          <pc:chgData name="Kent, Aidan" userId="S::kent4@otterbein.edu::c1e00f29-06bd-45f5-a6d3-adc632c6fa3c" providerId="AD" clId="Web-{9D7C5970-5397-A1D4-90AB-DF222901AC14}" dt="2026-03-30T20:00:11.435" v="56"/>
          <pc:sldLayoutMkLst>
            <pc:docMk/>
            <pc:sldMasterMk cId="723469008" sldId="2147483648"/>
            <pc:sldLayoutMk cId="3747868968" sldId="2147483659"/>
          </pc:sldLayoutMkLst>
        </pc:sldLayoutChg>
      </pc:sldMasterChg>
      <pc:sldMasterChg chg="add mod setBg addSldLayout modSldLayout">
        <pc:chgData name="Kent, Aidan" userId="S::kent4@otterbein.edu::c1e00f29-06bd-45f5-a6d3-adc632c6fa3c" providerId="AD" clId="Web-{9D7C5970-5397-A1D4-90AB-DF222901AC14}" dt="2026-03-30T20:01:06.872" v="64"/>
        <pc:sldMasterMkLst>
          <pc:docMk/>
          <pc:sldMasterMk cId="1561944083" sldId="2147483660"/>
        </pc:sldMasterMkLst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1990268225" sldId="2147483661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1173593597" sldId="2147483662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2191591071" sldId="2147483663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97788112" sldId="2147483664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2270098111" sldId="2147483665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1151657442" sldId="2147483666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1845244618" sldId="2147483667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1154277463" sldId="2147483668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748178166" sldId="2147483669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984538284" sldId="2147483670"/>
          </pc:sldLayoutMkLst>
        </pc:sldLayoutChg>
        <pc:sldLayoutChg chg="add mod replId">
          <pc:chgData name="Kent, Aidan" userId="S::kent4@otterbein.edu::c1e00f29-06bd-45f5-a6d3-adc632c6fa3c" providerId="AD" clId="Web-{9D7C5970-5397-A1D4-90AB-DF222901AC14}" dt="2026-03-30T20:01:06.872" v="64"/>
          <pc:sldLayoutMkLst>
            <pc:docMk/>
            <pc:sldMasterMk cId="1561944083" sldId="2147483660"/>
            <pc:sldLayoutMk cId="3329536745" sldId="2147483671"/>
          </pc:sldLayoutMkLst>
        </pc:sldLayoutChg>
      </pc:sldMasterChg>
    </pc:docChg>
  </pc:docChgLst>
  <pc:docChgLst>
    <pc:chgData name="Kent, Aidan" userId="S::kent4@otterbein.edu::c1e00f29-06bd-45f5-a6d3-adc632c6fa3c" providerId="AD" clId="Web-{A68646DD-E811-BE87-F202-5222646319C9}"/>
    <pc:docChg chg="modSld">
      <pc:chgData name="Kent, Aidan" userId="S::kent4@otterbein.edu::c1e00f29-06bd-45f5-a6d3-adc632c6fa3c" providerId="AD" clId="Web-{A68646DD-E811-BE87-F202-5222646319C9}" dt="2026-03-30T20:23:53.033" v="3"/>
      <pc:docMkLst>
        <pc:docMk/>
      </pc:docMkLst>
      <pc:sldChg chg="modSp">
        <pc:chgData name="Kent, Aidan" userId="S::kent4@otterbein.edu::c1e00f29-06bd-45f5-a6d3-adc632c6fa3c" providerId="AD" clId="Web-{A68646DD-E811-BE87-F202-5222646319C9}" dt="2026-03-30T20:23:53.033" v="3"/>
        <pc:sldMkLst>
          <pc:docMk/>
          <pc:sldMk cId="2137525716" sldId="265"/>
        </pc:sldMkLst>
        <pc:graphicFrameChg chg="modGraphic">
          <ac:chgData name="Kent, Aidan" userId="S::kent4@otterbein.edu::c1e00f29-06bd-45f5-a6d3-adc632c6fa3c" providerId="AD" clId="Web-{A68646DD-E811-BE87-F202-5222646319C9}" dt="2026-03-30T20:23:53.033" v="3"/>
          <ac:graphicFrameMkLst>
            <pc:docMk/>
            <pc:sldMk cId="2137525716" sldId="265"/>
            <ac:graphicFrameMk id="4" creationId="{8F17B02A-4733-6A46-3020-2DCD1F2C3C0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F5CBB-2399-4090-B8C5-50E683023081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D2F42382-CB19-47D6-AC33-740CB681520B}">
      <dgm:prSet/>
      <dgm:spPr/>
      <dgm:t>
        <a:bodyPr/>
        <a:lstStyle/>
        <a:p>
          <a:r>
            <a:rPr lang="en-US" b="1" i="0"/>
            <a:t>The Problem:</a:t>
          </a:r>
          <a:r>
            <a:rPr lang="en-US" b="0" i="0"/>
            <a:t> Threads are isolated by default. To solve complex problems, they need to talk.</a:t>
          </a:r>
          <a:endParaRPr lang="en-US"/>
        </a:p>
      </dgm:t>
    </dgm:pt>
    <dgm:pt modelId="{8D656C4A-4EFC-490D-8EE9-12915A6ACF5A}" type="parTrans" cxnId="{A2C37C85-6952-413B-8793-5CD81A47EC72}">
      <dgm:prSet/>
      <dgm:spPr/>
      <dgm:t>
        <a:bodyPr/>
        <a:lstStyle/>
        <a:p>
          <a:endParaRPr lang="en-US"/>
        </a:p>
      </dgm:t>
    </dgm:pt>
    <dgm:pt modelId="{056A403D-7565-434E-A475-07D4C77B8883}" type="sibTrans" cxnId="{A2C37C85-6952-413B-8793-5CD81A47EC72}">
      <dgm:prSet/>
      <dgm:spPr/>
      <dgm:t>
        <a:bodyPr/>
        <a:lstStyle/>
        <a:p>
          <a:endParaRPr lang="en-US"/>
        </a:p>
      </dgm:t>
    </dgm:pt>
    <dgm:pt modelId="{2E4FBC08-A47E-49D2-A577-4654CA06EF0D}">
      <dgm:prSet/>
      <dgm:spPr/>
      <dgm:t>
        <a:bodyPr/>
        <a:lstStyle/>
        <a:p>
          <a:r>
            <a:rPr lang="en-US" b="1" i="0"/>
            <a:t>The Two Strategies:</a:t>
          </a:r>
          <a:endParaRPr lang="en-US"/>
        </a:p>
      </dgm:t>
    </dgm:pt>
    <dgm:pt modelId="{AAA3ED5D-2588-4BC4-B6D2-5F73BE6D004F}" type="parTrans" cxnId="{F63E4560-7A6C-4A24-BAAA-D2C86F8361D6}">
      <dgm:prSet/>
      <dgm:spPr/>
      <dgm:t>
        <a:bodyPr/>
        <a:lstStyle/>
        <a:p>
          <a:endParaRPr lang="en-US"/>
        </a:p>
      </dgm:t>
    </dgm:pt>
    <dgm:pt modelId="{9723071F-9EBD-45DB-8451-0C1C3B4666F9}" type="sibTrans" cxnId="{F63E4560-7A6C-4A24-BAAA-D2C86F8361D6}">
      <dgm:prSet/>
      <dgm:spPr/>
      <dgm:t>
        <a:bodyPr/>
        <a:lstStyle/>
        <a:p>
          <a:endParaRPr lang="en-US"/>
        </a:p>
      </dgm:t>
    </dgm:pt>
    <dgm:pt modelId="{F91D895B-77D8-4F1B-B6EE-C25A124C300D}">
      <dgm:prSet/>
      <dgm:spPr/>
      <dgm:t>
        <a:bodyPr/>
        <a:lstStyle/>
        <a:p>
          <a:r>
            <a:rPr lang="en-US" b="1" i="0"/>
            <a:t>Message Passing:</a:t>
          </a:r>
          <a:r>
            <a:rPr lang="en-US" b="0" i="0"/>
            <a:t> "Don't communicate by sharing memory; share memory by communicating." (Channels).</a:t>
          </a:r>
          <a:endParaRPr lang="en-US"/>
        </a:p>
      </dgm:t>
    </dgm:pt>
    <dgm:pt modelId="{427600F9-E6D9-47E6-95B7-6DA82F6A50E2}" type="parTrans" cxnId="{27AC889C-84D1-4BD5-8F14-17456B2161D4}">
      <dgm:prSet/>
      <dgm:spPr/>
      <dgm:t>
        <a:bodyPr/>
        <a:lstStyle/>
        <a:p>
          <a:endParaRPr lang="en-US"/>
        </a:p>
      </dgm:t>
    </dgm:pt>
    <dgm:pt modelId="{4A0179A4-603F-434D-B90C-785178C731C4}" type="sibTrans" cxnId="{27AC889C-84D1-4BD5-8F14-17456B2161D4}">
      <dgm:prSet/>
      <dgm:spPr/>
      <dgm:t>
        <a:bodyPr/>
        <a:lstStyle/>
        <a:p>
          <a:endParaRPr lang="en-US"/>
        </a:p>
      </dgm:t>
    </dgm:pt>
    <dgm:pt modelId="{145D4A89-109D-40C5-AF25-A45C9D8909A3}">
      <dgm:prSet/>
      <dgm:spPr/>
      <dgm:t>
        <a:bodyPr/>
        <a:lstStyle/>
        <a:p>
          <a:r>
            <a:rPr lang="en-US" b="1" i="0"/>
            <a:t>Shared State:</a:t>
          </a:r>
          <a:r>
            <a:rPr lang="en-US" b="0" i="0"/>
            <a:t> Multiple threads looking at the same memory address safely (Mutexes).</a:t>
          </a:r>
          <a:endParaRPr lang="en-US"/>
        </a:p>
      </dgm:t>
    </dgm:pt>
    <dgm:pt modelId="{12E878A5-F174-4478-95F4-34FB3BFBDDEB}" type="parTrans" cxnId="{A87F75F3-597C-49BE-8327-F680EA610ECE}">
      <dgm:prSet/>
      <dgm:spPr/>
      <dgm:t>
        <a:bodyPr/>
        <a:lstStyle/>
        <a:p>
          <a:endParaRPr lang="en-US"/>
        </a:p>
      </dgm:t>
    </dgm:pt>
    <dgm:pt modelId="{0B09D193-47E4-483F-9250-A590A46F8D10}" type="sibTrans" cxnId="{A87F75F3-597C-49BE-8327-F680EA610ECE}">
      <dgm:prSet/>
      <dgm:spPr/>
      <dgm:t>
        <a:bodyPr/>
        <a:lstStyle/>
        <a:p>
          <a:endParaRPr lang="en-US"/>
        </a:p>
      </dgm:t>
    </dgm:pt>
    <dgm:pt modelId="{65BC8DB8-6B66-4AE2-ADD0-FB0C048D189B}" type="pres">
      <dgm:prSet presAssocID="{013F5CBB-2399-4090-B8C5-50E6830230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5D4AD86-D7EC-4FAA-812B-DCFA522EE752}" type="pres">
      <dgm:prSet presAssocID="{D2F42382-CB19-47D6-AC33-740CB681520B}" presName="root1" presStyleCnt="0"/>
      <dgm:spPr/>
    </dgm:pt>
    <dgm:pt modelId="{72C02DD8-8FCD-4DDC-AA0C-3B0AC14C7483}" type="pres">
      <dgm:prSet presAssocID="{D2F42382-CB19-47D6-AC33-740CB681520B}" presName="LevelOneTextNode" presStyleLbl="node0" presStyleIdx="0" presStyleCnt="2">
        <dgm:presLayoutVars>
          <dgm:chPref val="3"/>
        </dgm:presLayoutVars>
      </dgm:prSet>
      <dgm:spPr/>
    </dgm:pt>
    <dgm:pt modelId="{85A53F59-DD52-4E4F-BB56-BE3642083BD5}" type="pres">
      <dgm:prSet presAssocID="{D2F42382-CB19-47D6-AC33-740CB681520B}" presName="level2hierChild" presStyleCnt="0"/>
      <dgm:spPr/>
    </dgm:pt>
    <dgm:pt modelId="{F51A51F5-DC85-49B6-9A53-A62010098A62}" type="pres">
      <dgm:prSet presAssocID="{2E4FBC08-A47E-49D2-A577-4654CA06EF0D}" presName="root1" presStyleCnt="0"/>
      <dgm:spPr/>
    </dgm:pt>
    <dgm:pt modelId="{2DDD689B-8140-4115-BEFF-4F7AFD723BD6}" type="pres">
      <dgm:prSet presAssocID="{2E4FBC08-A47E-49D2-A577-4654CA06EF0D}" presName="LevelOneTextNode" presStyleLbl="node0" presStyleIdx="1" presStyleCnt="2">
        <dgm:presLayoutVars>
          <dgm:chPref val="3"/>
        </dgm:presLayoutVars>
      </dgm:prSet>
      <dgm:spPr/>
    </dgm:pt>
    <dgm:pt modelId="{C59D3C8E-2A2D-4639-B730-3718C5B4AF7B}" type="pres">
      <dgm:prSet presAssocID="{2E4FBC08-A47E-49D2-A577-4654CA06EF0D}" presName="level2hierChild" presStyleCnt="0"/>
      <dgm:spPr/>
    </dgm:pt>
    <dgm:pt modelId="{0BFA46BA-90D7-473C-BA93-360A1313D5A5}" type="pres">
      <dgm:prSet presAssocID="{427600F9-E6D9-47E6-95B7-6DA82F6A50E2}" presName="conn2-1" presStyleLbl="parChTrans1D2" presStyleIdx="0" presStyleCnt="2"/>
      <dgm:spPr/>
    </dgm:pt>
    <dgm:pt modelId="{F536F358-3E6D-4680-810F-6A4F86910586}" type="pres">
      <dgm:prSet presAssocID="{427600F9-E6D9-47E6-95B7-6DA82F6A50E2}" presName="connTx" presStyleLbl="parChTrans1D2" presStyleIdx="0" presStyleCnt="2"/>
      <dgm:spPr/>
    </dgm:pt>
    <dgm:pt modelId="{15D7D996-8CD6-432C-9043-7AFE6C5819B6}" type="pres">
      <dgm:prSet presAssocID="{F91D895B-77D8-4F1B-B6EE-C25A124C300D}" presName="root2" presStyleCnt="0"/>
      <dgm:spPr/>
    </dgm:pt>
    <dgm:pt modelId="{8D4A6825-FE33-4A69-A850-6178DA1C6B19}" type="pres">
      <dgm:prSet presAssocID="{F91D895B-77D8-4F1B-B6EE-C25A124C300D}" presName="LevelTwoTextNode" presStyleLbl="node2" presStyleIdx="0" presStyleCnt="2">
        <dgm:presLayoutVars>
          <dgm:chPref val="3"/>
        </dgm:presLayoutVars>
      </dgm:prSet>
      <dgm:spPr/>
    </dgm:pt>
    <dgm:pt modelId="{D658916E-A46F-445C-961B-DA3438C5411E}" type="pres">
      <dgm:prSet presAssocID="{F91D895B-77D8-4F1B-B6EE-C25A124C300D}" presName="level3hierChild" presStyleCnt="0"/>
      <dgm:spPr/>
    </dgm:pt>
    <dgm:pt modelId="{07C7466A-4C51-478F-80E4-FFD92909B040}" type="pres">
      <dgm:prSet presAssocID="{12E878A5-F174-4478-95F4-34FB3BFBDDEB}" presName="conn2-1" presStyleLbl="parChTrans1D2" presStyleIdx="1" presStyleCnt="2"/>
      <dgm:spPr/>
    </dgm:pt>
    <dgm:pt modelId="{C2D134F5-BE6B-4B0A-9C18-46B685EEA004}" type="pres">
      <dgm:prSet presAssocID="{12E878A5-F174-4478-95F4-34FB3BFBDDEB}" presName="connTx" presStyleLbl="parChTrans1D2" presStyleIdx="1" presStyleCnt="2"/>
      <dgm:spPr/>
    </dgm:pt>
    <dgm:pt modelId="{861BBA36-7C46-4298-9B9D-1383432AC98C}" type="pres">
      <dgm:prSet presAssocID="{145D4A89-109D-40C5-AF25-A45C9D8909A3}" presName="root2" presStyleCnt="0"/>
      <dgm:spPr/>
    </dgm:pt>
    <dgm:pt modelId="{1EC7B868-13DC-4A97-AAA6-3B276638CEA5}" type="pres">
      <dgm:prSet presAssocID="{145D4A89-109D-40C5-AF25-A45C9D8909A3}" presName="LevelTwoTextNode" presStyleLbl="node2" presStyleIdx="1" presStyleCnt="2">
        <dgm:presLayoutVars>
          <dgm:chPref val="3"/>
        </dgm:presLayoutVars>
      </dgm:prSet>
      <dgm:spPr/>
    </dgm:pt>
    <dgm:pt modelId="{1ABDE236-4D88-45E7-991E-3C1C84190750}" type="pres">
      <dgm:prSet presAssocID="{145D4A89-109D-40C5-AF25-A45C9D8909A3}" presName="level3hierChild" presStyleCnt="0"/>
      <dgm:spPr/>
    </dgm:pt>
  </dgm:ptLst>
  <dgm:cxnLst>
    <dgm:cxn modelId="{3EF9141E-B6AA-4DD9-A049-09B4C1B9BBFC}" type="presOf" srcId="{145D4A89-109D-40C5-AF25-A45C9D8909A3}" destId="{1EC7B868-13DC-4A97-AAA6-3B276638CEA5}" srcOrd="0" destOrd="0" presId="urn:microsoft.com/office/officeart/2005/8/layout/hierarchy2"/>
    <dgm:cxn modelId="{7EC46C24-E7B2-4889-A7A2-5F06664F3BF1}" type="presOf" srcId="{427600F9-E6D9-47E6-95B7-6DA82F6A50E2}" destId="{0BFA46BA-90D7-473C-BA93-360A1313D5A5}" srcOrd="0" destOrd="0" presId="urn:microsoft.com/office/officeart/2005/8/layout/hierarchy2"/>
    <dgm:cxn modelId="{56037235-4B5F-49E6-B73D-1083EB721A93}" type="presOf" srcId="{D2F42382-CB19-47D6-AC33-740CB681520B}" destId="{72C02DD8-8FCD-4DDC-AA0C-3B0AC14C7483}" srcOrd="0" destOrd="0" presId="urn:microsoft.com/office/officeart/2005/8/layout/hierarchy2"/>
    <dgm:cxn modelId="{F63E4560-7A6C-4A24-BAAA-D2C86F8361D6}" srcId="{013F5CBB-2399-4090-B8C5-50E683023081}" destId="{2E4FBC08-A47E-49D2-A577-4654CA06EF0D}" srcOrd="1" destOrd="0" parTransId="{AAA3ED5D-2588-4BC4-B6D2-5F73BE6D004F}" sibTransId="{9723071F-9EBD-45DB-8451-0C1C3B4666F9}"/>
    <dgm:cxn modelId="{8AC0FE64-9319-4BEB-8D92-F37005AEB255}" type="presOf" srcId="{2E4FBC08-A47E-49D2-A577-4654CA06EF0D}" destId="{2DDD689B-8140-4115-BEFF-4F7AFD723BD6}" srcOrd="0" destOrd="0" presId="urn:microsoft.com/office/officeart/2005/8/layout/hierarchy2"/>
    <dgm:cxn modelId="{762CD678-CB1F-4F86-92DF-DE8899FF4AD2}" type="presOf" srcId="{12E878A5-F174-4478-95F4-34FB3BFBDDEB}" destId="{07C7466A-4C51-478F-80E4-FFD92909B040}" srcOrd="0" destOrd="0" presId="urn:microsoft.com/office/officeart/2005/8/layout/hierarchy2"/>
    <dgm:cxn modelId="{A2C37C85-6952-413B-8793-5CD81A47EC72}" srcId="{013F5CBB-2399-4090-B8C5-50E683023081}" destId="{D2F42382-CB19-47D6-AC33-740CB681520B}" srcOrd="0" destOrd="0" parTransId="{8D656C4A-4EFC-490D-8EE9-12915A6ACF5A}" sibTransId="{056A403D-7565-434E-A475-07D4C77B8883}"/>
    <dgm:cxn modelId="{27AC889C-84D1-4BD5-8F14-17456B2161D4}" srcId="{2E4FBC08-A47E-49D2-A577-4654CA06EF0D}" destId="{F91D895B-77D8-4F1B-B6EE-C25A124C300D}" srcOrd="0" destOrd="0" parTransId="{427600F9-E6D9-47E6-95B7-6DA82F6A50E2}" sibTransId="{4A0179A4-603F-434D-B90C-785178C731C4}"/>
    <dgm:cxn modelId="{ABF9BF9C-6217-435D-81EC-6BF0E107A378}" type="presOf" srcId="{F91D895B-77D8-4F1B-B6EE-C25A124C300D}" destId="{8D4A6825-FE33-4A69-A850-6178DA1C6B19}" srcOrd="0" destOrd="0" presId="urn:microsoft.com/office/officeart/2005/8/layout/hierarchy2"/>
    <dgm:cxn modelId="{A297EDA8-2EED-4AEA-A728-18A8DFA4680C}" type="presOf" srcId="{12E878A5-F174-4478-95F4-34FB3BFBDDEB}" destId="{C2D134F5-BE6B-4B0A-9C18-46B685EEA004}" srcOrd="1" destOrd="0" presId="urn:microsoft.com/office/officeart/2005/8/layout/hierarchy2"/>
    <dgm:cxn modelId="{A5F893C7-ACA1-4484-B53C-5ADC5B267486}" type="presOf" srcId="{427600F9-E6D9-47E6-95B7-6DA82F6A50E2}" destId="{F536F358-3E6D-4680-810F-6A4F86910586}" srcOrd="1" destOrd="0" presId="urn:microsoft.com/office/officeart/2005/8/layout/hierarchy2"/>
    <dgm:cxn modelId="{A87F75F3-597C-49BE-8327-F680EA610ECE}" srcId="{2E4FBC08-A47E-49D2-A577-4654CA06EF0D}" destId="{145D4A89-109D-40C5-AF25-A45C9D8909A3}" srcOrd="1" destOrd="0" parTransId="{12E878A5-F174-4478-95F4-34FB3BFBDDEB}" sibTransId="{0B09D193-47E4-483F-9250-A590A46F8D10}"/>
    <dgm:cxn modelId="{577F00FD-A95F-4A8E-8B90-2B68F2AF0597}" type="presOf" srcId="{013F5CBB-2399-4090-B8C5-50E683023081}" destId="{65BC8DB8-6B66-4AE2-ADD0-FB0C048D189B}" srcOrd="0" destOrd="0" presId="urn:microsoft.com/office/officeart/2005/8/layout/hierarchy2"/>
    <dgm:cxn modelId="{FF45A99D-9FF3-4313-9CA7-208F8C8C96F1}" type="presParOf" srcId="{65BC8DB8-6B66-4AE2-ADD0-FB0C048D189B}" destId="{A5D4AD86-D7EC-4FAA-812B-DCFA522EE752}" srcOrd="0" destOrd="0" presId="urn:microsoft.com/office/officeart/2005/8/layout/hierarchy2"/>
    <dgm:cxn modelId="{D363CF61-EF2D-4187-A063-12ADF89AC1AD}" type="presParOf" srcId="{A5D4AD86-D7EC-4FAA-812B-DCFA522EE752}" destId="{72C02DD8-8FCD-4DDC-AA0C-3B0AC14C7483}" srcOrd="0" destOrd="0" presId="urn:microsoft.com/office/officeart/2005/8/layout/hierarchy2"/>
    <dgm:cxn modelId="{9C42F57D-6858-4CFD-9633-6F9FE33E27F2}" type="presParOf" srcId="{A5D4AD86-D7EC-4FAA-812B-DCFA522EE752}" destId="{85A53F59-DD52-4E4F-BB56-BE3642083BD5}" srcOrd="1" destOrd="0" presId="urn:microsoft.com/office/officeart/2005/8/layout/hierarchy2"/>
    <dgm:cxn modelId="{DB3AAAC4-EF81-4215-81B6-D8E00C3A09B8}" type="presParOf" srcId="{65BC8DB8-6B66-4AE2-ADD0-FB0C048D189B}" destId="{F51A51F5-DC85-49B6-9A53-A62010098A62}" srcOrd="1" destOrd="0" presId="urn:microsoft.com/office/officeart/2005/8/layout/hierarchy2"/>
    <dgm:cxn modelId="{2426E677-60ED-4D0A-908E-B1975EEA4FF8}" type="presParOf" srcId="{F51A51F5-DC85-49B6-9A53-A62010098A62}" destId="{2DDD689B-8140-4115-BEFF-4F7AFD723BD6}" srcOrd="0" destOrd="0" presId="urn:microsoft.com/office/officeart/2005/8/layout/hierarchy2"/>
    <dgm:cxn modelId="{3A8F5165-5ECC-47A2-AD83-66C53862EAF1}" type="presParOf" srcId="{F51A51F5-DC85-49B6-9A53-A62010098A62}" destId="{C59D3C8E-2A2D-4639-B730-3718C5B4AF7B}" srcOrd="1" destOrd="0" presId="urn:microsoft.com/office/officeart/2005/8/layout/hierarchy2"/>
    <dgm:cxn modelId="{D6C1F089-BDE1-4C65-B32B-74363CC9995E}" type="presParOf" srcId="{C59D3C8E-2A2D-4639-B730-3718C5B4AF7B}" destId="{0BFA46BA-90D7-473C-BA93-360A1313D5A5}" srcOrd="0" destOrd="0" presId="urn:microsoft.com/office/officeart/2005/8/layout/hierarchy2"/>
    <dgm:cxn modelId="{2CCB33C7-BD3E-4FC8-B335-C82A5330305A}" type="presParOf" srcId="{0BFA46BA-90D7-473C-BA93-360A1313D5A5}" destId="{F536F358-3E6D-4680-810F-6A4F86910586}" srcOrd="0" destOrd="0" presId="urn:microsoft.com/office/officeart/2005/8/layout/hierarchy2"/>
    <dgm:cxn modelId="{9E0CA0E6-9887-4BA5-8E4F-5A0A9327CE49}" type="presParOf" srcId="{C59D3C8E-2A2D-4639-B730-3718C5B4AF7B}" destId="{15D7D996-8CD6-432C-9043-7AFE6C5819B6}" srcOrd="1" destOrd="0" presId="urn:microsoft.com/office/officeart/2005/8/layout/hierarchy2"/>
    <dgm:cxn modelId="{A2D65C02-06F8-487A-8604-7C875F618F99}" type="presParOf" srcId="{15D7D996-8CD6-432C-9043-7AFE6C5819B6}" destId="{8D4A6825-FE33-4A69-A850-6178DA1C6B19}" srcOrd="0" destOrd="0" presId="urn:microsoft.com/office/officeart/2005/8/layout/hierarchy2"/>
    <dgm:cxn modelId="{5ABF80C8-EA5E-4F6E-A4A7-E31758B45BF8}" type="presParOf" srcId="{15D7D996-8CD6-432C-9043-7AFE6C5819B6}" destId="{D658916E-A46F-445C-961B-DA3438C5411E}" srcOrd="1" destOrd="0" presId="urn:microsoft.com/office/officeart/2005/8/layout/hierarchy2"/>
    <dgm:cxn modelId="{CA5342FE-F526-49A5-B9C0-7CDBDACF308D}" type="presParOf" srcId="{C59D3C8E-2A2D-4639-B730-3718C5B4AF7B}" destId="{07C7466A-4C51-478F-80E4-FFD92909B040}" srcOrd="2" destOrd="0" presId="urn:microsoft.com/office/officeart/2005/8/layout/hierarchy2"/>
    <dgm:cxn modelId="{9FEB1E9B-506A-49A3-AE47-890052C309B3}" type="presParOf" srcId="{07C7466A-4C51-478F-80E4-FFD92909B040}" destId="{C2D134F5-BE6B-4B0A-9C18-46B685EEA004}" srcOrd="0" destOrd="0" presId="urn:microsoft.com/office/officeart/2005/8/layout/hierarchy2"/>
    <dgm:cxn modelId="{790B9F9B-3167-48EC-88EE-B1B579258858}" type="presParOf" srcId="{C59D3C8E-2A2D-4639-B730-3718C5B4AF7B}" destId="{861BBA36-7C46-4298-9B9D-1383432AC98C}" srcOrd="3" destOrd="0" presId="urn:microsoft.com/office/officeart/2005/8/layout/hierarchy2"/>
    <dgm:cxn modelId="{D8B7B56D-1289-4B93-8662-AE9A74C4DD11}" type="presParOf" srcId="{861BBA36-7C46-4298-9B9D-1383432AC98C}" destId="{1EC7B868-13DC-4A97-AAA6-3B276638CEA5}" srcOrd="0" destOrd="0" presId="urn:microsoft.com/office/officeart/2005/8/layout/hierarchy2"/>
    <dgm:cxn modelId="{E4854547-FA79-45DB-8661-74E5B8FA3A67}" type="presParOf" srcId="{861BBA36-7C46-4298-9B9D-1383432AC98C}" destId="{1ABDE236-4D88-45E7-991E-3C1C841907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DEB8B6-F8C7-4E12-A58F-58B3EF599C63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AAC8C942-FCD1-4CD5-BB56-7901F7A90004}">
      <dgm:prSet/>
      <dgm:spPr/>
      <dgm:t>
        <a:bodyPr/>
        <a:lstStyle/>
        <a:p>
          <a:r>
            <a:rPr lang="en-US" b="1"/>
            <a:t>rx.recv():</a:t>
          </a:r>
          <a:r>
            <a:rPr lang="en-US"/>
            <a:t> (Blocking) The main thread stops and waits like a person waiting for a package. If the sender never sends, it waits forever.</a:t>
          </a:r>
        </a:p>
      </dgm:t>
    </dgm:pt>
    <dgm:pt modelId="{0758A3DF-ED1F-4ED4-8F6D-60DBEA0235F6}" type="parTrans" cxnId="{C8FB3E6B-B0E9-4D53-8872-659EE6CD04C1}">
      <dgm:prSet/>
      <dgm:spPr/>
      <dgm:t>
        <a:bodyPr/>
        <a:lstStyle/>
        <a:p>
          <a:endParaRPr lang="en-US"/>
        </a:p>
      </dgm:t>
    </dgm:pt>
    <dgm:pt modelId="{8A9554B1-A431-4E8B-8344-DD83DDC1A3C2}" type="sibTrans" cxnId="{C8FB3E6B-B0E9-4D53-8872-659EE6CD04C1}">
      <dgm:prSet/>
      <dgm:spPr/>
      <dgm:t>
        <a:bodyPr/>
        <a:lstStyle/>
        <a:p>
          <a:endParaRPr lang="en-US"/>
        </a:p>
      </dgm:t>
    </dgm:pt>
    <dgm:pt modelId="{EA006B12-3240-4E21-AA1F-BD4C5C8AAD60}">
      <dgm:prSet/>
      <dgm:spPr/>
      <dgm:t>
        <a:bodyPr/>
        <a:lstStyle/>
        <a:p>
          <a:r>
            <a:rPr lang="en-US" b="1"/>
            <a:t>rx.try_recv():</a:t>
          </a:r>
          <a:r>
            <a:rPr lang="en-US"/>
            <a:t> (Non-blocking) Immediately returns a Result. Useful if the main thread has other work to do while waiting.</a:t>
          </a:r>
        </a:p>
      </dgm:t>
    </dgm:pt>
    <dgm:pt modelId="{8B551BB9-BB45-46F0-9259-375E55ACF2FF}" type="parTrans" cxnId="{249FC9D4-E561-430C-96AB-F6E67897CB8D}">
      <dgm:prSet/>
      <dgm:spPr/>
      <dgm:t>
        <a:bodyPr/>
        <a:lstStyle/>
        <a:p>
          <a:endParaRPr lang="en-US"/>
        </a:p>
      </dgm:t>
    </dgm:pt>
    <dgm:pt modelId="{AB99071D-8A3C-4529-BD0C-0C7055047A4E}" type="sibTrans" cxnId="{249FC9D4-E561-430C-96AB-F6E67897CB8D}">
      <dgm:prSet/>
      <dgm:spPr/>
      <dgm:t>
        <a:bodyPr/>
        <a:lstStyle/>
        <a:p>
          <a:endParaRPr lang="en-US"/>
        </a:p>
      </dgm:t>
    </dgm:pt>
    <dgm:pt modelId="{06908153-6DAD-4D49-9330-4CEDC16FAD5F}" type="pres">
      <dgm:prSet presAssocID="{F4DEB8B6-F8C7-4E12-A58F-58B3EF599C63}" presName="linear" presStyleCnt="0">
        <dgm:presLayoutVars>
          <dgm:animLvl val="lvl"/>
          <dgm:resizeHandles val="exact"/>
        </dgm:presLayoutVars>
      </dgm:prSet>
      <dgm:spPr/>
    </dgm:pt>
    <dgm:pt modelId="{820AF321-E5F0-47B6-B30E-F7E7D2EA45D9}" type="pres">
      <dgm:prSet presAssocID="{AAC8C942-FCD1-4CD5-BB56-7901F7A9000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88AD01-54E5-41E6-9F80-7F7084F2EE15}" type="pres">
      <dgm:prSet presAssocID="{8A9554B1-A431-4E8B-8344-DD83DDC1A3C2}" presName="spacer" presStyleCnt="0"/>
      <dgm:spPr/>
    </dgm:pt>
    <dgm:pt modelId="{1A7FA992-ED0E-4CE2-9CB6-28776F06D471}" type="pres">
      <dgm:prSet presAssocID="{EA006B12-3240-4E21-AA1F-BD4C5C8AAD6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8FB3E6B-B0E9-4D53-8872-659EE6CD04C1}" srcId="{F4DEB8B6-F8C7-4E12-A58F-58B3EF599C63}" destId="{AAC8C942-FCD1-4CD5-BB56-7901F7A90004}" srcOrd="0" destOrd="0" parTransId="{0758A3DF-ED1F-4ED4-8F6D-60DBEA0235F6}" sibTransId="{8A9554B1-A431-4E8B-8344-DD83DDC1A3C2}"/>
    <dgm:cxn modelId="{9D8F3557-BC14-4DF6-A8F7-D57CBFE33F58}" type="presOf" srcId="{EA006B12-3240-4E21-AA1F-BD4C5C8AAD60}" destId="{1A7FA992-ED0E-4CE2-9CB6-28776F06D471}" srcOrd="0" destOrd="0" presId="urn:microsoft.com/office/officeart/2005/8/layout/vList2"/>
    <dgm:cxn modelId="{636FDB5A-8EEE-4049-ADBF-C586E982E85C}" type="presOf" srcId="{AAC8C942-FCD1-4CD5-BB56-7901F7A90004}" destId="{820AF321-E5F0-47B6-B30E-F7E7D2EA45D9}" srcOrd="0" destOrd="0" presId="urn:microsoft.com/office/officeart/2005/8/layout/vList2"/>
    <dgm:cxn modelId="{43BB527F-705F-4EFC-84AC-D10C45D0D923}" type="presOf" srcId="{F4DEB8B6-F8C7-4E12-A58F-58B3EF599C63}" destId="{06908153-6DAD-4D49-9330-4CEDC16FAD5F}" srcOrd="0" destOrd="0" presId="urn:microsoft.com/office/officeart/2005/8/layout/vList2"/>
    <dgm:cxn modelId="{249FC9D4-E561-430C-96AB-F6E67897CB8D}" srcId="{F4DEB8B6-F8C7-4E12-A58F-58B3EF599C63}" destId="{EA006B12-3240-4E21-AA1F-BD4C5C8AAD60}" srcOrd="1" destOrd="0" parTransId="{8B551BB9-BB45-46F0-9259-375E55ACF2FF}" sibTransId="{AB99071D-8A3C-4529-BD0C-0C7055047A4E}"/>
    <dgm:cxn modelId="{AD291E4E-7A8A-48F2-9479-3F03935842A5}" type="presParOf" srcId="{06908153-6DAD-4D49-9330-4CEDC16FAD5F}" destId="{820AF321-E5F0-47B6-B30E-F7E7D2EA45D9}" srcOrd="0" destOrd="0" presId="urn:microsoft.com/office/officeart/2005/8/layout/vList2"/>
    <dgm:cxn modelId="{8634A21C-62AE-4207-9F70-5B5151FF1994}" type="presParOf" srcId="{06908153-6DAD-4D49-9330-4CEDC16FAD5F}" destId="{3F88AD01-54E5-41E6-9F80-7F7084F2EE15}" srcOrd="1" destOrd="0" presId="urn:microsoft.com/office/officeart/2005/8/layout/vList2"/>
    <dgm:cxn modelId="{B88A1351-FB28-4B10-B6F1-A1C4E46FC9F6}" type="presParOf" srcId="{06908153-6DAD-4D49-9330-4CEDC16FAD5F}" destId="{1A7FA992-ED0E-4CE2-9CB6-28776F06D47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02DD8-8FCD-4DDC-AA0C-3B0AC14C7483}">
      <dsp:nvSpPr>
        <dsp:cNvPr id="0" name=""/>
        <dsp:cNvSpPr/>
      </dsp:nvSpPr>
      <dsp:spPr>
        <a:xfrm>
          <a:off x="1427221" y="1620"/>
          <a:ext cx="3192148" cy="15960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/>
            <a:t>The Problem:</a:t>
          </a:r>
          <a:r>
            <a:rPr lang="en-US" sz="2100" b="0" i="0" kern="1200"/>
            <a:t> Threads are isolated by default. To solve complex problems, they need to talk.</a:t>
          </a:r>
          <a:endParaRPr lang="en-US" sz="2100" kern="1200"/>
        </a:p>
      </dsp:txBody>
      <dsp:txXfrm>
        <a:off x="1473968" y="48367"/>
        <a:ext cx="3098654" cy="1502580"/>
      </dsp:txXfrm>
    </dsp:sp>
    <dsp:sp modelId="{2DDD689B-8140-4115-BEFF-4F7AFD723BD6}">
      <dsp:nvSpPr>
        <dsp:cNvPr id="0" name=""/>
        <dsp:cNvSpPr/>
      </dsp:nvSpPr>
      <dsp:spPr>
        <a:xfrm>
          <a:off x="1427221" y="1837106"/>
          <a:ext cx="3192148" cy="15960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/>
            <a:t>The Two Strategies:</a:t>
          </a:r>
          <a:endParaRPr lang="en-US" sz="2100" kern="1200"/>
        </a:p>
      </dsp:txBody>
      <dsp:txXfrm>
        <a:off x="1473968" y="1883853"/>
        <a:ext cx="3098654" cy="1502580"/>
      </dsp:txXfrm>
    </dsp:sp>
    <dsp:sp modelId="{0BFA46BA-90D7-473C-BA93-360A1313D5A5}">
      <dsp:nvSpPr>
        <dsp:cNvPr id="0" name=""/>
        <dsp:cNvSpPr/>
      </dsp:nvSpPr>
      <dsp:spPr>
        <a:xfrm rot="19457599">
          <a:off x="4471571" y="2143269"/>
          <a:ext cx="1572457" cy="66005"/>
        </a:xfrm>
        <a:custGeom>
          <a:avLst/>
          <a:gdLst/>
          <a:ahLst/>
          <a:cxnLst/>
          <a:rect l="0" t="0" r="0" b="0"/>
          <a:pathLst>
            <a:path>
              <a:moveTo>
                <a:pt x="0" y="33002"/>
              </a:moveTo>
              <a:lnTo>
                <a:pt x="1572457" y="330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18488" y="2136960"/>
        <a:ext cx="78622" cy="78622"/>
      </dsp:txXfrm>
    </dsp:sp>
    <dsp:sp modelId="{8D4A6825-FE33-4A69-A850-6178DA1C6B19}">
      <dsp:nvSpPr>
        <dsp:cNvPr id="0" name=""/>
        <dsp:cNvSpPr/>
      </dsp:nvSpPr>
      <dsp:spPr>
        <a:xfrm>
          <a:off x="5896229" y="919363"/>
          <a:ext cx="3192148" cy="15960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/>
            <a:t>Message Passing:</a:t>
          </a:r>
          <a:r>
            <a:rPr lang="en-US" sz="2100" b="0" i="0" kern="1200"/>
            <a:t> "Don't communicate by sharing memory; share memory by communicating." (Channels).</a:t>
          </a:r>
          <a:endParaRPr lang="en-US" sz="2100" kern="1200"/>
        </a:p>
      </dsp:txBody>
      <dsp:txXfrm>
        <a:off x="5942976" y="966110"/>
        <a:ext cx="3098654" cy="1502580"/>
      </dsp:txXfrm>
    </dsp:sp>
    <dsp:sp modelId="{07C7466A-4C51-478F-80E4-FFD92909B040}">
      <dsp:nvSpPr>
        <dsp:cNvPr id="0" name=""/>
        <dsp:cNvSpPr/>
      </dsp:nvSpPr>
      <dsp:spPr>
        <a:xfrm rot="2142401">
          <a:off x="4471571" y="3061011"/>
          <a:ext cx="1572457" cy="66005"/>
        </a:xfrm>
        <a:custGeom>
          <a:avLst/>
          <a:gdLst/>
          <a:ahLst/>
          <a:cxnLst/>
          <a:rect l="0" t="0" r="0" b="0"/>
          <a:pathLst>
            <a:path>
              <a:moveTo>
                <a:pt x="0" y="33002"/>
              </a:moveTo>
              <a:lnTo>
                <a:pt x="1572457" y="330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18488" y="3054703"/>
        <a:ext cx="78622" cy="78622"/>
      </dsp:txXfrm>
    </dsp:sp>
    <dsp:sp modelId="{1EC7B868-13DC-4A97-AAA6-3B276638CEA5}">
      <dsp:nvSpPr>
        <dsp:cNvPr id="0" name=""/>
        <dsp:cNvSpPr/>
      </dsp:nvSpPr>
      <dsp:spPr>
        <a:xfrm>
          <a:off x="5896229" y="2754849"/>
          <a:ext cx="3192148" cy="15960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/>
            <a:t>Shared State:</a:t>
          </a:r>
          <a:r>
            <a:rPr lang="en-US" sz="2100" b="0" i="0" kern="1200"/>
            <a:t> Multiple threads looking at the same memory address safely (Mutexes).</a:t>
          </a:r>
          <a:endParaRPr lang="en-US" sz="2100" kern="1200"/>
        </a:p>
      </dsp:txBody>
      <dsp:txXfrm>
        <a:off x="5942976" y="2801596"/>
        <a:ext cx="3098654" cy="1502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0AF321-E5F0-47B6-B30E-F7E7D2EA45D9}">
      <dsp:nvSpPr>
        <dsp:cNvPr id="0" name=""/>
        <dsp:cNvSpPr/>
      </dsp:nvSpPr>
      <dsp:spPr>
        <a:xfrm>
          <a:off x="0" y="403950"/>
          <a:ext cx="6900512" cy="2316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rx.recv():</a:t>
          </a:r>
          <a:r>
            <a:rPr lang="en-US" sz="3300" kern="1200"/>
            <a:t> (Blocking) The main thread stops and waits like a person waiting for a package. If the sender never sends, it waits forever.</a:t>
          </a:r>
        </a:p>
      </dsp:txBody>
      <dsp:txXfrm>
        <a:off x="113087" y="517037"/>
        <a:ext cx="6674338" cy="2090426"/>
      </dsp:txXfrm>
    </dsp:sp>
    <dsp:sp modelId="{1A7FA992-ED0E-4CE2-9CB6-28776F06D471}">
      <dsp:nvSpPr>
        <dsp:cNvPr id="0" name=""/>
        <dsp:cNvSpPr/>
      </dsp:nvSpPr>
      <dsp:spPr>
        <a:xfrm>
          <a:off x="0" y="2815590"/>
          <a:ext cx="6900512" cy="2316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rx.try_recv():</a:t>
          </a:r>
          <a:r>
            <a:rPr lang="en-US" sz="3300" kern="1200"/>
            <a:t> (Non-blocking) Immediately returns a Result. Useful if the main thread has other work to do while waiting.</a:t>
          </a:r>
        </a:p>
      </dsp:txBody>
      <dsp:txXfrm>
        <a:off x="113087" y="2928677"/>
        <a:ext cx="6674338" cy="2090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0120-CDFC-48DE-A6EA-6DEEDD0E436A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26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BA7-0A17-4D30-9B66-E29324151C73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53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BB1B-D40A-4DB9-B3DE-BAAE675B83CD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36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9FAAF-C467-4C93-8ECD-39AF5A14D498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59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7E480-B2BA-4553-A144-61E7F75833ED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59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682A-6B53-4B08-AE4D-4C5E659103CC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F0F6-BEBB-4894-ABB2-75C5CBE0DDB9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09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E9E5F-17D9-4A30-9DA3-64E46A6DF111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5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AC5F0-3BC3-4718-BCCA-24B5655EC864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24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8BD81-465B-40F2-9A54-9DF3B12AF598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7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3CEF-64EF-4C43-9530-8E9CBFD2CAD1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17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B70A3DFD-A535-46B2-84C1-61DC8B16A904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44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0">
          <p15:clr>
            <a:srgbClr val="F26B43"/>
          </p15:clr>
        </p15:guide>
        <p15:guide id="2" pos="3840">
          <p15:clr>
            <a:srgbClr val="F26B43"/>
          </p15:clr>
        </p15:guide>
        <p15:guide id="3" pos="7200">
          <p15:clr>
            <a:srgbClr val="F26B43"/>
          </p15:clr>
        </p15:guide>
        <p15:guide id="4" pos="6720">
          <p15:clr>
            <a:srgbClr val="F26B43"/>
          </p15:clr>
        </p15:guide>
        <p15:guide id="16" pos="480">
          <p15:clr>
            <a:srgbClr val="F26B43"/>
          </p15:clr>
        </p15:guide>
        <p15:guide id="23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243AB-976B-860E-2A54-33C884C473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0" i="0" u="none" strike="noStrike">
                <a:effectLst/>
                <a:latin typeface="Trade Gothic Next Cond"/>
              </a:rPr>
              <a:t>Thread Communication in Rust</a:t>
            </a:r>
            <a:endParaRPr lang="en-US" sz="4400">
              <a:latin typeface="Trade Gothic Next Con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5E94F7-B8DC-87B5-51E3-569C871A9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Aidan Kent</a:t>
            </a:r>
          </a:p>
        </p:txBody>
      </p:sp>
    </p:spTree>
    <p:extLst>
      <p:ext uri="{BB962C8B-B14F-4D97-AF65-F5344CB8AC3E}">
        <p14:creationId xmlns:p14="http://schemas.microsoft.com/office/powerpoint/2010/main" val="1038054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449BD-5A62-986A-BD22-EEFD9B707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4422393" cy="1239012"/>
          </a:xfrm>
        </p:spPr>
        <p:txBody>
          <a:bodyPr anchor="ctr">
            <a:normAutofit/>
          </a:bodyPr>
          <a:lstStyle/>
          <a:p>
            <a:r>
              <a:rPr lang="en-US" sz="2800" b="0" i="0" u="none" strike="noStrike" dirty="0">
                <a:effectLst/>
                <a:latin typeface="Trade Gothic Next Cond"/>
              </a:rPr>
              <a:t>The </a:t>
            </a:r>
            <a:r>
              <a:rPr lang="en-US" b="0">
                <a:latin typeface="Trade Gothic Next Cond"/>
              </a:rPr>
              <a:t>Solution:</a:t>
            </a:r>
            <a:r>
              <a:rPr lang="en-US" sz="2800" b="0" i="0" u="none" strike="noStrike">
                <a:effectLst/>
                <a:latin typeface="Trade Gothic Next Cond"/>
              </a:rPr>
              <a:t> </a:t>
            </a:r>
            <a:r>
              <a:rPr lang="en-US" sz="2800" b="0" i="0" u="none" strike="noStrike" dirty="0">
                <a:effectLst/>
                <a:latin typeface="Trade Gothic Next Cond"/>
              </a:rPr>
              <a:t>Arc&lt;Mutex&lt;T&gt;&gt;</a:t>
            </a:r>
            <a:endParaRPr lang="en-US" sz="2800" dirty="0">
              <a:latin typeface="Trade Gothic Next C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C16CB-105A-1C46-CA40-9EF4273C2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4010406" cy="3239008"/>
          </a:xfrm>
        </p:spPr>
        <p:txBody>
          <a:bodyPr anchor="t">
            <a:normAutofit/>
          </a:bodyPr>
          <a:lstStyle/>
          <a:p>
            <a:r>
              <a:rPr lang="en-US" sz="2800" b="1">
                <a:latin typeface="Trade Gothic Next Cond"/>
              </a:rPr>
              <a:t>Arc:</a:t>
            </a:r>
            <a:r>
              <a:rPr lang="en-US" sz="2800" dirty="0">
                <a:latin typeface="Trade Gothic Next Cond"/>
              </a:rPr>
              <a:t> </a:t>
            </a:r>
            <a:r>
              <a:rPr lang="en-US" sz="2800" b="1">
                <a:latin typeface="Trade Gothic Next Cond"/>
              </a:rPr>
              <a:t>A</a:t>
            </a:r>
            <a:r>
              <a:rPr lang="en-US" sz="2800">
                <a:latin typeface="Trade Gothic Next Cond"/>
              </a:rPr>
              <a:t>tomic </a:t>
            </a:r>
            <a:r>
              <a:rPr lang="en-US" sz="2800" b="1">
                <a:latin typeface="Trade Gothic Next Cond"/>
              </a:rPr>
              <a:t>R</a:t>
            </a:r>
            <a:r>
              <a:rPr lang="en-US" sz="2800">
                <a:latin typeface="Trade Gothic Next Cond"/>
              </a:rPr>
              <a:t>eference </a:t>
            </a:r>
            <a:r>
              <a:rPr lang="en-US" sz="2800" b="1">
                <a:latin typeface="Trade Gothic Next Cond"/>
              </a:rPr>
              <a:t>C</a:t>
            </a:r>
            <a:r>
              <a:rPr lang="en-US" sz="2800">
                <a:latin typeface="Trade Gothic Next Cond"/>
              </a:rPr>
              <a:t>ounting.</a:t>
            </a:r>
            <a:endParaRPr lang="en-US" sz="2800" dirty="0">
              <a:latin typeface="Trade Gothic Next Cond"/>
            </a:endParaRPr>
          </a:p>
          <a:p>
            <a:r>
              <a:rPr lang="en-US" sz="2800" dirty="0">
                <a:latin typeface="Trade Gothic Next Cond"/>
              </a:rPr>
              <a:t>It's the thread-safe version of </a:t>
            </a:r>
            <a:r>
              <a:rPr lang="en-US" sz="2800" dirty="0" err="1">
                <a:latin typeface="Trade Gothic Next Cond"/>
                <a:cs typeface="Courier New"/>
              </a:rPr>
              <a:t>Rc</a:t>
            </a:r>
            <a:r>
              <a:rPr lang="en-US" sz="2800" dirty="0">
                <a:latin typeface="Trade Gothic Next Cond"/>
              </a:rPr>
              <a:t>.</a:t>
            </a:r>
          </a:p>
          <a:p>
            <a:endParaRPr lang="en-US" sz="2800" dirty="0">
              <a:latin typeface="Trade Gothic Next Cond"/>
            </a:endParaRPr>
          </a:p>
        </p:txBody>
      </p:sp>
      <p:pic>
        <p:nvPicPr>
          <p:cNvPr id="4" name="Picture 3" descr="A computer screen shot of code&#10;&#10;AI-generated content may be incorrect.">
            <a:extLst>
              <a:ext uri="{FF2B5EF4-FFF2-40B4-BE49-F238E27FC236}">
                <a16:creationId xmlns:a16="http://schemas.microsoft.com/office/drawing/2014/main" id="{EB33BF75-1907-E031-4F77-B06DBE364C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995599"/>
            <a:ext cx="6922008" cy="496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360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5349B-8AD4-32B5-0694-0515C9877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effectLst/>
                <a:latin typeface="Trade Gothic Next Light"/>
              </a:rPr>
              <a:t>Summary</a:t>
            </a:r>
            <a:endParaRPr lang="en-US" dirty="0">
              <a:latin typeface="Trade Gothic Next Ligh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F17B02A-4733-6A46-3020-2DCD1F2C3C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299926"/>
              </p:ext>
            </p:extLst>
          </p:nvPr>
        </p:nvGraphicFramePr>
        <p:xfrm>
          <a:off x="1430338" y="2286000"/>
          <a:ext cx="9819768" cy="2709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4942">
                  <a:extLst>
                    <a:ext uri="{9D8B030D-6E8A-4147-A177-3AD203B41FA5}">
                      <a16:colId xmlns:a16="http://schemas.microsoft.com/office/drawing/2014/main" val="1407498345"/>
                    </a:ext>
                  </a:extLst>
                </a:gridCol>
                <a:gridCol w="2454942">
                  <a:extLst>
                    <a:ext uri="{9D8B030D-6E8A-4147-A177-3AD203B41FA5}">
                      <a16:colId xmlns:a16="http://schemas.microsoft.com/office/drawing/2014/main" val="272817906"/>
                    </a:ext>
                  </a:extLst>
                </a:gridCol>
                <a:gridCol w="2454942">
                  <a:extLst>
                    <a:ext uri="{9D8B030D-6E8A-4147-A177-3AD203B41FA5}">
                      <a16:colId xmlns:a16="http://schemas.microsoft.com/office/drawing/2014/main" val="1324569774"/>
                    </a:ext>
                  </a:extLst>
                </a:gridCol>
                <a:gridCol w="2454942">
                  <a:extLst>
                    <a:ext uri="{9D8B030D-6E8A-4147-A177-3AD203B41FA5}">
                      <a16:colId xmlns:a16="http://schemas.microsoft.com/office/drawing/2014/main" val="1722069514"/>
                    </a:ext>
                  </a:extLst>
                </a:gridCol>
              </a:tblGrid>
              <a:tr h="883331">
                <a:tc>
                  <a:txBody>
                    <a:bodyPr/>
                    <a:lstStyle/>
                    <a:p>
                      <a:r>
                        <a:rPr lang="en-US" dirty="0"/>
                        <a:t>Feature</a:t>
                      </a:r>
                    </a:p>
                  </a:txBody>
                  <a:tcPr>
                    <a:solidFill>
                      <a:schemeClr val="bg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Ownership</a:t>
                      </a:r>
                    </a:p>
                  </a:txBody>
                  <a:tcPr>
                    <a:solidFill>
                      <a:schemeClr val="bg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Best For</a:t>
                      </a:r>
                    </a:p>
                  </a:txBody>
                  <a:tcPr>
                    <a:solidFill>
                      <a:schemeClr val="bg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</a:t>
                      </a:r>
                    </a:p>
                  </a:txBody>
                  <a:tcPr>
                    <a:solidFill>
                      <a:schemeClr val="bg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581872"/>
                  </a:ext>
                </a:extLst>
              </a:tr>
              <a:tr h="913274">
                <a:tc>
                  <a:txBody>
                    <a:bodyPr/>
                    <a:lstStyle/>
                    <a:p>
                      <a:r>
                        <a:rPr lang="en-US" dirty="0"/>
                        <a:t>Message Passing (Channels)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Transferred to receiver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solidFill>
                            <a:srgbClr val="000000"/>
                          </a:solidFill>
                          <a:effectLst/>
                          <a:latin typeface="-webkit-standard"/>
                        </a:rPr>
                        <a:t>Distributing work, pipelines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solidFill>
                            <a:srgbClr val="000000"/>
                          </a:solidFill>
                          <a:effectLst/>
                          <a:latin typeface="-webkit-standard"/>
                        </a:rPr>
                        <a:t>Conceptually simpler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911166"/>
                  </a:ext>
                </a:extLst>
              </a:tr>
              <a:tr h="913274">
                <a:tc>
                  <a:txBody>
                    <a:bodyPr/>
                    <a:lstStyle/>
                    <a:p>
                      <a:r>
                        <a:rPr lang="en-US" dirty="0"/>
                        <a:t>Shared State (Mutex)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solidFill>
                            <a:srgbClr val="000000"/>
                          </a:solidFill>
                          <a:effectLst/>
                          <a:latin typeface="-webkit-standard"/>
                        </a:rPr>
                        <a:t>Shared via locks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solidFill>
                            <a:srgbClr val="000000"/>
                          </a:solidFill>
                          <a:effectLst/>
                          <a:latin typeface="-webkit-standard"/>
                        </a:rPr>
                        <a:t>Protecting a central data structure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solidFill>
                            <a:srgbClr val="000000"/>
                          </a:solidFill>
                          <a:effectLst/>
                          <a:latin typeface="-webkit-standard"/>
                        </a:rPr>
                        <a:t>Requires </a:t>
                      </a:r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Arc</a:t>
                      </a:r>
                      <a:r>
                        <a:rPr lang="en-US" b="0" i="0" u="none" strike="noStrike" dirty="0">
                          <a:solidFill>
                            <a:srgbClr val="000000"/>
                          </a:solidFill>
                          <a:effectLst/>
                          <a:latin typeface="-webkit-standard"/>
                        </a:rPr>
                        <a:t> and careful locking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962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525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3D31F-F20D-C8A9-42EA-A2A395EA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200" b="0" i="0" u="none" strike="noStrike">
                <a:effectLst/>
                <a:latin typeface="Trade Gothic Next Cond"/>
              </a:rPr>
              <a:t>The Two Paths of Communication</a:t>
            </a:r>
            <a:endParaRPr lang="en-US" sz="5200">
              <a:latin typeface="Trade Gothic Next Cond"/>
            </a:endParaRP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606757B1-9EEB-9A95-5371-F98A24C860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3275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8461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05A0E-29D5-D5CB-7C2B-1B3EB154E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US" sz="4000" b="0" i="0" u="none" strike="noStrike">
                <a:effectLst/>
                <a:latin typeface="Trade Gothic Next Cond"/>
              </a:rPr>
              <a:t>Message Passing</a:t>
            </a:r>
            <a:endParaRPr lang="en-US" sz="4000">
              <a:latin typeface="Trade Gothic Next C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9373C-04A9-CE7C-CBB0-4804D6F06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r>
              <a:rPr lang="en-US" sz="2000" b="1">
                <a:latin typeface="Trade Gothic Next Cond"/>
              </a:rPr>
              <a:t>Concept:</a:t>
            </a:r>
            <a:r>
              <a:rPr lang="en-US" sz="2000">
                <a:latin typeface="Trade Gothic Next Cond"/>
              </a:rPr>
              <a:t> Think of a channel as a river.</a:t>
            </a:r>
          </a:p>
          <a:p>
            <a:r>
              <a:rPr lang="en-US" sz="2000" b="1">
                <a:latin typeface="Trade Gothic Next Cond"/>
              </a:rPr>
              <a:t>Upstream (Transmitter/tx):</a:t>
            </a:r>
            <a:r>
              <a:rPr lang="en-US" sz="2000">
                <a:latin typeface="Trade Gothic Next Cond"/>
              </a:rPr>
              <a:t> Where you put data (the boat) into the water.</a:t>
            </a:r>
          </a:p>
          <a:p>
            <a:r>
              <a:rPr lang="en-US" sz="2000" b="1">
                <a:latin typeface="Trade Gothic Next Cond"/>
              </a:rPr>
              <a:t>Downstream (Receiver/rx):</a:t>
            </a:r>
            <a:r>
              <a:rPr lang="en-US" sz="2000">
                <a:latin typeface="Trade Gothic Next Cond"/>
              </a:rPr>
              <a:t> Where the data arrives and is collected.</a:t>
            </a:r>
          </a:p>
          <a:p>
            <a:r>
              <a:rPr lang="en-US" sz="2000" b="1">
                <a:latin typeface="Trade Gothic Next Cond"/>
              </a:rPr>
              <a:t>Safety:</a:t>
            </a:r>
            <a:r>
              <a:rPr lang="en-US" sz="2000">
                <a:latin typeface="Trade Gothic Next Cond"/>
              </a:rPr>
              <a:t> Once you put the boat in the river, you no longer "own" it. Rust's ownership rules enforce this perfectly.</a:t>
            </a:r>
          </a:p>
          <a:p>
            <a:endParaRPr lang="en-US" sz="2000">
              <a:latin typeface="Trade Gothic Next Cond"/>
            </a:endParaRPr>
          </a:p>
        </p:txBody>
      </p:sp>
      <p:pic>
        <p:nvPicPr>
          <p:cNvPr id="5" name="Picture 4" descr="Wooden boat on lake">
            <a:extLst>
              <a:ext uri="{FF2B5EF4-FFF2-40B4-BE49-F238E27FC236}">
                <a16:creationId xmlns:a16="http://schemas.microsoft.com/office/drawing/2014/main" id="{68A014D2-B5AC-53EE-5FD0-2E85556CBC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262" r="20425" b="-3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13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10480-D4F3-275B-8A59-7E19F4E86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0" i="0" u="none" strike="noStrike">
                <a:effectLst/>
                <a:latin typeface="Trade Gothic Next Cond"/>
              </a:rPr>
              <a:t>Creating a Channel</a:t>
            </a:r>
            <a:endParaRPr lang="en-US" sz="3200">
              <a:latin typeface="Trade Gothic Next C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33582-3B88-1862-DD51-688B2FBBC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anchor="ctr">
            <a:normAutofit/>
          </a:bodyPr>
          <a:lstStyle/>
          <a:p>
            <a:r>
              <a:rPr lang="en-US" sz="1800" b="0" i="0" u="none" strike="noStrike">
                <a:effectLst/>
                <a:latin typeface="Trade Gothic Next Cond"/>
              </a:rPr>
              <a:t>We use the </a:t>
            </a:r>
            <a:r>
              <a:rPr lang="en-US" sz="1800" b="0" i="0">
                <a:effectLst/>
                <a:latin typeface="Trade Gothic Next Cond"/>
              </a:rPr>
              <a:t>mpsc</a:t>
            </a:r>
            <a:r>
              <a:rPr lang="en-US" sz="1800" b="0" i="0" u="none" strike="noStrike">
                <a:effectLst/>
                <a:latin typeface="Trade Gothic Next Cond"/>
              </a:rPr>
              <a:t> module (</a:t>
            </a:r>
            <a:r>
              <a:rPr lang="en-US" sz="1800" b="1" i="0">
                <a:effectLst/>
                <a:latin typeface="Trade Gothic Next Cond"/>
              </a:rPr>
              <a:t>M</a:t>
            </a:r>
            <a:r>
              <a:rPr lang="en-US" sz="1800" b="0" i="0" u="none" strike="noStrike">
                <a:effectLst/>
                <a:latin typeface="Trade Gothic Next Cond"/>
              </a:rPr>
              <a:t>ultiple </a:t>
            </a:r>
            <a:r>
              <a:rPr lang="en-US" sz="1800" b="1" i="0">
                <a:effectLst/>
                <a:latin typeface="Trade Gothic Next Cond"/>
              </a:rPr>
              <a:t>P</a:t>
            </a:r>
            <a:r>
              <a:rPr lang="en-US" sz="1800" b="0" i="0" u="none" strike="noStrike">
                <a:effectLst/>
                <a:latin typeface="Trade Gothic Next Cond"/>
              </a:rPr>
              <a:t>roducer, </a:t>
            </a:r>
            <a:r>
              <a:rPr lang="en-US" sz="1800" b="1" i="0">
                <a:effectLst/>
                <a:latin typeface="Trade Gothic Next Cond"/>
              </a:rPr>
              <a:t>S</a:t>
            </a:r>
            <a:r>
              <a:rPr lang="en-US" sz="1800" b="0" i="0" u="none" strike="noStrike">
                <a:effectLst/>
                <a:latin typeface="Trade Gothic Next Cond"/>
              </a:rPr>
              <a:t>ingle </a:t>
            </a:r>
            <a:r>
              <a:rPr lang="en-US" sz="1800" b="1" i="0">
                <a:effectLst/>
                <a:latin typeface="Trade Gothic Next Cond"/>
              </a:rPr>
              <a:t>C</a:t>
            </a:r>
            <a:r>
              <a:rPr lang="en-US" sz="1800" b="0" i="0" u="none" strike="noStrike">
                <a:effectLst/>
                <a:latin typeface="Trade Gothic Next Cond"/>
              </a:rPr>
              <a:t>onsumer).</a:t>
            </a:r>
            <a:endParaRPr lang="en-US" sz="1800">
              <a:latin typeface="Trade Gothic Next Cond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353C50-201E-6A11-CBA1-8B131E5EF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99" y="2734056"/>
            <a:ext cx="11044593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442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1F73-12E4-D38F-3237-C7A8DDFF8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US" sz="2800" b="0" i="0" u="none" strike="noStrike">
                <a:effectLst/>
                <a:latin typeface="Trade Gothic Next Cond"/>
              </a:rPr>
              <a:t>Sending Data across Threads</a:t>
            </a:r>
            <a:endParaRPr lang="en-US" sz="2800">
              <a:latin typeface="Trade Gothic Next C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514C8-9208-EE89-1317-9870BACEC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US" sz="1700" b="0" i="0" u="none" strike="noStrike">
                <a:effectLst/>
                <a:latin typeface="Trade Gothic Next Cond"/>
              </a:rPr>
              <a:t>To send data, we must </a:t>
            </a:r>
            <a:r>
              <a:rPr lang="en-US" sz="1700" b="0" i="0">
                <a:effectLst/>
                <a:latin typeface="Trade Gothic Next Cond"/>
              </a:rPr>
              <a:t>move</a:t>
            </a:r>
            <a:r>
              <a:rPr lang="en-US" sz="1700" b="0" i="0" u="none" strike="noStrike">
                <a:effectLst/>
                <a:latin typeface="Trade Gothic Next Cond"/>
              </a:rPr>
              <a:t> the transmitter into the spawned thread.</a:t>
            </a:r>
            <a:endParaRPr lang="en-US" sz="1700">
              <a:latin typeface="Trade Gothic Next Cond"/>
            </a:endParaRPr>
          </a:p>
        </p:txBody>
      </p:sp>
      <p:pic>
        <p:nvPicPr>
          <p:cNvPr id="4" name="Picture 3" descr="A computer screen shot of text&#10;&#10;AI-generated content may be incorrect.">
            <a:extLst>
              <a:ext uri="{FF2B5EF4-FFF2-40B4-BE49-F238E27FC236}">
                <a16:creationId xmlns:a16="http://schemas.microsoft.com/office/drawing/2014/main" id="{4E6B5569-D3B5-C84D-0F6A-A6D30B238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0184" y="1709987"/>
            <a:ext cx="7303008" cy="339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83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46E43-BBAE-BDD0-5E16-4FE7062F9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US" sz="2800" b="0" i="0" u="none" strike="noStrike">
                <a:effectLst/>
                <a:latin typeface="Trade Gothic Next Cond"/>
              </a:rPr>
              <a:t>Multiple Producers (The "MP" in MPSC)</a:t>
            </a:r>
            <a:endParaRPr lang="en-US" sz="2800">
              <a:latin typeface="Trade Gothic Next C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9D061-41C4-E3A7-63FC-6516D867B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700">
                <a:latin typeface="Trade Gothic Next Cond"/>
              </a:rPr>
              <a:t>What if we want 10 threads sending to 1 receiver?</a:t>
            </a:r>
          </a:p>
          <a:p>
            <a:r>
              <a:rPr lang="en-US" sz="1700" b="1">
                <a:latin typeface="Trade Gothic Next Cond"/>
              </a:rPr>
              <a:t>The Secret:</a:t>
            </a:r>
            <a:r>
              <a:rPr lang="en-US" sz="1700">
                <a:latin typeface="Trade Gothic Next Cond"/>
              </a:rPr>
              <a:t> We clone the transmitter.</a:t>
            </a:r>
          </a:p>
          <a:p>
            <a:endParaRPr lang="en-US" sz="1700">
              <a:latin typeface="Trade Gothic Next Cond"/>
            </a:endParaRPr>
          </a:p>
        </p:txBody>
      </p:sp>
      <p:pic>
        <p:nvPicPr>
          <p:cNvPr id="4" name="Picture 3" descr="A computer screen with text&#10;&#10;AI-generated content may be incorrect.">
            <a:extLst>
              <a:ext uri="{FF2B5EF4-FFF2-40B4-BE49-F238E27FC236}">
                <a16:creationId xmlns:a16="http://schemas.microsoft.com/office/drawing/2014/main" id="{00B4B8D2-3ECE-7288-1E34-78506CC33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184" y="1828465"/>
            <a:ext cx="7176008" cy="320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997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42447-7767-2020-6D24-FB15A5B4B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4800"/>
              <a:t>Blocking vs. Non-Blocking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7BD1A4-AE6F-367C-11A3-40A3BF0F3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91985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7836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EE508-BD34-5299-22A5-ACACED0D3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US" sz="2800" b="0" i="0" u="none" strike="noStrike">
                <a:effectLst/>
                <a:latin typeface="Trade Gothic Next Cond"/>
              </a:rPr>
              <a:t>Shared State – The Mutex</a:t>
            </a:r>
            <a:endParaRPr lang="en-US" sz="2800">
              <a:latin typeface="Trade Gothic Next C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17966-D020-86FB-E2E2-0E038E2E7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260" y="2718054"/>
            <a:ext cx="3957490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latin typeface="Trade Gothic Next Cond"/>
              </a:rPr>
              <a:t>Concept:</a:t>
            </a:r>
            <a:r>
              <a:rPr lang="en-US" sz="2000" dirty="0">
                <a:latin typeface="Trade Gothic Next Cond"/>
              </a:rPr>
              <a:t> </a:t>
            </a:r>
            <a:r>
              <a:rPr lang="en-US" sz="2000" b="1">
                <a:latin typeface="Trade Gothic Next Cond"/>
              </a:rPr>
              <a:t>Mut</a:t>
            </a:r>
            <a:r>
              <a:rPr lang="en-US" sz="2000">
                <a:latin typeface="Trade Gothic Next Cond"/>
              </a:rPr>
              <a:t>ual </a:t>
            </a:r>
            <a:r>
              <a:rPr lang="en-US" sz="2000" b="1">
                <a:latin typeface="Trade Gothic Next Cond"/>
              </a:rPr>
              <a:t>Ex</a:t>
            </a:r>
            <a:r>
              <a:rPr lang="en-US" sz="2000">
                <a:latin typeface="Trade Gothic Next Cond"/>
              </a:rPr>
              <a:t>clusion.</a:t>
            </a:r>
            <a:endParaRPr lang="en-US" sz="2000" dirty="0">
              <a:latin typeface="Trade Gothic Next Cond"/>
            </a:endParaRPr>
          </a:p>
          <a:p>
            <a:r>
              <a:rPr lang="en-US" sz="2000">
                <a:latin typeface="Trade Gothic Next Cond"/>
              </a:rPr>
              <a:t>Only one thread can access the data at a time.</a:t>
            </a:r>
          </a:p>
        </p:txBody>
      </p:sp>
      <p:pic>
        <p:nvPicPr>
          <p:cNvPr id="5" name="Picture 4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46229329-4E81-D8F0-DF05-49F6039CC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2127086"/>
            <a:ext cx="6922008" cy="270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198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A2116-19EE-CDFA-3DBD-C262D97EE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10138017" cy="857559"/>
          </a:xfrm>
        </p:spPr>
        <p:txBody>
          <a:bodyPr/>
          <a:lstStyle/>
          <a:p>
            <a:r>
              <a:rPr lang="en-US" sz="3600" b="1" i="0" dirty="0">
                <a:effectLst/>
              </a:rPr>
              <a:t>The Problem with Mutex in Threads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D8BA9-BC7B-4240-F627-D146AC44C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0" i="0" dirty="0">
                <a:effectLst/>
              </a:rPr>
              <a:t>A standard </a:t>
            </a:r>
            <a:r>
              <a:rPr lang="en-US" sz="2800" b="0" i="0" dirty="0">
                <a:effectLst/>
                <a:latin typeface="Courier New"/>
                <a:cs typeface="Courier New"/>
              </a:rPr>
              <a:t>Mutex</a:t>
            </a:r>
            <a:r>
              <a:rPr lang="en-US" sz="2800" b="0" i="0" dirty="0">
                <a:effectLst/>
              </a:rPr>
              <a:t> cannot be moved into multiple threads because of ownership rules.</a:t>
            </a:r>
          </a:p>
          <a:p>
            <a:r>
              <a:rPr lang="en-US" sz="2800" b="0" i="0" dirty="0">
                <a:effectLst/>
              </a:rPr>
              <a:t>Simple </a:t>
            </a:r>
            <a:r>
              <a:rPr lang="en-US" sz="2800" b="0" i="0" dirty="0" err="1">
                <a:effectLst/>
                <a:latin typeface="Courier New"/>
                <a:cs typeface="Courier New"/>
              </a:rPr>
              <a:t>Rc</a:t>
            </a:r>
            <a:r>
              <a:rPr lang="en-US" sz="2800" b="0" i="0" dirty="0">
                <a:effectLst/>
                <a:latin typeface="Courier New"/>
                <a:cs typeface="Courier New"/>
              </a:rPr>
              <a:t>&lt;T&gt;</a:t>
            </a:r>
            <a:r>
              <a:rPr lang="en-US" sz="2800" b="0" i="0" dirty="0">
                <a:effectLst/>
              </a:rPr>
              <a:t> (Reference Counting) isn't thread-safe (it's not "Atomic").</a:t>
            </a:r>
          </a:p>
          <a:p>
            <a:r>
              <a:rPr lang="en-US" sz="2800" b="1" i="0" dirty="0">
                <a:effectLst/>
              </a:rPr>
              <a:t>The Error:</a:t>
            </a:r>
            <a:r>
              <a:rPr lang="en-US" sz="2800" b="0" i="0" dirty="0">
                <a:effectLst/>
              </a:rPr>
              <a:t> "</a:t>
            </a:r>
            <a:r>
              <a:rPr lang="en-US" sz="2800" b="0" i="0" dirty="0" err="1">
                <a:effectLst/>
              </a:rPr>
              <a:t>Rc</a:t>
            </a:r>
            <a:r>
              <a:rPr lang="en-US" sz="2800" b="0" i="0" dirty="0">
                <a:effectLst/>
              </a:rPr>
              <a:t> cannot be sent between threads safely."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15608561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PortalVTI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PortalVTI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Portal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E3A4BB4D-5227-4A6D-99D3-DBAB0FE4C68F}" vid="{BE515EFD-5A7A-4BFE-BE06-A21DB8499C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PortalVTI</vt:lpstr>
      <vt:lpstr>Thread Communication in Rust</vt:lpstr>
      <vt:lpstr>The Two Paths of Communication</vt:lpstr>
      <vt:lpstr>Message Passing</vt:lpstr>
      <vt:lpstr>Creating a Channel</vt:lpstr>
      <vt:lpstr>Sending Data across Threads</vt:lpstr>
      <vt:lpstr>Multiple Producers (The "MP" in MPSC)</vt:lpstr>
      <vt:lpstr>Blocking vs. Non-Blocking</vt:lpstr>
      <vt:lpstr>Shared State – The Mutex</vt:lpstr>
      <vt:lpstr>The Problem with Mutex in Threads</vt:lpstr>
      <vt:lpstr>The Solution: Arc&lt;Mutex&lt;T&gt;&gt;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Thread Communication in Rust</dc:title>
  <dc:creator>Kent, Aidan</dc:creator>
  <cp:lastModifiedBy>Kent, Aidan</cp:lastModifiedBy>
  <cp:revision>84</cp:revision>
  <dcterms:created xsi:type="dcterms:W3CDTF">2026-03-30T15:20:59Z</dcterms:created>
  <dcterms:modified xsi:type="dcterms:W3CDTF">2026-03-30T20:23:55Z</dcterms:modified>
</cp:coreProperties>
</file>