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1475"/>
    <a:srgbClr val="2E32E8"/>
    <a:srgbClr val="CC00A3"/>
    <a:srgbClr val="FF6A00"/>
    <a:srgbClr val="9873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78B8CF-95D2-47E2-967B-7810447820BA}" v="12361" dt="2021-03-29T14:43:28.041"/>
    <p1510:client id="{8EAF2C62-861A-403C-A09B-C8AC0885ED69}" v="5" dt="2021-03-29T16:31:07.2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sch, Kaitlin" userId="S::dosch1@otterbein.edu::24429758-db1a-4421-8d42-d3c688ea2d7a" providerId="AD" clId="Web-{5578B8CF-95D2-47E2-967B-7810447820BA}"/>
    <pc:docChg chg="addSld modSld addMainMaster delMainMaster">
      <pc:chgData name="Dosch, Kaitlin" userId="S::dosch1@otterbein.edu::24429758-db1a-4421-8d42-d3c688ea2d7a" providerId="AD" clId="Web-{5578B8CF-95D2-47E2-967B-7810447820BA}" dt="2021-03-29T14:43:28.041" v="8013" actId="1076"/>
      <pc:docMkLst>
        <pc:docMk/>
      </pc:docMkLst>
      <pc:sldChg chg="addSp delSp modSp mod setBg modClrScheme addAnim delAnim setClrOvrMap chgLayout">
        <pc:chgData name="Dosch, Kaitlin" userId="S::dosch1@otterbein.edu::24429758-db1a-4421-8d42-d3c688ea2d7a" providerId="AD" clId="Web-{5578B8CF-95D2-47E2-967B-7810447820BA}" dt="2021-03-28T21:10:18.475" v="7768"/>
        <pc:sldMkLst>
          <pc:docMk/>
          <pc:sldMk cId="109857222" sldId="256"/>
        </pc:sldMkLst>
        <pc:spChg chg="mod">
          <ac:chgData name="Dosch, Kaitlin" userId="S::dosch1@otterbein.edu::24429758-db1a-4421-8d42-d3c688ea2d7a" providerId="AD" clId="Web-{5578B8CF-95D2-47E2-967B-7810447820BA}" dt="2021-03-28T21:10:18.475" v="7768"/>
          <ac:spMkLst>
            <pc:docMk/>
            <pc:sldMk cId="109857222" sldId="256"/>
            <ac:spMk id="2" creationId="{00000000-0000-0000-0000-000000000000}"/>
          </ac:spMkLst>
        </pc:spChg>
        <pc:spChg chg="mod">
          <ac:chgData name="Dosch, Kaitlin" userId="S::dosch1@otterbein.edu::24429758-db1a-4421-8d42-d3c688ea2d7a" providerId="AD" clId="Web-{5578B8CF-95D2-47E2-967B-7810447820BA}" dt="2021-03-28T21:10:18.475" v="7768"/>
          <ac:spMkLst>
            <pc:docMk/>
            <pc:sldMk cId="109857222" sldId="256"/>
            <ac:spMk id="3" creationId="{00000000-0000-0000-0000-000000000000}"/>
          </ac:spMkLst>
        </pc:spChg>
        <pc:spChg chg="add del">
          <ac:chgData name="Dosch, Kaitlin" userId="S::dosch1@otterbein.edu::24429758-db1a-4421-8d42-d3c688ea2d7a" providerId="AD" clId="Web-{5578B8CF-95D2-47E2-967B-7810447820BA}" dt="2021-03-26T01:18:53.360" v="29"/>
          <ac:spMkLst>
            <pc:docMk/>
            <pc:sldMk cId="109857222" sldId="256"/>
            <ac:spMk id="5" creationId="{F1314C34-F582-4EEF-86CE-F88761E52434}"/>
          </ac:spMkLst>
        </pc:spChg>
        <pc:spChg chg="add del">
          <ac:chgData name="Dosch, Kaitlin" userId="S::dosch1@otterbein.edu::24429758-db1a-4421-8d42-d3c688ea2d7a" providerId="AD" clId="Web-{5578B8CF-95D2-47E2-967B-7810447820BA}" dt="2021-03-26T01:18:53.360" v="29"/>
          <ac:spMkLst>
            <pc:docMk/>
            <pc:sldMk cId="109857222" sldId="256"/>
            <ac:spMk id="7" creationId="{7319A1DD-F557-4EC6-8A8C-F7617B4CD678}"/>
          </ac:spMkLst>
        </pc:spChg>
        <pc:spChg chg="add del">
          <ac:chgData name="Dosch, Kaitlin" userId="S::dosch1@otterbein.edu::24429758-db1a-4421-8d42-d3c688ea2d7a" providerId="AD" clId="Web-{5578B8CF-95D2-47E2-967B-7810447820BA}" dt="2021-03-26T01:19:08" v="31"/>
          <ac:spMkLst>
            <pc:docMk/>
            <pc:sldMk cId="109857222" sldId="256"/>
            <ac:spMk id="8" creationId="{EA164D6B-6878-4B9F-A2D0-985D39B17B46}"/>
          </ac:spMkLst>
        </pc:spChg>
        <pc:spChg chg="add del">
          <ac:chgData name="Dosch, Kaitlin" userId="S::dosch1@otterbein.edu::24429758-db1a-4421-8d42-d3c688ea2d7a" providerId="AD" clId="Web-{5578B8CF-95D2-47E2-967B-7810447820BA}" dt="2021-03-26T01:18:49.422" v="27"/>
          <ac:spMkLst>
            <pc:docMk/>
            <pc:sldMk cId="109857222" sldId="256"/>
            <ac:spMk id="9" creationId="{1E644DE9-8D09-43E2-BA69-F57482CFC93A}"/>
          </ac:spMkLst>
        </pc:spChg>
        <pc:spChg chg="add del">
          <ac:chgData name="Dosch, Kaitlin" userId="S::dosch1@otterbein.edu::24429758-db1a-4421-8d42-d3c688ea2d7a" providerId="AD" clId="Web-{5578B8CF-95D2-47E2-967B-7810447820BA}" dt="2021-03-26T01:19:08" v="31"/>
          <ac:spMkLst>
            <pc:docMk/>
            <pc:sldMk cId="109857222" sldId="256"/>
            <ac:spMk id="10" creationId="{362F176A-9349-4CD7-8042-59C0200C8CE9}"/>
          </ac:spMkLst>
        </pc:spChg>
        <pc:spChg chg="add del">
          <ac:chgData name="Dosch, Kaitlin" userId="S::dosch1@otterbein.edu::24429758-db1a-4421-8d42-d3c688ea2d7a" providerId="AD" clId="Web-{5578B8CF-95D2-47E2-967B-7810447820BA}" dt="2021-03-26T01:18:49.422" v="27"/>
          <ac:spMkLst>
            <pc:docMk/>
            <pc:sldMk cId="109857222" sldId="256"/>
            <ac:spMk id="11" creationId="{6C23C919-B32E-40FF-B3D8-631316E84E3E}"/>
          </ac:spMkLst>
        </pc:spChg>
        <pc:spChg chg="add del">
          <ac:chgData name="Dosch, Kaitlin" userId="S::dosch1@otterbein.edu::24429758-db1a-4421-8d42-d3c688ea2d7a" providerId="AD" clId="Web-{5578B8CF-95D2-47E2-967B-7810447820BA}" dt="2021-03-26T01:19:08" v="31"/>
          <ac:spMkLst>
            <pc:docMk/>
            <pc:sldMk cId="109857222" sldId="256"/>
            <ac:spMk id="14" creationId="{4E9A171F-91A7-42F8-B25C-E38B244E757C}"/>
          </ac:spMkLst>
        </pc:spChg>
        <pc:spChg chg="add del">
          <ac:chgData name="Dosch, Kaitlin" userId="S::dosch1@otterbein.edu::24429758-db1a-4421-8d42-d3c688ea2d7a" providerId="AD" clId="Web-{5578B8CF-95D2-47E2-967B-7810447820BA}" dt="2021-03-26T01:18:53.360" v="29"/>
          <ac:spMkLst>
            <pc:docMk/>
            <pc:sldMk cId="109857222" sldId="256"/>
            <ac:spMk id="15" creationId="{C390A367-0330-4E03-9D5F-40308A7975C8}"/>
          </ac:spMkLst>
        </pc:spChg>
        <pc:spChg chg="add del">
          <ac:chgData name="Dosch, Kaitlin" userId="S::dosch1@otterbein.edu::24429758-db1a-4421-8d42-d3c688ea2d7a" providerId="AD" clId="Web-{5578B8CF-95D2-47E2-967B-7810447820BA}" dt="2021-03-26T01:19:08" v="31"/>
          <ac:spMkLst>
            <pc:docMk/>
            <pc:sldMk cId="109857222" sldId="256"/>
            <ac:spMk id="16" creationId="{064738AB-B6BE-4867-889A-52CE4AC8DBD0}"/>
          </ac:spMkLst>
        </pc:spChg>
        <pc:spChg chg="add del">
          <ac:chgData name="Dosch, Kaitlin" userId="S::dosch1@otterbein.edu::24429758-db1a-4421-8d42-d3c688ea2d7a" providerId="AD" clId="Web-{5578B8CF-95D2-47E2-967B-7810447820BA}" dt="2021-03-26T01:19:08" v="31"/>
          <ac:spMkLst>
            <pc:docMk/>
            <pc:sldMk cId="109857222" sldId="256"/>
            <ac:spMk id="17" creationId="{57851D67-7085-40E2-B146-F91433A28E08}"/>
          </ac:spMkLst>
        </pc:spChg>
        <pc:spChg chg="add del">
          <ac:chgData name="Dosch, Kaitlin" userId="S::dosch1@otterbein.edu::24429758-db1a-4421-8d42-d3c688ea2d7a" providerId="AD" clId="Web-{5578B8CF-95D2-47E2-967B-7810447820BA}" dt="2021-03-26T01:19:36.813" v="37"/>
          <ac:spMkLst>
            <pc:docMk/>
            <pc:sldMk cId="109857222" sldId="256"/>
            <ac:spMk id="18" creationId="{4AA13AD3-0A4F-475A-BEBB-DEEFF5C096C3}"/>
          </ac:spMkLst>
        </pc:spChg>
        <pc:spChg chg="add del">
          <ac:chgData name="Dosch, Kaitlin" userId="S::dosch1@otterbein.edu::24429758-db1a-4421-8d42-d3c688ea2d7a" providerId="AD" clId="Web-{5578B8CF-95D2-47E2-967B-7810447820BA}" dt="2021-03-26T01:19:08" v="31"/>
          <ac:spMkLst>
            <pc:docMk/>
            <pc:sldMk cId="109857222" sldId="256"/>
            <ac:spMk id="19" creationId="{9C969C2C-E7E3-4052-87D4-61E733EC1BBD}"/>
          </ac:spMkLst>
        </pc:spChg>
        <pc:spChg chg="add del">
          <ac:chgData name="Dosch, Kaitlin" userId="S::dosch1@otterbein.edu::24429758-db1a-4421-8d42-d3c688ea2d7a" providerId="AD" clId="Web-{5578B8CF-95D2-47E2-967B-7810447820BA}" dt="2021-03-26T01:19:08" v="31"/>
          <ac:spMkLst>
            <pc:docMk/>
            <pc:sldMk cId="109857222" sldId="256"/>
            <ac:spMk id="21" creationId="{7C60369F-A41B-4D6E-8990-30E2715C5730}"/>
          </ac:spMkLst>
        </pc:spChg>
        <pc:spChg chg="add">
          <ac:chgData name="Dosch, Kaitlin" userId="S::dosch1@otterbein.edu::24429758-db1a-4421-8d42-d3c688ea2d7a" providerId="AD" clId="Web-{5578B8CF-95D2-47E2-967B-7810447820BA}" dt="2021-03-28T21:10:18.475" v="7768"/>
          <ac:spMkLst>
            <pc:docMk/>
            <pc:sldMk cId="109857222" sldId="256"/>
            <ac:spMk id="22" creationId="{FFD48BC7-DC40-47DE-87EE-9F4B6ECB9ABB}"/>
          </ac:spMkLst>
        </pc:spChg>
        <pc:spChg chg="add">
          <ac:chgData name="Dosch, Kaitlin" userId="S::dosch1@otterbein.edu::24429758-db1a-4421-8d42-d3c688ea2d7a" providerId="AD" clId="Web-{5578B8CF-95D2-47E2-967B-7810447820BA}" dt="2021-03-28T21:10:18.475" v="7768"/>
          <ac:spMkLst>
            <pc:docMk/>
            <pc:sldMk cId="109857222" sldId="256"/>
            <ac:spMk id="23" creationId="{E502BBC7-2C76-46F3-BC24-5985BC13DB88}"/>
          </ac:spMkLst>
        </pc:spChg>
        <pc:spChg chg="add">
          <ac:chgData name="Dosch, Kaitlin" userId="S::dosch1@otterbein.edu::24429758-db1a-4421-8d42-d3c688ea2d7a" providerId="AD" clId="Web-{5578B8CF-95D2-47E2-967B-7810447820BA}" dt="2021-03-28T21:10:18.475" v="7768"/>
          <ac:spMkLst>
            <pc:docMk/>
            <pc:sldMk cId="109857222" sldId="256"/>
            <ac:spMk id="24" creationId="{C7F28D52-2A5F-4D23-81AE-7CB8B591C7AF}"/>
          </ac:spMkLst>
        </pc:spChg>
        <pc:spChg chg="add">
          <ac:chgData name="Dosch, Kaitlin" userId="S::dosch1@otterbein.edu::24429758-db1a-4421-8d42-d3c688ea2d7a" providerId="AD" clId="Web-{5578B8CF-95D2-47E2-967B-7810447820BA}" dt="2021-03-28T21:10:18.475" v="7768"/>
          <ac:spMkLst>
            <pc:docMk/>
            <pc:sldMk cId="109857222" sldId="256"/>
            <ac:spMk id="25" creationId="{3629484E-3792-4B3D-89AD-7C8A1ED0E0D4}"/>
          </ac:spMkLst>
        </pc:spChg>
        <pc:picChg chg="add del">
          <ac:chgData name="Dosch, Kaitlin" userId="S::dosch1@otterbein.edu::24429758-db1a-4421-8d42-d3c688ea2d7a" providerId="AD" clId="Web-{5578B8CF-95D2-47E2-967B-7810447820BA}" dt="2021-03-26T01:18:49.422" v="27"/>
          <ac:picMkLst>
            <pc:docMk/>
            <pc:sldMk cId="109857222" sldId="256"/>
            <ac:picMk id="4" creationId="{4FEEC0B3-41E5-4593-BA46-93DF06BBA395}"/>
          </ac:picMkLst>
        </pc:picChg>
        <pc:picChg chg="add del">
          <ac:chgData name="Dosch, Kaitlin" userId="S::dosch1@otterbein.edu::24429758-db1a-4421-8d42-d3c688ea2d7a" providerId="AD" clId="Web-{5578B8CF-95D2-47E2-967B-7810447820BA}" dt="2021-03-26T01:18:53.360" v="29"/>
          <ac:picMkLst>
            <pc:docMk/>
            <pc:sldMk cId="109857222" sldId="256"/>
            <ac:picMk id="6" creationId="{B2A91696-625D-495A-8DEB-CA0F2FA61893}"/>
          </ac:picMkLst>
        </pc:picChg>
        <pc:picChg chg="add del">
          <ac:chgData name="Dosch, Kaitlin" userId="S::dosch1@otterbein.edu::24429758-db1a-4421-8d42-d3c688ea2d7a" providerId="AD" clId="Web-{5578B8CF-95D2-47E2-967B-7810447820BA}" dt="2021-03-26T01:19:08" v="31"/>
          <ac:picMkLst>
            <pc:docMk/>
            <pc:sldMk cId="109857222" sldId="256"/>
            <ac:picMk id="12" creationId="{3B176BD2-07D0-4285-B106-8D310ADDCB3D}"/>
          </ac:picMkLst>
        </pc:picChg>
        <pc:picChg chg="add del">
          <ac:chgData name="Dosch, Kaitlin" userId="S::dosch1@otterbein.edu::24429758-db1a-4421-8d42-d3c688ea2d7a" providerId="AD" clId="Web-{5578B8CF-95D2-47E2-967B-7810447820BA}" dt="2021-03-26T01:19:36.813" v="37"/>
          <ac:picMkLst>
            <pc:docMk/>
            <pc:sldMk cId="109857222" sldId="256"/>
            <ac:picMk id="20" creationId="{A8C7FFF3-0D62-4C65-92BD-C0A7B681C038}"/>
          </ac:picMkLst>
        </pc:picChg>
        <pc:cxnChg chg="add del">
          <ac:chgData name="Dosch, Kaitlin" userId="S::dosch1@otterbein.edu::24429758-db1a-4421-8d42-d3c688ea2d7a" providerId="AD" clId="Web-{5578B8CF-95D2-47E2-967B-7810447820BA}" dt="2021-03-26T01:18:53.360" v="29"/>
          <ac:cxnSpMkLst>
            <pc:docMk/>
            <pc:sldMk cId="109857222" sldId="256"/>
            <ac:cxnSpMk id="13" creationId="{D28A9C89-B313-458F-9C85-515930A51A93}"/>
          </ac:cxnSpMkLst>
        </pc:cxnChg>
      </pc:sldChg>
      <pc:sldChg chg="addSp delSp modSp new">
        <pc:chgData name="Dosch, Kaitlin" userId="S::dosch1@otterbein.edu::24429758-db1a-4421-8d42-d3c688ea2d7a" providerId="AD" clId="Web-{5578B8CF-95D2-47E2-967B-7810447820BA}" dt="2021-03-26T01:36:11.782" v="352" actId="20577"/>
        <pc:sldMkLst>
          <pc:docMk/>
          <pc:sldMk cId="1263021862" sldId="257"/>
        </pc:sldMkLst>
        <pc:spChg chg="add del mod">
          <ac:chgData name="Dosch, Kaitlin" userId="S::dosch1@otterbein.edu::24429758-db1a-4421-8d42-d3c688ea2d7a" providerId="AD" clId="Web-{5578B8CF-95D2-47E2-967B-7810447820BA}" dt="2021-03-26T01:21:03.829" v="44"/>
          <ac:spMkLst>
            <pc:docMk/>
            <pc:sldMk cId="1263021862" sldId="257"/>
            <ac:spMk id="2" creationId="{9EBBDBF9-9DD0-4A74-9DA2-59583CB82D42}"/>
          </ac:spMkLst>
        </pc:spChg>
        <pc:spChg chg="add mod">
          <ac:chgData name="Dosch, Kaitlin" userId="S::dosch1@otterbein.edu::24429758-db1a-4421-8d42-d3c688ea2d7a" providerId="AD" clId="Web-{5578B8CF-95D2-47E2-967B-7810447820BA}" dt="2021-03-26T01:32:34.813" v="272" actId="1076"/>
          <ac:spMkLst>
            <pc:docMk/>
            <pc:sldMk cId="1263021862" sldId="257"/>
            <ac:spMk id="3" creationId="{701D8D40-7F86-42BB-97CF-12A7A82AAED6}"/>
          </ac:spMkLst>
        </pc:spChg>
        <pc:spChg chg="add mod">
          <ac:chgData name="Dosch, Kaitlin" userId="S::dosch1@otterbein.edu::24429758-db1a-4421-8d42-d3c688ea2d7a" providerId="AD" clId="Web-{5578B8CF-95D2-47E2-967B-7810447820BA}" dt="2021-03-26T01:36:11.782" v="352" actId="20577"/>
          <ac:spMkLst>
            <pc:docMk/>
            <pc:sldMk cId="1263021862" sldId="257"/>
            <ac:spMk id="4" creationId="{7F3BA3D3-9A6C-4C59-B394-0C04F85C28E4}"/>
          </ac:spMkLst>
        </pc:spChg>
      </pc:sldChg>
      <pc:sldChg chg="addSp modSp new">
        <pc:chgData name="Dosch, Kaitlin" userId="S::dosch1@otterbein.edu::24429758-db1a-4421-8d42-d3c688ea2d7a" providerId="AD" clId="Web-{5578B8CF-95D2-47E2-967B-7810447820BA}" dt="2021-03-27T01:48:19.191" v="1531" actId="20577"/>
        <pc:sldMkLst>
          <pc:docMk/>
          <pc:sldMk cId="4083485836" sldId="258"/>
        </pc:sldMkLst>
        <pc:spChg chg="add mod">
          <ac:chgData name="Dosch, Kaitlin" userId="S::dosch1@otterbein.edu::24429758-db1a-4421-8d42-d3c688ea2d7a" providerId="AD" clId="Web-{5578B8CF-95D2-47E2-967B-7810447820BA}" dt="2021-03-26T01:38:00.485" v="363" actId="20577"/>
          <ac:spMkLst>
            <pc:docMk/>
            <pc:sldMk cId="4083485836" sldId="258"/>
            <ac:spMk id="2" creationId="{39EFE63F-AD64-4E6B-9E9F-9268145B0844}"/>
          </ac:spMkLst>
        </pc:spChg>
        <pc:spChg chg="add mod">
          <ac:chgData name="Dosch, Kaitlin" userId="S::dosch1@otterbein.edu::24429758-db1a-4421-8d42-d3c688ea2d7a" providerId="AD" clId="Web-{5578B8CF-95D2-47E2-967B-7810447820BA}" dt="2021-03-26T15:11:07.254" v="499" actId="20577"/>
          <ac:spMkLst>
            <pc:docMk/>
            <pc:sldMk cId="4083485836" sldId="258"/>
            <ac:spMk id="3" creationId="{640410A1-C31D-4586-912C-9E1CF66B0A41}"/>
          </ac:spMkLst>
        </pc:spChg>
        <pc:spChg chg="add mod">
          <ac:chgData name="Dosch, Kaitlin" userId="S::dosch1@otterbein.edu::24429758-db1a-4421-8d42-d3c688ea2d7a" providerId="AD" clId="Web-{5578B8CF-95D2-47E2-967B-7810447820BA}" dt="2021-03-27T01:48:19.191" v="1531" actId="20577"/>
          <ac:spMkLst>
            <pc:docMk/>
            <pc:sldMk cId="4083485836" sldId="258"/>
            <ac:spMk id="4" creationId="{13D70320-B573-4DF6-9F29-D6F48109B23F}"/>
          </ac:spMkLst>
        </pc:spChg>
      </pc:sldChg>
      <pc:sldChg chg="addSp modSp new addAnim delAnim modAnim">
        <pc:chgData name="Dosch, Kaitlin" userId="S::dosch1@otterbein.edu::24429758-db1a-4421-8d42-d3c688ea2d7a" providerId="AD" clId="Web-{5578B8CF-95D2-47E2-967B-7810447820BA}" dt="2021-03-26T15:44:14.624" v="819" actId="1076"/>
        <pc:sldMkLst>
          <pc:docMk/>
          <pc:sldMk cId="91747269" sldId="259"/>
        </pc:sldMkLst>
        <pc:spChg chg="add mod">
          <ac:chgData name="Dosch, Kaitlin" userId="S::dosch1@otterbein.edu::24429758-db1a-4421-8d42-d3c688ea2d7a" providerId="AD" clId="Web-{5578B8CF-95D2-47E2-967B-7810447820BA}" dt="2021-03-26T15:37:03.238" v="640" actId="1076"/>
          <ac:spMkLst>
            <pc:docMk/>
            <pc:sldMk cId="91747269" sldId="259"/>
            <ac:spMk id="2" creationId="{815B986F-2B2B-48A3-9AA7-497D17C0E617}"/>
          </ac:spMkLst>
        </pc:spChg>
        <pc:spChg chg="add mod">
          <ac:chgData name="Dosch, Kaitlin" userId="S::dosch1@otterbein.edu::24429758-db1a-4421-8d42-d3c688ea2d7a" providerId="AD" clId="Web-{5578B8CF-95D2-47E2-967B-7810447820BA}" dt="2021-03-26T15:39:17.127" v="743" actId="20577"/>
          <ac:spMkLst>
            <pc:docMk/>
            <pc:sldMk cId="91747269" sldId="259"/>
            <ac:spMk id="3" creationId="{C60F8A1D-483E-4E95-A3AD-0E78919F945E}"/>
          </ac:spMkLst>
        </pc:spChg>
        <pc:spChg chg="add mod">
          <ac:chgData name="Dosch, Kaitlin" userId="S::dosch1@otterbein.edu::24429758-db1a-4421-8d42-d3c688ea2d7a" providerId="AD" clId="Web-{5578B8CF-95D2-47E2-967B-7810447820BA}" dt="2021-03-26T15:44:11.718" v="818" actId="1076"/>
          <ac:spMkLst>
            <pc:docMk/>
            <pc:sldMk cId="91747269" sldId="259"/>
            <ac:spMk id="4" creationId="{E4AB80DE-10D4-4E87-9397-66F86CA9C7F3}"/>
          </ac:spMkLst>
        </pc:spChg>
        <pc:spChg chg="add mod">
          <ac:chgData name="Dosch, Kaitlin" userId="S::dosch1@otterbein.edu::24429758-db1a-4421-8d42-d3c688ea2d7a" providerId="AD" clId="Web-{5578B8CF-95D2-47E2-967B-7810447820BA}" dt="2021-03-26T15:44:14.624" v="819" actId="1076"/>
          <ac:spMkLst>
            <pc:docMk/>
            <pc:sldMk cId="91747269" sldId="259"/>
            <ac:spMk id="5" creationId="{CB3478EC-D845-4EB2-AC45-85CBD7DB9C18}"/>
          </ac:spMkLst>
        </pc:spChg>
      </pc:sldChg>
      <pc:sldChg chg="addSp delSp modSp new addAnim delAnim modAnim">
        <pc:chgData name="Dosch, Kaitlin" userId="S::dosch1@otterbein.edu::24429758-db1a-4421-8d42-d3c688ea2d7a" providerId="AD" clId="Web-{5578B8CF-95D2-47E2-967B-7810447820BA}" dt="2021-03-28T01:50:16.210" v="7761"/>
        <pc:sldMkLst>
          <pc:docMk/>
          <pc:sldMk cId="2598055568" sldId="260"/>
        </pc:sldMkLst>
        <pc:spChg chg="add mod">
          <ac:chgData name="Dosch, Kaitlin" userId="S::dosch1@otterbein.edu::24429758-db1a-4421-8d42-d3c688ea2d7a" providerId="AD" clId="Web-{5578B8CF-95D2-47E2-967B-7810447820BA}" dt="2021-03-26T15:48:15.481" v="969" actId="20577"/>
          <ac:spMkLst>
            <pc:docMk/>
            <pc:sldMk cId="2598055568" sldId="260"/>
            <ac:spMk id="2" creationId="{EB120353-E46A-464D-AE81-FC9CBE03D3FD}"/>
          </ac:spMkLst>
        </pc:spChg>
        <pc:spChg chg="add mod">
          <ac:chgData name="Dosch, Kaitlin" userId="S::dosch1@otterbein.edu::24429758-db1a-4421-8d42-d3c688ea2d7a" providerId="AD" clId="Web-{5578B8CF-95D2-47E2-967B-7810447820BA}" dt="2021-03-26T15:50:10.277" v="1067" actId="20577"/>
          <ac:spMkLst>
            <pc:docMk/>
            <pc:sldMk cId="2598055568" sldId="260"/>
            <ac:spMk id="3" creationId="{3062893C-E695-4F8D-A870-83E5A82D59C0}"/>
          </ac:spMkLst>
        </pc:spChg>
        <pc:spChg chg="add mod">
          <ac:chgData name="Dosch, Kaitlin" userId="S::dosch1@otterbein.edu::24429758-db1a-4421-8d42-d3c688ea2d7a" providerId="AD" clId="Web-{5578B8CF-95D2-47E2-967B-7810447820BA}" dt="2021-03-28T01:50:06.022" v="7758" actId="1076"/>
          <ac:spMkLst>
            <pc:docMk/>
            <pc:sldMk cId="2598055568" sldId="260"/>
            <ac:spMk id="4" creationId="{47DCF903-C19D-4795-9541-1BB14DB14B3E}"/>
          </ac:spMkLst>
        </pc:spChg>
        <pc:spChg chg="add del mod">
          <ac:chgData name="Dosch, Kaitlin" userId="S::dosch1@otterbein.edu::24429758-db1a-4421-8d42-d3c688ea2d7a" providerId="AD" clId="Web-{5578B8CF-95D2-47E2-967B-7810447820BA}" dt="2021-03-28T01:49:44.804" v="7753"/>
          <ac:spMkLst>
            <pc:docMk/>
            <pc:sldMk cId="2598055568" sldId="260"/>
            <ac:spMk id="5" creationId="{088F8221-6DE8-4213-A07A-34327DCEEF4B}"/>
          </ac:spMkLst>
        </pc:spChg>
        <pc:spChg chg="add mod">
          <ac:chgData name="Dosch, Kaitlin" userId="S::dosch1@otterbein.edu::24429758-db1a-4421-8d42-d3c688ea2d7a" providerId="AD" clId="Web-{5578B8CF-95D2-47E2-967B-7810447820BA}" dt="2021-03-28T01:50:14.960" v="7759" actId="1076"/>
          <ac:spMkLst>
            <pc:docMk/>
            <pc:sldMk cId="2598055568" sldId="260"/>
            <ac:spMk id="6" creationId="{2CC446AF-B2C5-445D-9338-FEFA73AB2E59}"/>
          </ac:spMkLst>
        </pc:spChg>
      </pc:sldChg>
      <pc:sldChg chg="addSp modSp new">
        <pc:chgData name="Dosch, Kaitlin" userId="S::dosch1@otterbein.edu::24429758-db1a-4421-8d42-d3c688ea2d7a" providerId="AD" clId="Web-{5578B8CF-95D2-47E2-967B-7810447820BA}" dt="2021-03-27T01:49:38.409" v="1539" actId="20577"/>
        <pc:sldMkLst>
          <pc:docMk/>
          <pc:sldMk cId="1853590776" sldId="261"/>
        </pc:sldMkLst>
        <pc:spChg chg="add mod">
          <ac:chgData name="Dosch, Kaitlin" userId="S::dosch1@otterbein.edu::24429758-db1a-4421-8d42-d3c688ea2d7a" providerId="AD" clId="Web-{5578B8CF-95D2-47E2-967B-7810447820BA}" dt="2021-03-27T01:43:08.319" v="1326" actId="20577"/>
          <ac:spMkLst>
            <pc:docMk/>
            <pc:sldMk cId="1853590776" sldId="261"/>
            <ac:spMk id="2" creationId="{2175A3C2-75CA-4529-84C3-7A0AF8DF6679}"/>
          </ac:spMkLst>
        </pc:spChg>
        <pc:spChg chg="add mod">
          <ac:chgData name="Dosch, Kaitlin" userId="S::dosch1@otterbein.edu::24429758-db1a-4421-8d42-d3c688ea2d7a" providerId="AD" clId="Web-{5578B8CF-95D2-47E2-967B-7810447820BA}" dt="2021-03-27T01:42:26.632" v="1321" actId="14100"/>
          <ac:spMkLst>
            <pc:docMk/>
            <pc:sldMk cId="1853590776" sldId="261"/>
            <ac:spMk id="3" creationId="{43EA7A4B-7EA8-484F-9311-DD46F16C63C5}"/>
          </ac:spMkLst>
        </pc:spChg>
        <pc:spChg chg="add mod">
          <ac:chgData name="Dosch, Kaitlin" userId="S::dosch1@otterbein.edu::24429758-db1a-4421-8d42-d3c688ea2d7a" providerId="AD" clId="Web-{5578B8CF-95D2-47E2-967B-7810447820BA}" dt="2021-03-27T01:49:38.409" v="1539" actId="20577"/>
          <ac:spMkLst>
            <pc:docMk/>
            <pc:sldMk cId="1853590776" sldId="261"/>
            <ac:spMk id="4" creationId="{80C3E846-7717-4EBE-AC2A-1A0F3BD56D1F}"/>
          </ac:spMkLst>
        </pc:spChg>
      </pc:sldChg>
      <pc:sldChg chg="addSp modSp new">
        <pc:chgData name="Dosch, Kaitlin" userId="S::dosch1@otterbein.edu::24429758-db1a-4421-8d42-d3c688ea2d7a" providerId="AD" clId="Web-{5578B8CF-95D2-47E2-967B-7810447820BA}" dt="2021-03-27T01:54:57.407" v="1723" actId="20577"/>
        <pc:sldMkLst>
          <pc:docMk/>
          <pc:sldMk cId="285706250" sldId="262"/>
        </pc:sldMkLst>
        <pc:spChg chg="add mod">
          <ac:chgData name="Dosch, Kaitlin" userId="S::dosch1@otterbein.edu::24429758-db1a-4421-8d42-d3c688ea2d7a" providerId="AD" clId="Web-{5578B8CF-95D2-47E2-967B-7810447820BA}" dt="2021-03-27T01:50:12.550" v="1576" actId="1076"/>
          <ac:spMkLst>
            <pc:docMk/>
            <pc:sldMk cId="285706250" sldId="262"/>
            <ac:spMk id="2" creationId="{8EE3022B-588D-43A9-9538-9FD85484354F}"/>
          </ac:spMkLst>
        </pc:spChg>
        <pc:spChg chg="add mod">
          <ac:chgData name="Dosch, Kaitlin" userId="S::dosch1@otterbein.edu::24429758-db1a-4421-8d42-d3c688ea2d7a" providerId="AD" clId="Web-{5578B8CF-95D2-47E2-967B-7810447820BA}" dt="2021-03-27T01:51:46.862" v="1657" actId="20577"/>
          <ac:spMkLst>
            <pc:docMk/>
            <pc:sldMk cId="285706250" sldId="262"/>
            <ac:spMk id="3" creationId="{57835B59-353F-4C4A-8025-3E53168103C7}"/>
          </ac:spMkLst>
        </pc:spChg>
        <pc:spChg chg="add mod">
          <ac:chgData name="Dosch, Kaitlin" userId="S::dosch1@otterbein.edu::24429758-db1a-4421-8d42-d3c688ea2d7a" providerId="AD" clId="Web-{5578B8CF-95D2-47E2-967B-7810447820BA}" dt="2021-03-27T01:54:57.407" v="1723" actId="20577"/>
          <ac:spMkLst>
            <pc:docMk/>
            <pc:sldMk cId="285706250" sldId="262"/>
            <ac:spMk id="4" creationId="{8B86D9F5-F3A1-44A0-94F8-628F8B6EEFC3}"/>
          </ac:spMkLst>
        </pc:spChg>
      </pc:sldChg>
      <pc:sldChg chg="addSp modSp new addAnim modAnim">
        <pc:chgData name="Dosch, Kaitlin" userId="S::dosch1@otterbein.edu::24429758-db1a-4421-8d42-d3c688ea2d7a" providerId="AD" clId="Web-{5578B8CF-95D2-47E2-967B-7810447820BA}" dt="2021-03-29T03:38:02.062" v="7976"/>
        <pc:sldMkLst>
          <pc:docMk/>
          <pc:sldMk cId="1581735836" sldId="263"/>
        </pc:sldMkLst>
        <pc:spChg chg="add mod">
          <ac:chgData name="Dosch, Kaitlin" userId="S::dosch1@otterbein.edu::24429758-db1a-4421-8d42-d3c688ea2d7a" providerId="AD" clId="Web-{5578B8CF-95D2-47E2-967B-7810447820BA}" dt="2021-03-29T03:37:45.125" v="7974" actId="20577"/>
          <ac:spMkLst>
            <pc:docMk/>
            <pc:sldMk cId="1581735836" sldId="263"/>
            <ac:spMk id="2" creationId="{EA908F1F-BD7D-473E-AA7F-B993D597FD4D}"/>
          </ac:spMkLst>
        </pc:spChg>
        <pc:spChg chg="add mod">
          <ac:chgData name="Dosch, Kaitlin" userId="S::dosch1@otterbein.edu::24429758-db1a-4421-8d42-d3c688ea2d7a" providerId="AD" clId="Web-{5578B8CF-95D2-47E2-967B-7810447820BA}" dt="2021-03-27T02:09:43.948" v="2035" actId="1076"/>
          <ac:spMkLst>
            <pc:docMk/>
            <pc:sldMk cId="1581735836" sldId="263"/>
            <ac:spMk id="3" creationId="{D54EFE22-F758-44D0-8F36-8F2DFD699902}"/>
          </ac:spMkLst>
        </pc:spChg>
      </pc:sldChg>
      <pc:sldChg chg="addSp modSp new addAnim modAnim">
        <pc:chgData name="Dosch, Kaitlin" userId="S::dosch1@otterbein.edu::24429758-db1a-4421-8d42-d3c688ea2d7a" providerId="AD" clId="Web-{5578B8CF-95D2-47E2-967B-7810447820BA}" dt="2021-03-28T17:01:33.121" v="7766" actId="1076"/>
        <pc:sldMkLst>
          <pc:docMk/>
          <pc:sldMk cId="3326650083" sldId="264"/>
        </pc:sldMkLst>
        <pc:spChg chg="add mod">
          <ac:chgData name="Dosch, Kaitlin" userId="S::dosch1@otterbein.edu::24429758-db1a-4421-8d42-d3c688ea2d7a" providerId="AD" clId="Web-{5578B8CF-95D2-47E2-967B-7810447820BA}" dt="2021-03-27T02:10:47.619" v="2062" actId="1076"/>
          <ac:spMkLst>
            <pc:docMk/>
            <pc:sldMk cId="3326650083" sldId="264"/>
            <ac:spMk id="2" creationId="{46B3BA48-5A4B-45A0-B8E0-EF60EDAE9063}"/>
          </ac:spMkLst>
        </pc:spChg>
        <pc:spChg chg="add mod">
          <ac:chgData name="Dosch, Kaitlin" userId="S::dosch1@otterbein.edu::24429758-db1a-4421-8d42-d3c688ea2d7a" providerId="AD" clId="Web-{5578B8CF-95D2-47E2-967B-7810447820BA}" dt="2021-03-27T21:10:52.403" v="2290" actId="20577"/>
          <ac:spMkLst>
            <pc:docMk/>
            <pc:sldMk cId="3326650083" sldId="264"/>
            <ac:spMk id="3" creationId="{A0759402-3AD6-4338-A4C8-3ECBE9C18571}"/>
          </ac:spMkLst>
        </pc:spChg>
        <pc:spChg chg="add mod">
          <ac:chgData name="Dosch, Kaitlin" userId="S::dosch1@otterbein.edu::24429758-db1a-4421-8d42-d3c688ea2d7a" providerId="AD" clId="Web-{5578B8CF-95D2-47E2-967B-7810447820BA}" dt="2021-03-28T17:01:33.121" v="7766" actId="1076"/>
          <ac:spMkLst>
            <pc:docMk/>
            <pc:sldMk cId="3326650083" sldId="264"/>
            <ac:spMk id="4" creationId="{47EA2279-6AC7-4878-833E-BD3B9218FEBD}"/>
          </ac:spMkLst>
        </pc:spChg>
        <pc:spChg chg="add mod">
          <ac:chgData name="Dosch, Kaitlin" userId="S::dosch1@otterbein.edu::24429758-db1a-4421-8d42-d3c688ea2d7a" providerId="AD" clId="Web-{5578B8CF-95D2-47E2-967B-7810447820BA}" dt="2021-03-28T17:01:23.246" v="7764" actId="20577"/>
          <ac:spMkLst>
            <pc:docMk/>
            <pc:sldMk cId="3326650083" sldId="264"/>
            <ac:spMk id="5" creationId="{182FE70C-6C89-41D8-B9A6-76CF20F8F585}"/>
          </ac:spMkLst>
        </pc:spChg>
      </pc:sldChg>
      <pc:sldChg chg="addSp modSp new addAnim modAnim">
        <pc:chgData name="Dosch, Kaitlin" userId="S::dosch1@otterbein.edu::24429758-db1a-4421-8d42-d3c688ea2d7a" providerId="AD" clId="Web-{5578B8CF-95D2-47E2-967B-7810447820BA}" dt="2021-03-27T21:29:51.438" v="2851"/>
        <pc:sldMkLst>
          <pc:docMk/>
          <pc:sldMk cId="3928628384" sldId="265"/>
        </pc:sldMkLst>
        <pc:spChg chg="add mod">
          <ac:chgData name="Dosch, Kaitlin" userId="S::dosch1@otterbein.edu::24429758-db1a-4421-8d42-d3c688ea2d7a" providerId="AD" clId="Web-{5578B8CF-95D2-47E2-967B-7810447820BA}" dt="2021-03-27T21:26:16.184" v="2714" actId="14100"/>
          <ac:spMkLst>
            <pc:docMk/>
            <pc:sldMk cId="3928628384" sldId="265"/>
            <ac:spMk id="2" creationId="{7D00D644-34BC-48C1-A086-C1A0AB5D633F}"/>
          </ac:spMkLst>
        </pc:spChg>
        <pc:spChg chg="add mod">
          <ac:chgData name="Dosch, Kaitlin" userId="S::dosch1@otterbein.edu::24429758-db1a-4421-8d42-d3c688ea2d7a" providerId="AD" clId="Web-{5578B8CF-95D2-47E2-967B-7810447820BA}" dt="2021-03-27T21:29:42.798" v="2849" actId="20577"/>
          <ac:spMkLst>
            <pc:docMk/>
            <pc:sldMk cId="3928628384" sldId="265"/>
            <ac:spMk id="3" creationId="{097D4BCD-BBD9-46FA-A6E1-CCE6DDB3B9C3}"/>
          </ac:spMkLst>
        </pc:spChg>
      </pc:sldChg>
      <pc:sldChg chg="addSp modSp new">
        <pc:chgData name="Dosch, Kaitlin" userId="S::dosch1@otterbein.edu::24429758-db1a-4421-8d42-d3c688ea2d7a" providerId="AD" clId="Web-{5578B8CF-95D2-47E2-967B-7810447820BA}" dt="2021-03-28T17:01:43.136" v="7767" actId="20577"/>
        <pc:sldMkLst>
          <pc:docMk/>
          <pc:sldMk cId="2638696604" sldId="266"/>
        </pc:sldMkLst>
        <pc:spChg chg="add mod">
          <ac:chgData name="Dosch, Kaitlin" userId="S::dosch1@otterbein.edu::24429758-db1a-4421-8d42-d3c688ea2d7a" providerId="AD" clId="Web-{5578B8CF-95D2-47E2-967B-7810447820BA}" dt="2021-03-27T21:33:25.780" v="2892" actId="1076"/>
          <ac:spMkLst>
            <pc:docMk/>
            <pc:sldMk cId="2638696604" sldId="266"/>
            <ac:spMk id="2" creationId="{FCBE6CAC-9703-420B-9D24-186B5AD92C6A}"/>
          </ac:spMkLst>
        </pc:spChg>
        <pc:spChg chg="add mod">
          <ac:chgData name="Dosch, Kaitlin" userId="S::dosch1@otterbein.edu::24429758-db1a-4421-8d42-d3c688ea2d7a" providerId="AD" clId="Web-{5578B8CF-95D2-47E2-967B-7810447820BA}" dt="2021-03-27T21:36:19.029" v="3043" actId="20577"/>
          <ac:spMkLst>
            <pc:docMk/>
            <pc:sldMk cId="2638696604" sldId="266"/>
            <ac:spMk id="3" creationId="{8782D123-7885-4668-8861-9894531C3492}"/>
          </ac:spMkLst>
        </pc:spChg>
        <pc:spChg chg="add mod">
          <ac:chgData name="Dosch, Kaitlin" userId="S::dosch1@otterbein.edu::24429758-db1a-4421-8d42-d3c688ea2d7a" providerId="AD" clId="Web-{5578B8CF-95D2-47E2-967B-7810447820BA}" dt="2021-03-27T21:42:11.295" v="3240" actId="14100"/>
          <ac:spMkLst>
            <pc:docMk/>
            <pc:sldMk cId="2638696604" sldId="266"/>
            <ac:spMk id="4" creationId="{D58C24C0-350E-42F1-97DF-5663B8578FF2}"/>
          </ac:spMkLst>
        </pc:spChg>
        <pc:spChg chg="add mod">
          <ac:chgData name="Dosch, Kaitlin" userId="S::dosch1@otterbein.edu::24429758-db1a-4421-8d42-d3c688ea2d7a" providerId="AD" clId="Web-{5578B8CF-95D2-47E2-967B-7810447820BA}" dt="2021-03-28T17:01:43.136" v="7767" actId="20577"/>
          <ac:spMkLst>
            <pc:docMk/>
            <pc:sldMk cId="2638696604" sldId="266"/>
            <ac:spMk id="5" creationId="{44ECE91D-998E-41F2-8AA3-76E1C1629867}"/>
          </ac:spMkLst>
        </pc:spChg>
      </pc:sldChg>
      <pc:sldChg chg="addSp modSp new">
        <pc:chgData name="Dosch, Kaitlin" userId="S::dosch1@otterbein.edu::24429758-db1a-4421-8d42-d3c688ea2d7a" providerId="AD" clId="Web-{5578B8CF-95D2-47E2-967B-7810447820BA}" dt="2021-03-29T14:43:10.603" v="8009" actId="20577"/>
        <pc:sldMkLst>
          <pc:docMk/>
          <pc:sldMk cId="1701515020" sldId="267"/>
        </pc:sldMkLst>
        <pc:spChg chg="add mod">
          <ac:chgData name="Dosch, Kaitlin" userId="S::dosch1@otterbein.edu::24429758-db1a-4421-8d42-d3c688ea2d7a" providerId="AD" clId="Web-{5578B8CF-95D2-47E2-967B-7810447820BA}" dt="2021-03-27T21:45:14.779" v="3313" actId="1076"/>
          <ac:spMkLst>
            <pc:docMk/>
            <pc:sldMk cId="1701515020" sldId="267"/>
            <ac:spMk id="2" creationId="{7709877F-9F82-4F37-B084-2A97414CA93F}"/>
          </ac:spMkLst>
        </pc:spChg>
        <pc:spChg chg="add mod">
          <ac:chgData name="Dosch, Kaitlin" userId="S::dosch1@otterbein.edu::24429758-db1a-4421-8d42-d3c688ea2d7a" providerId="AD" clId="Web-{5578B8CF-95D2-47E2-967B-7810447820BA}" dt="2021-03-29T14:43:10.603" v="8009" actId="20577"/>
          <ac:spMkLst>
            <pc:docMk/>
            <pc:sldMk cId="1701515020" sldId="267"/>
            <ac:spMk id="3" creationId="{6B2BC04A-5528-41BD-B02C-44F6EC5231DD}"/>
          </ac:spMkLst>
        </pc:spChg>
      </pc:sldChg>
      <pc:sldChg chg="addSp modSp new">
        <pc:chgData name="Dosch, Kaitlin" userId="S::dosch1@otterbein.edu::24429758-db1a-4421-8d42-d3c688ea2d7a" providerId="AD" clId="Web-{5578B8CF-95D2-47E2-967B-7810447820BA}" dt="2021-03-28T17:00:44.933" v="7762" actId="20577"/>
        <pc:sldMkLst>
          <pc:docMk/>
          <pc:sldMk cId="4149688279" sldId="268"/>
        </pc:sldMkLst>
        <pc:spChg chg="add mod">
          <ac:chgData name="Dosch, Kaitlin" userId="S::dosch1@otterbein.edu::24429758-db1a-4421-8d42-d3c688ea2d7a" providerId="AD" clId="Web-{5578B8CF-95D2-47E2-967B-7810447820BA}" dt="2021-03-27T22:04:37.460" v="3526" actId="1076"/>
          <ac:spMkLst>
            <pc:docMk/>
            <pc:sldMk cId="4149688279" sldId="268"/>
            <ac:spMk id="2" creationId="{F27AD5AA-B28A-40F5-BB5B-1B0483C5D58A}"/>
          </ac:spMkLst>
        </pc:spChg>
        <pc:spChg chg="add mod">
          <ac:chgData name="Dosch, Kaitlin" userId="S::dosch1@otterbein.edu::24429758-db1a-4421-8d42-d3c688ea2d7a" providerId="AD" clId="Web-{5578B8CF-95D2-47E2-967B-7810447820BA}" dt="2021-03-28T17:00:44.933" v="7762" actId="20577"/>
          <ac:spMkLst>
            <pc:docMk/>
            <pc:sldMk cId="4149688279" sldId="268"/>
            <ac:spMk id="3" creationId="{737B970A-3A4C-415C-982A-4C390A49055C}"/>
          </ac:spMkLst>
        </pc:spChg>
      </pc:sldChg>
      <pc:sldChg chg="addSp modSp new">
        <pc:chgData name="Dosch, Kaitlin" userId="S::dosch1@otterbein.edu::24429758-db1a-4421-8d42-d3c688ea2d7a" providerId="AD" clId="Web-{5578B8CF-95D2-47E2-967B-7810447820BA}" dt="2021-03-28T17:00:50.496" v="7763" actId="20577"/>
        <pc:sldMkLst>
          <pc:docMk/>
          <pc:sldMk cId="2663077965" sldId="269"/>
        </pc:sldMkLst>
        <pc:spChg chg="add mod">
          <ac:chgData name="Dosch, Kaitlin" userId="S::dosch1@otterbein.edu::24429758-db1a-4421-8d42-d3c688ea2d7a" providerId="AD" clId="Web-{5578B8CF-95D2-47E2-967B-7810447820BA}" dt="2021-03-27T22:11:53.864" v="4049" actId="1076"/>
          <ac:spMkLst>
            <pc:docMk/>
            <pc:sldMk cId="2663077965" sldId="269"/>
            <ac:spMk id="2" creationId="{A6FF7334-D0DF-4DFC-A7B7-D3BDF11DACEA}"/>
          </ac:spMkLst>
        </pc:spChg>
        <pc:spChg chg="add mod">
          <ac:chgData name="Dosch, Kaitlin" userId="S::dosch1@otterbein.edu::24429758-db1a-4421-8d42-d3c688ea2d7a" providerId="AD" clId="Web-{5578B8CF-95D2-47E2-967B-7810447820BA}" dt="2021-03-28T17:00:50.496" v="7763" actId="20577"/>
          <ac:spMkLst>
            <pc:docMk/>
            <pc:sldMk cId="2663077965" sldId="269"/>
            <ac:spMk id="3" creationId="{2E42CDB8-21D7-4F40-937F-FA3918DFACD3}"/>
          </ac:spMkLst>
        </pc:spChg>
      </pc:sldChg>
      <pc:sldChg chg="addSp delSp modSp new addAnim modAnim">
        <pc:chgData name="Dosch, Kaitlin" userId="S::dosch1@otterbein.edu::24429758-db1a-4421-8d42-d3c688ea2d7a" providerId="AD" clId="Web-{5578B8CF-95D2-47E2-967B-7810447820BA}" dt="2021-03-28T00:40:35.639" v="5045" actId="20577"/>
        <pc:sldMkLst>
          <pc:docMk/>
          <pc:sldMk cId="3866308799" sldId="270"/>
        </pc:sldMkLst>
        <pc:spChg chg="add mod">
          <ac:chgData name="Dosch, Kaitlin" userId="S::dosch1@otterbein.edu::24429758-db1a-4421-8d42-d3c688ea2d7a" providerId="AD" clId="Web-{5578B8CF-95D2-47E2-967B-7810447820BA}" dt="2021-03-28T00:40:35.639" v="5045" actId="20577"/>
          <ac:spMkLst>
            <pc:docMk/>
            <pc:sldMk cId="3866308799" sldId="270"/>
            <ac:spMk id="2" creationId="{EE9F9E5B-E14C-437E-AD7A-7899C5A67AE5}"/>
          </ac:spMkLst>
        </pc:spChg>
        <pc:spChg chg="add del mod">
          <ac:chgData name="Dosch, Kaitlin" userId="S::dosch1@otterbein.edu::24429758-db1a-4421-8d42-d3c688ea2d7a" providerId="AD" clId="Web-{5578B8CF-95D2-47E2-967B-7810447820BA}" dt="2021-03-28T00:34:04.468" v="4893"/>
          <ac:spMkLst>
            <pc:docMk/>
            <pc:sldMk cId="3866308799" sldId="270"/>
            <ac:spMk id="3" creationId="{0CA67993-CCB4-4B65-A749-ABA65EEC30CB}"/>
          </ac:spMkLst>
        </pc:spChg>
        <pc:spChg chg="add mod">
          <ac:chgData name="Dosch, Kaitlin" userId="S::dosch1@otterbein.edu::24429758-db1a-4421-8d42-d3c688ea2d7a" providerId="AD" clId="Web-{5578B8CF-95D2-47E2-967B-7810447820BA}" dt="2021-03-28T00:39:23.949" v="5013" actId="1076"/>
          <ac:spMkLst>
            <pc:docMk/>
            <pc:sldMk cId="3866308799" sldId="270"/>
            <ac:spMk id="6" creationId="{95FD2C0B-04D3-4A85-98E1-1528673D7861}"/>
          </ac:spMkLst>
        </pc:spChg>
        <pc:graphicFrameChg chg="add del mod modGraphic">
          <ac:chgData name="Dosch, Kaitlin" userId="S::dosch1@otterbein.edu::24429758-db1a-4421-8d42-d3c688ea2d7a" providerId="AD" clId="Web-{5578B8CF-95D2-47E2-967B-7810447820BA}" dt="2021-03-28T00:27:04.332" v="4271"/>
          <ac:graphicFrameMkLst>
            <pc:docMk/>
            <pc:sldMk cId="3866308799" sldId="270"/>
            <ac:graphicFrameMk id="4" creationId="{C4D76908-C1CD-4E9A-AF68-114B30B54766}"/>
          </ac:graphicFrameMkLst>
        </pc:graphicFrameChg>
        <pc:graphicFrameChg chg="add mod modGraphic">
          <ac:chgData name="Dosch, Kaitlin" userId="S::dosch1@otterbein.edu::24429758-db1a-4421-8d42-d3c688ea2d7a" providerId="AD" clId="Web-{5578B8CF-95D2-47E2-967B-7810447820BA}" dt="2021-03-28T00:34:08.781" v="4894" actId="1076"/>
          <ac:graphicFrameMkLst>
            <pc:docMk/>
            <pc:sldMk cId="3866308799" sldId="270"/>
            <ac:graphicFrameMk id="5" creationId="{338AF255-D2EB-4B95-8BFC-8F9371139191}"/>
          </ac:graphicFrameMkLst>
        </pc:graphicFrameChg>
      </pc:sldChg>
      <pc:sldChg chg="addSp modSp new">
        <pc:chgData name="Dosch, Kaitlin" userId="S::dosch1@otterbein.edu::24429758-db1a-4421-8d42-d3c688ea2d7a" providerId="AD" clId="Web-{5578B8CF-95D2-47E2-967B-7810447820BA}" dt="2021-03-28T00:47:01.447" v="5321" actId="20577"/>
        <pc:sldMkLst>
          <pc:docMk/>
          <pc:sldMk cId="3694798551" sldId="271"/>
        </pc:sldMkLst>
        <pc:spChg chg="add mod">
          <ac:chgData name="Dosch, Kaitlin" userId="S::dosch1@otterbein.edu::24429758-db1a-4421-8d42-d3c688ea2d7a" providerId="AD" clId="Web-{5578B8CF-95D2-47E2-967B-7810447820BA}" dt="2021-03-28T00:40:26.248" v="5043" actId="1076"/>
          <ac:spMkLst>
            <pc:docMk/>
            <pc:sldMk cId="3694798551" sldId="271"/>
            <ac:spMk id="2" creationId="{35D0C090-766C-49ED-92A1-2089B4FF0676}"/>
          </ac:spMkLst>
        </pc:spChg>
        <pc:spChg chg="add mod">
          <ac:chgData name="Dosch, Kaitlin" userId="S::dosch1@otterbein.edu::24429758-db1a-4421-8d42-d3c688ea2d7a" providerId="AD" clId="Web-{5578B8CF-95D2-47E2-967B-7810447820BA}" dt="2021-03-28T00:43:56.746" v="5204" actId="14100"/>
          <ac:spMkLst>
            <pc:docMk/>
            <pc:sldMk cId="3694798551" sldId="271"/>
            <ac:spMk id="3" creationId="{B1783BB6-32C7-4BDF-B33E-4407E4A54D50}"/>
          </ac:spMkLst>
        </pc:spChg>
        <pc:spChg chg="add mod">
          <ac:chgData name="Dosch, Kaitlin" userId="S::dosch1@otterbein.edu::24429758-db1a-4421-8d42-d3c688ea2d7a" providerId="AD" clId="Web-{5578B8CF-95D2-47E2-967B-7810447820BA}" dt="2021-03-28T00:47:01.447" v="5321" actId="20577"/>
          <ac:spMkLst>
            <pc:docMk/>
            <pc:sldMk cId="3694798551" sldId="271"/>
            <ac:spMk id="4" creationId="{493D172D-24C3-4ACD-96C8-648FEEBCABF0}"/>
          </ac:spMkLst>
        </pc:spChg>
      </pc:sldChg>
      <pc:sldChg chg="addSp modSp new">
        <pc:chgData name="Dosch, Kaitlin" userId="S::dosch1@otterbein.edu::24429758-db1a-4421-8d42-d3c688ea2d7a" providerId="AD" clId="Web-{5578B8CF-95D2-47E2-967B-7810447820BA}" dt="2021-03-28T00:55:08.773" v="5665" actId="1076"/>
        <pc:sldMkLst>
          <pc:docMk/>
          <pc:sldMk cId="893709312" sldId="272"/>
        </pc:sldMkLst>
        <pc:spChg chg="add mod">
          <ac:chgData name="Dosch, Kaitlin" userId="S::dosch1@otterbein.edu::24429758-db1a-4421-8d42-d3c688ea2d7a" providerId="AD" clId="Web-{5578B8CF-95D2-47E2-967B-7810447820BA}" dt="2021-03-28T00:48:26.918" v="5348" actId="1076"/>
          <ac:spMkLst>
            <pc:docMk/>
            <pc:sldMk cId="893709312" sldId="272"/>
            <ac:spMk id="2" creationId="{BB5FE672-DE77-4F7E-AA80-4841EFF12C34}"/>
          </ac:spMkLst>
        </pc:spChg>
        <pc:spChg chg="add mod">
          <ac:chgData name="Dosch, Kaitlin" userId="S::dosch1@otterbein.edu::24429758-db1a-4421-8d42-d3c688ea2d7a" providerId="AD" clId="Web-{5578B8CF-95D2-47E2-967B-7810447820BA}" dt="2021-03-28T00:50:17.276" v="5473" actId="1076"/>
          <ac:spMkLst>
            <pc:docMk/>
            <pc:sldMk cId="893709312" sldId="272"/>
            <ac:spMk id="3" creationId="{4BD221BE-97E9-44CA-9C5F-3231F6B29D53}"/>
          </ac:spMkLst>
        </pc:spChg>
        <pc:spChg chg="add mod">
          <ac:chgData name="Dosch, Kaitlin" userId="S::dosch1@otterbein.edu::24429758-db1a-4421-8d42-d3c688ea2d7a" providerId="AD" clId="Web-{5578B8CF-95D2-47E2-967B-7810447820BA}" dt="2021-03-28T00:55:08.773" v="5665" actId="1076"/>
          <ac:spMkLst>
            <pc:docMk/>
            <pc:sldMk cId="893709312" sldId="272"/>
            <ac:spMk id="4" creationId="{182F3852-CD76-4F67-B535-24C7B501ADF2}"/>
          </ac:spMkLst>
        </pc:spChg>
      </pc:sldChg>
      <pc:sldChg chg="addSp modSp new mod setBg addAnim delAnim modAnim">
        <pc:chgData name="Dosch, Kaitlin" userId="S::dosch1@otterbein.edu::24429758-db1a-4421-8d42-d3c688ea2d7a" providerId="AD" clId="Web-{5578B8CF-95D2-47E2-967B-7810447820BA}" dt="2021-03-29T03:59:37.747" v="7979"/>
        <pc:sldMkLst>
          <pc:docMk/>
          <pc:sldMk cId="807256844" sldId="273"/>
        </pc:sldMkLst>
        <pc:spChg chg="mod">
          <ac:chgData name="Dosch, Kaitlin" userId="S::dosch1@otterbein.edu::24429758-db1a-4421-8d42-d3c688ea2d7a" providerId="AD" clId="Web-{5578B8CF-95D2-47E2-967B-7810447820BA}" dt="2021-03-28T21:10:26.881" v="7769"/>
          <ac:spMkLst>
            <pc:docMk/>
            <pc:sldMk cId="807256844" sldId="273"/>
            <ac:spMk id="2" creationId="{6AC15C95-A3BE-4831-B5A3-41525534BC4B}"/>
          </ac:spMkLst>
        </pc:spChg>
        <pc:spChg chg="add">
          <ac:chgData name="Dosch, Kaitlin" userId="S::dosch1@otterbein.edu::24429758-db1a-4421-8d42-d3c688ea2d7a" providerId="AD" clId="Web-{5578B8CF-95D2-47E2-967B-7810447820BA}" dt="2021-03-28T21:10:26.881" v="7769"/>
          <ac:spMkLst>
            <pc:docMk/>
            <pc:sldMk cId="807256844" sldId="273"/>
            <ac:spMk id="7" creationId="{FFD48BC7-DC40-47DE-87EE-9F4B6ECB9ABB}"/>
          </ac:spMkLst>
        </pc:spChg>
        <pc:spChg chg="add">
          <ac:chgData name="Dosch, Kaitlin" userId="S::dosch1@otterbein.edu::24429758-db1a-4421-8d42-d3c688ea2d7a" providerId="AD" clId="Web-{5578B8CF-95D2-47E2-967B-7810447820BA}" dt="2021-03-28T21:10:26.881" v="7769"/>
          <ac:spMkLst>
            <pc:docMk/>
            <pc:sldMk cId="807256844" sldId="273"/>
            <ac:spMk id="9" creationId="{E502BBC7-2C76-46F3-BC24-5985BC13DB88}"/>
          </ac:spMkLst>
        </pc:spChg>
        <pc:spChg chg="add">
          <ac:chgData name="Dosch, Kaitlin" userId="S::dosch1@otterbein.edu::24429758-db1a-4421-8d42-d3c688ea2d7a" providerId="AD" clId="Web-{5578B8CF-95D2-47E2-967B-7810447820BA}" dt="2021-03-28T21:10:26.881" v="7769"/>
          <ac:spMkLst>
            <pc:docMk/>
            <pc:sldMk cId="807256844" sldId="273"/>
            <ac:spMk id="11" creationId="{C7F28D52-2A5F-4D23-81AE-7CB8B591C7AF}"/>
          </ac:spMkLst>
        </pc:spChg>
        <pc:spChg chg="add">
          <ac:chgData name="Dosch, Kaitlin" userId="S::dosch1@otterbein.edu::24429758-db1a-4421-8d42-d3c688ea2d7a" providerId="AD" clId="Web-{5578B8CF-95D2-47E2-967B-7810447820BA}" dt="2021-03-28T21:10:26.881" v="7769"/>
          <ac:spMkLst>
            <pc:docMk/>
            <pc:sldMk cId="807256844" sldId="273"/>
            <ac:spMk id="13" creationId="{3629484E-3792-4B3D-89AD-7C8A1ED0E0D4}"/>
          </ac:spMkLst>
        </pc:spChg>
      </pc:sldChg>
      <pc:sldChg chg="addSp delSp modSp new">
        <pc:chgData name="Dosch, Kaitlin" userId="S::dosch1@otterbein.edu::24429758-db1a-4421-8d42-d3c688ea2d7a" providerId="AD" clId="Web-{5578B8CF-95D2-47E2-967B-7810447820BA}" dt="2021-03-29T14:43:28.041" v="8013" actId="1076"/>
        <pc:sldMkLst>
          <pc:docMk/>
          <pc:sldMk cId="1416039801" sldId="274"/>
        </pc:sldMkLst>
        <pc:spChg chg="add mod">
          <ac:chgData name="Dosch, Kaitlin" userId="S::dosch1@otterbein.edu::24429758-db1a-4421-8d42-d3c688ea2d7a" providerId="AD" clId="Web-{5578B8CF-95D2-47E2-967B-7810447820BA}" dt="2021-03-28T00:57:44.162" v="5705" actId="1076"/>
          <ac:spMkLst>
            <pc:docMk/>
            <pc:sldMk cId="1416039801" sldId="274"/>
            <ac:spMk id="2" creationId="{AC0A5984-406F-4F0C-AA40-E8639C4590D0}"/>
          </ac:spMkLst>
        </pc:spChg>
        <pc:spChg chg="add mod">
          <ac:chgData name="Dosch, Kaitlin" userId="S::dosch1@otterbein.edu::24429758-db1a-4421-8d42-d3c688ea2d7a" providerId="AD" clId="Web-{5578B8CF-95D2-47E2-967B-7810447820BA}" dt="2021-03-29T14:42:59.306" v="8008" actId="20577"/>
          <ac:spMkLst>
            <pc:docMk/>
            <pc:sldMk cId="1416039801" sldId="274"/>
            <ac:spMk id="3" creationId="{11027AC8-2674-4629-8EDA-9D442D413061}"/>
          </ac:spMkLst>
        </pc:spChg>
        <pc:spChg chg="add mod">
          <ac:chgData name="Dosch, Kaitlin" userId="S::dosch1@otterbein.edu::24429758-db1a-4421-8d42-d3c688ea2d7a" providerId="AD" clId="Web-{5578B8CF-95D2-47E2-967B-7810447820BA}" dt="2021-03-29T14:43:28.041" v="8013" actId="1076"/>
          <ac:spMkLst>
            <pc:docMk/>
            <pc:sldMk cId="1416039801" sldId="274"/>
            <ac:spMk id="4" creationId="{97DA3941-E0D1-4031-90E9-3609D02247D8}"/>
          </ac:spMkLst>
        </pc:spChg>
        <pc:spChg chg="add del">
          <ac:chgData name="Dosch, Kaitlin" userId="S::dosch1@otterbein.edu::24429758-db1a-4421-8d42-d3c688ea2d7a" providerId="AD" clId="Web-{5578B8CF-95D2-47E2-967B-7810447820BA}" dt="2021-03-28T01:01:25.316" v="5912"/>
          <ac:spMkLst>
            <pc:docMk/>
            <pc:sldMk cId="1416039801" sldId="274"/>
            <ac:spMk id="5" creationId="{27FF94CE-5ED0-493C-8FD9-3C46CD951CE1}"/>
          </ac:spMkLst>
        </pc:spChg>
        <pc:spChg chg="add del mod">
          <ac:chgData name="Dosch, Kaitlin" userId="S::dosch1@otterbein.edu::24429758-db1a-4421-8d42-d3c688ea2d7a" providerId="AD" clId="Web-{5578B8CF-95D2-47E2-967B-7810447820BA}" dt="2021-03-28T01:01:21.675" v="5911"/>
          <ac:spMkLst>
            <pc:docMk/>
            <pc:sldMk cId="1416039801" sldId="274"/>
            <ac:spMk id="6" creationId="{E1B26BF4-8109-4E1A-9B97-F14F88B7A100}"/>
          </ac:spMkLst>
        </pc:spChg>
      </pc:sldChg>
      <pc:sldChg chg="addSp delSp modSp new addAnim modAnim">
        <pc:chgData name="Dosch, Kaitlin" userId="S::dosch1@otterbein.edu::24429758-db1a-4421-8d42-d3c688ea2d7a" providerId="AD" clId="Web-{5578B8CF-95D2-47E2-967B-7810447820BA}" dt="2021-03-28T01:22:21.460" v="6773"/>
        <pc:sldMkLst>
          <pc:docMk/>
          <pc:sldMk cId="3664567646" sldId="275"/>
        </pc:sldMkLst>
        <pc:spChg chg="add mod">
          <ac:chgData name="Dosch, Kaitlin" userId="S::dosch1@otterbein.edu::24429758-db1a-4421-8d42-d3c688ea2d7a" providerId="AD" clId="Web-{5578B8CF-95D2-47E2-967B-7810447820BA}" dt="2021-03-28T01:08:59.515" v="6424" actId="1076"/>
          <ac:spMkLst>
            <pc:docMk/>
            <pc:sldMk cId="3664567646" sldId="275"/>
            <ac:spMk id="2" creationId="{8B5C59D2-8F66-4080-B5E0-BC4D1AEBB308}"/>
          </ac:spMkLst>
        </pc:spChg>
        <pc:spChg chg="add mod">
          <ac:chgData name="Dosch, Kaitlin" userId="S::dosch1@otterbein.edu::24429758-db1a-4421-8d42-d3c688ea2d7a" providerId="AD" clId="Web-{5578B8CF-95D2-47E2-967B-7810447820BA}" dt="2021-03-28T01:19:25.930" v="6656" actId="1076"/>
          <ac:spMkLst>
            <pc:docMk/>
            <pc:sldMk cId="3664567646" sldId="275"/>
            <ac:spMk id="3" creationId="{DD6DED8E-0274-49A4-A3ED-38D4B14CA81E}"/>
          </ac:spMkLst>
        </pc:spChg>
        <pc:spChg chg="add del">
          <ac:chgData name="Dosch, Kaitlin" userId="S::dosch1@otterbein.edu::24429758-db1a-4421-8d42-d3c688ea2d7a" providerId="AD" clId="Web-{5578B8CF-95D2-47E2-967B-7810447820BA}" dt="2021-03-28T01:12:44.497" v="6499"/>
          <ac:spMkLst>
            <pc:docMk/>
            <pc:sldMk cId="3664567646" sldId="275"/>
            <ac:spMk id="4" creationId="{E86434C5-3995-4F37-B4C3-F271E8D3B5C5}"/>
          </ac:spMkLst>
        </pc:spChg>
        <pc:spChg chg="add mod">
          <ac:chgData name="Dosch, Kaitlin" userId="S::dosch1@otterbein.edu::24429758-db1a-4421-8d42-d3c688ea2d7a" providerId="AD" clId="Web-{5578B8CF-95D2-47E2-967B-7810447820BA}" dt="2021-03-28T01:15:30.089" v="6604" actId="1076"/>
          <ac:spMkLst>
            <pc:docMk/>
            <pc:sldMk cId="3664567646" sldId="275"/>
            <ac:spMk id="5" creationId="{FD62D412-B1EA-4F6B-BAC2-FECF679EE7B4}"/>
          </ac:spMkLst>
        </pc:spChg>
        <pc:spChg chg="add mod">
          <ac:chgData name="Dosch, Kaitlin" userId="S::dosch1@otterbein.edu::24429758-db1a-4421-8d42-d3c688ea2d7a" providerId="AD" clId="Web-{5578B8CF-95D2-47E2-967B-7810447820BA}" dt="2021-03-28T01:22:10.210" v="6771" actId="14100"/>
          <ac:spMkLst>
            <pc:docMk/>
            <pc:sldMk cId="3664567646" sldId="275"/>
            <ac:spMk id="6" creationId="{A55AD622-514B-433D-AF6B-34AB54F78A61}"/>
          </ac:spMkLst>
        </pc:spChg>
      </pc:sldChg>
      <pc:sldChg chg="addSp modSp new">
        <pc:chgData name="Dosch, Kaitlin" userId="S::dosch1@otterbein.edu::24429758-db1a-4421-8d42-d3c688ea2d7a" providerId="AD" clId="Web-{5578B8CF-95D2-47E2-967B-7810447820BA}" dt="2021-03-28T01:25:38.145" v="6941" actId="14100"/>
        <pc:sldMkLst>
          <pc:docMk/>
          <pc:sldMk cId="2621554306" sldId="276"/>
        </pc:sldMkLst>
        <pc:spChg chg="add mod">
          <ac:chgData name="Dosch, Kaitlin" userId="S::dosch1@otterbein.edu::24429758-db1a-4421-8d42-d3c688ea2d7a" providerId="AD" clId="Web-{5578B8CF-95D2-47E2-967B-7810447820BA}" dt="2021-03-28T01:23:41.412" v="6796" actId="20577"/>
          <ac:spMkLst>
            <pc:docMk/>
            <pc:sldMk cId="2621554306" sldId="276"/>
            <ac:spMk id="2" creationId="{526085D4-08D4-48FE-A6D7-7B38FABE7A59}"/>
          </ac:spMkLst>
        </pc:spChg>
        <pc:spChg chg="add mod">
          <ac:chgData name="Dosch, Kaitlin" userId="S::dosch1@otterbein.edu::24429758-db1a-4421-8d42-d3c688ea2d7a" providerId="AD" clId="Web-{5578B8CF-95D2-47E2-967B-7810447820BA}" dt="2021-03-28T01:25:38.145" v="6941" actId="14100"/>
          <ac:spMkLst>
            <pc:docMk/>
            <pc:sldMk cId="2621554306" sldId="276"/>
            <ac:spMk id="3" creationId="{17EA856B-E139-48E5-99DF-AE601CF45222}"/>
          </ac:spMkLst>
        </pc:spChg>
      </pc:sldChg>
      <pc:sldChg chg="addSp modSp new">
        <pc:chgData name="Dosch, Kaitlin" userId="S::dosch1@otterbein.edu::24429758-db1a-4421-8d42-d3c688ea2d7a" providerId="AD" clId="Web-{5578B8CF-95D2-47E2-967B-7810447820BA}" dt="2021-03-28T01:29:28.518" v="7025" actId="20577"/>
        <pc:sldMkLst>
          <pc:docMk/>
          <pc:sldMk cId="981189133" sldId="277"/>
        </pc:sldMkLst>
        <pc:spChg chg="add mod">
          <ac:chgData name="Dosch, Kaitlin" userId="S::dosch1@otterbein.edu::24429758-db1a-4421-8d42-d3c688ea2d7a" providerId="AD" clId="Web-{5578B8CF-95D2-47E2-967B-7810447820BA}" dt="2021-03-28T01:26:06.707" v="6958" actId="1076"/>
          <ac:spMkLst>
            <pc:docMk/>
            <pc:sldMk cId="981189133" sldId="277"/>
            <ac:spMk id="2" creationId="{2F5E23AD-E6A2-48A0-988E-4741D8424CF0}"/>
          </ac:spMkLst>
        </pc:spChg>
        <pc:spChg chg="add mod">
          <ac:chgData name="Dosch, Kaitlin" userId="S::dosch1@otterbein.edu::24429758-db1a-4421-8d42-d3c688ea2d7a" providerId="AD" clId="Web-{5578B8CF-95D2-47E2-967B-7810447820BA}" dt="2021-03-28T01:29:28.518" v="7025" actId="20577"/>
          <ac:spMkLst>
            <pc:docMk/>
            <pc:sldMk cId="981189133" sldId="277"/>
            <ac:spMk id="3" creationId="{CFAE2AD7-049F-4162-A5E8-388D4ABD5085}"/>
          </ac:spMkLst>
        </pc:spChg>
      </pc:sldChg>
      <pc:sldChg chg="addSp modSp new">
        <pc:chgData name="Dosch, Kaitlin" userId="S::dosch1@otterbein.edu::24429758-db1a-4421-8d42-d3c688ea2d7a" providerId="AD" clId="Web-{5578B8CF-95D2-47E2-967B-7810447820BA}" dt="2021-03-29T00:57:45.163" v="7958" actId="20577"/>
        <pc:sldMkLst>
          <pc:docMk/>
          <pc:sldMk cId="1884769480" sldId="278"/>
        </pc:sldMkLst>
        <pc:spChg chg="add mod">
          <ac:chgData name="Dosch, Kaitlin" userId="S::dosch1@otterbein.edu::24429758-db1a-4421-8d42-d3c688ea2d7a" providerId="AD" clId="Web-{5578B8CF-95D2-47E2-967B-7810447820BA}" dt="2021-03-28T01:30:46.408" v="7044" actId="1076"/>
          <ac:spMkLst>
            <pc:docMk/>
            <pc:sldMk cId="1884769480" sldId="278"/>
            <ac:spMk id="2" creationId="{878D0FA9-8221-4664-9CCA-6455620DA1C7}"/>
          </ac:spMkLst>
        </pc:spChg>
        <pc:spChg chg="add mod">
          <ac:chgData name="Dosch, Kaitlin" userId="S::dosch1@otterbein.edu::24429758-db1a-4421-8d42-d3c688ea2d7a" providerId="AD" clId="Web-{5578B8CF-95D2-47E2-967B-7810447820BA}" dt="2021-03-29T00:57:45.163" v="7958" actId="20577"/>
          <ac:spMkLst>
            <pc:docMk/>
            <pc:sldMk cId="1884769480" sldId="278"/>
            <ac:spMk id="3" creationId="{6096A64B-CD1E-47E6-BF9A-EB5F55F8E798}"/>
          </ac:spMkLst>
        </pc:spChg>
      </pc:sldChg>
      <pc:sldChg chg="addSp modSp new">
        <pc:chgData name="Dosch, Kaitlin" userId="S::dosch1@otterbein.edu::24429758-db1a-4421-8d42-d3c688ea2d7a" providerId="AD" clId="Web-{5578B8CF-95D2-47E2-967B-7810447820BA}" dt="2021-03-29T00:57:05.085" v="7927" actId="20577"/>
        <pc:sldMkLst>
          <pc:docMk/>
          <pc:sldMk cId="3603267557" sldId="279"/>
        </pc:sldMkLst>
        <pc:spChg chg="add mod">
          <ac:chgData name="Dosch, Kaitlin" userId="S::dosch1@otterbein.edu::24429758-db1a-4421-8d42-d3c688ea2d7a" providerId="AD" clId="Web-{5578B8CF-95D2-47E2-967B-7810447820BA}" dt="2021-03-28T01:34:11.703" v="7162" actId="1076"/>
          <ac:spMkLst>
            <pc:docMk/>
            <pc:sldMk cId="3603267557" sldId="279"/>
            <ac:spMk id="2" creationId="{B4BDC580-C24F-495E-8C88-67C5F9CFAE62}"/>
          </ac:spMkLst>
        </pc:spChg>
        <pc:spChg chg="add mod">
          <ac:chgData name="Dosch, Kaitlin" userId="S::dosch1@otterbein.edu::24429758-db1a-4421-8d42-d3c688ea2d7a" providerId="AD" clId="Web-{5578B8CF-95D2-47E2-967B-7810447820BA}" dt="2021-03-29T00:57:05.085" v="7927" actId="20577"/>
          <ac:spMkLst>
            <pc:docMk/>
            <pc:sldMk cId="3603267557" sldId="279"/>
            <ac:spMk id="3" creationId="{B565AEDB-3C42-4D74-B2E2-E6C3E25B28FB}"/>
          </ac:spMkLst>
        </pc:spChg>
      </pc:sldChg>
      <pc:sldChg chg="addSp modSp new">
        <pc:chgData name="Dosch, Kaitlin" userId="S::dosch1@otterbein.edu::24429758-db1a-4421-8d42-d3c688ea2d7a" providerId="AD" clId="Web-{5578B8CF-95D2-47E2-967B-7810447820BA}" dt="2021-03-28T01:41:43.636" v="7477" actId="20577"/>
        <pc:sldMkLst>
          <pc:docMk/>
          <pc:sldMk cId="421917295" sldId="280"/>
        </pc:sldMkLst>
        <pc:spChg chg="add mod">
          <ac:chgData name="Dosch, Kaitlin" userId="S::dosch1@otterbein.edu::24429758-db1a-4421-8d42-d3c688ea2d7a" providerId="AD" clId="Web-{5578B8CF-95D2-47E2-967B-7810447820BA}" dt="2021-03-28T01:40:24.715" v="7404" actId="1076"/>
          <ac:spMkLst>
            <pc:docMk/>
            <pc:sldMk cId="421917295" sldId="280"/>
            <ac:spMk id="2" creationId="{69A39530-5492-495E-9C04-F6309DED731D}"/>
          </ac:spMkLst>
        </pc:spChg>
        <pc:spChg chg="add mod">
          <ac:chgData name="Dosch, Kaitlin" userId="S::dosch1@otterbein.edu::24429758-db1a-4421-8d42-d3c688ea2d7a" providerId="AD" clId="Web-{5578B8CF-95D2-47E2-967B-7810447820BA}" dt="2021-03-28T01:41:43.636" v="7477" actId="20577"/>
          <ac:spMkLst>
            <pc:docMk/>
            <pc:sldMk cId="421917295" sldId="280"/>
            <ac:spMk id="3" creationId="{2AB3F171-B977-487F-9B19-C0D8D29F55E7}"/>
          </ac:spMkLst>
        </pc:spChg>
      </pc:sldChg>
      <pc:sldChg chg="addSp modSp new">
        <pc:chgData name="Dosch, Kaitlin" userId="S::dosch1@otterbein.edu::24429758-db1a-4421-8d42-d3c688ea2d7a" providerId="AD" clId="Web-{5578B8CF-95D2-47E2-967B-7810447820BA}" dt="2021-03-28T01:46:09.681" v="7750" actId="20577"/>
        <pc:sldMkLst>
          <pc:docMk/>
          <pc:sldMk cId="2011783258" sldId="281"/>
        </pc:sldMkLst>
        <pc:spChg chg="add mod">
          <ac:chgData name="Dosch, Kaitlin" userId="S::dosch1@otterbein.edu::24429758-db1a-4421-8d42-d3c688ea2d7a" providerId="AD" clId="Web-{5578B8CF-95D2-47E2-967B-7810447820BA}" dt="2021-03-28T01:44:07.948" v="7587" actId="14100"/>
          <ac:spMkLst>
            <pc:docMk/>
            <pc:sldMk cId="2011783258" sldId="281"/>
            <ac:spMk id="2" creationId="{2A26FE95-6853-44BF-8C56-DE0BA9D9E319}"/>
          </ac:spMkLst>
        </pc:spChg>
        <pc:spChg chg="add mod">
          <ac:chgData name="Dosch, Kaitlin" userId="S::dosch1@otterbein.edu::24429758-db1a-4421-8d42-d3c688ea2d7a" providerId="AD" clId="Web-{5578B8CF-95D2-47E2-967B-7810447820BA}" dt="2021-03-28T01:46:09.681" v="7750" actId="20577"/>
          <ac:spMkLst>
            <pc:docMk/>
            <pc:sldMk cId="2011783258" sldId="281"/>
            <ac:spMk id="3" creationId="{8E8BC08C-0124-492C-B6DE-77C221335605}"/>
          </ac:spMkLst>
        </pc:spChg>
      </pc:sldChg>
      <pc:sldMasterChg chg="add del addSldLayout delSldLayout">
        <pc:chgData name="Dosch, Kaitlin" userId="S::dosch1@otterbein.edu::24429758-db1a-4421-8d42-d3c688ea2d7a" providerId="AD" clId="Web-{5578B8CF-95D2-47E2-967B-7810447820BA}" dt="2021-03-26T01:19:36.813" v="37"/>
        <pc:sldMasterMkLst>
          <pc:docMk/>
          <pc:sldMasterMk cId="2460954070" sldId="2147483660"/>
        </pc:sldMasterMkLst>
        <pc:sldLayoutChg chg="add del">
          <pc:chgData name="Dosch, Kaitlin" userId="S::dosch1@otterbein.edu::24429758-db1a-4421-8d42-d3c688ea2d7a" providerId="AD" clId="Web-{5578B8CF-95D2-47E2-967B-7810447820BA}" dt="2021-03-26T01:19:36.813" v="37"/>
          <pc:sldLayoutMkLst>
            <pc:docMk/>
            <pc:sldMasterMk cId="2460954070" sldId="2147483660"/>
            <pc:sldLayoutMk cId="2385387890" sldId="2147483661"/>
          </pc:sldLayoutMkLst>
        </pc:sldLayoutChg>
        <pc:sldLayoutChg chg="add del">
          <pc:chgData name="Dosch, Kaitlin" userId="S::dosch1@otterbein.edu::24429758-db1a-4421-8d42-d3c688ea2d7a" providerId="AD" clId="Web-{5578B8CF-95D2-47E2-967B-7810447820BA}" dt="2021-03-26T01:19:36.813" v="37"/>
          <pc:sldLayoutMkLst>
            <pc:docMk/>
            <pc:sldMasterMk cId="2460954070" sldId="2147483660"/>
            <pc:sldLayoutMk cId="949138452" sldId="2147483662"/>
          </pc:sldLayoutMkLst>
        </pc:sldLayoutChg>
        <pc:sldLayoutChg chg="add del">
          <pc:chgData name="Dosch, Kaitlin" userId="S::dosch1@otterbein.edu::24429758-db1a-4421-8d42-d3c688ea2d7a" providerId="AD" clId="Web-{5578B8CF-95D2-47E2-967B-7810447820BA}" dt="2021-03-26T01:19:36.813" v="37"/>
          <pc:sldLayoutMkLst>
            <pc:docMk/>
            <pc:sldMasterMk cId="2460954070" sldId="2147483660"/>
            <pc:sldLayoutMk cId="2591524520" sldId="2147483663"/>
          </pc:sldLayoutMkLst>
        </pc:sldLayoutChg>
        <pc:sldLayoutChg chg="add del">
          <pc:chgData name="Dosch, Kaitlin" userId="S::dosch1@otterbein.edu::24429758-db1a-4421-8d42-d3c688ea2d7a" providerId="AD" clId="Web-{5578B8CF-95D2-47E2-967B-7810447820BA}" dt="2021-03-26T01:19:36.813" v="37"/>
          <pc:sldLayoutMkLst>
            <pc:docMk/>
            <pc:sldMasterMk cId="2460954070" sldId="2147483660"/>
            <pc:sldLayoutMk cId="1203092039" sldId="2147483664"/>
          </pc:sldLayoutMkLst>
        </pc:sldLayoutChg>
        <pc:sldLayoutChg chg="add del">
          <pc:chgData name="Dosch, Kaitlin" userId="S::dosch1@otterbein.edu::24429758-db1a-4421-8d42-d3c688ea2d7a" providerId="AD" clId="Web-{5578B8CF-95D2-47E2-967B-7810447820BA}" dt="2021-03-26T01:19:36.813" v="37"/>
          <pc:sldLayoutMkLst>
            <pc:docMk/>
            <pc:sldMasterMk cId="2460954070" sldId="2147483660"/>
            <pc:sldLayoutMk cId="3733172339" sldId="2147483665"/>
          </pc:sldLayoutMkLst>
        </pc:sldLayoutChg>
        <pc:sldLayoutChg chg="add del">
          <pc:chgData name="Dosch, Kaitlin" userId="S::dosch1@otterbein.edu::24429758-db1a-4421-8d42-d3c688ea2d7a" providerId="AD" clId="Web-{5578B8CF-95D2-47E2-967B-7810447820BA}" dt="2021-03-26T01:19:36.813" v="37"/>
          <pc:sldLayoutMkLst>
            <pc:docMk/>
            <pc:sldMasterMk cId="2460954070" sldId="2147483660"/>
            <pc:sldLayoutMk cId="3210312558" sldId="2147483666"/>
          </pc:sldLayoutMkLst>
        </pc:sldLayoutChg>
        <pc:sldLayoutChg chg="add del">
          <pc:chgData name="Dosch, Kaitlin" userId="S::dosch1@otterbein.edu::24429758-db1a-4421-8d42-d3c688ea2d7a" providerId="AD" clId="Web-{5578B8CF-95D2-47E2-967B-7810447820BA}" dt="2021-03-26T01:19:36.813" v="37"/>
          <pc:sldLayoutMkLst>
            <pc:docMk/>
            <pc:sldMasterMk cId="2460954070" sldId="2147483660"/>
            <pc:sldLayoutMk cId="3146388984" sldId="2147483667"/>
          </pc:sldLayoutMkLst>
        </pc:sldLayoutChg>
        <pc:sldLayoutChg chg="add del">
          <pc:chgData name="Dosch, Kaitlin" userId="S::dosch1@otterbein.edu::24429758-db1a-4421-8d42-d3c688ea2d7a" providerId="AD" clId="Web-{5578B8CF-95D2-47E2-967B-7810447820BA}" dt="2021-03-26T01:19:36.813" v="37"/>
          <pc:sldLayoutMkLst>
            <pc:docMk/>
            <pc:sldMasterMk cId="2460954070" sldId="2147483660"/>
            <pc:sldLayoutMk cId="3171841454" sldId="2147483668"/>
          </pc:sldLayoutMkLst>
        </pc:sldLayoutChg>
        <pc:sldLayoutChg chg="add del">
          <pc:chgData name="Dosch, Kaitlin" userId="S::dosch1@otterbein.edu::24429758-db1a-4421-8d42-d3c688ea2d7a" providerId="AD" clId="Web-{5578B8CF-95D2-47E2-967B-7810447820BA}" dt="2021-03-26T01:19:36.813" v="37"/>
          <pc:sldLayoutMkLst>
            <pc:docMk/>
            <pc:sldMasterMk cId="2460954070" sldId="2147483660"/>
            <pc:sldLayoutMk cId="1718958274" sldId="2147483669"/>
          </pc:sldLayoutMkLst>
        </pc:sldLayoutChg>
        <pc:sldLayoutChg chg="add del">
          <pc:chgData name="Dosch, Kaitlin" userId="S::dosch1@otterbein.edu::24429758-db1a-4421-8d42-d3c688ea2d7a" providerId="AD" clId="Web-{5578B8CF-95D2-47E2-967B-7810447820BA}" dt="2021-03-26T01:19:36.813" v="37"/>
          <pc:sldLayoutMkLst>
            <pc:docMk/>
            <pc:sldMasterMk cId="2460954070" sldId="2147483660"/>
            <pc:sldLayoutMk cId="2202905451" sldId="2147483670"/>
          </pc:sldLayoutMkLst>
        </pc:sldLayoutChg>
        <pc:sldLayoutChg chg="add del">
          <pc:chgData name="Dosch, Kaitlin" userId="S::dosch1@otterbein.edu::24429758-db1a-4421-8d42-d3c688ea2d7a" providerId="AD" clId="Web-{5578B8CF-95D2-47E2-967B-7810447820BA}" dt="2021-03-26T01:19:36.813" v="37"/>
          <pc:sldLayoutMkLst>
            <pc:docMk/>
            <pc:sldMasterMk cId="2460954070" sldId="2147483660"/>
            <pc:sldLayoutMk cId="3479445657" sldId="2147483671"/>
          </pc:sldLayoutMkLst>
        </pc:sldLayoutChg>
      </pc:sldMasterChg>
      <pc:sldMasterChg chg="add del addSldLayout delSldLayout">
        <pc:chgData name="Dosch, Kaitlin" userId="S::dosch1@otterbein.edu::24429758-db1a-4421-8d42-d3c688ea2d7a" providerId="AD" clId="Web-{5578B8CF-95D2-47E2-967B-7810447820BA}" dt="2021-03-26T01:19:36.813" v="37"/>
        <pc:sldMasterMkLst>
          <pc:docMk/>
          <pc:sldMasterMk cId="3636994624" sldId="2147483685"/>
        </pc:sldMasterMkLst>
        <pc:sldLayoutChg chg="add del">
          <pc:chgData name="Dosch, Kaitlin" userId="S::dosch1@otterbein.edu::24429758-db1a-4421-8d42-d3c688ea2d7a" providerId="AD" clId="Web-{5578B8CF-95D2-47E2-967B-7810447820BA}" dt="2021-03-26T01:19:36.813" v="37"/>
          <pc:sldLayoutMkLst>
            <pc:docMk/>
            <pc:sldMasterMk cId="3636994624" sldId="2147483685"/>
            <pc:sldLayoutMk cId="2720362204" sldId="2147483674"/>
          </pc:sldLayoutMkLst>
        </pc:sldLayoutChg>
        <pc:sldLayoutChg chg="add del">
          <pc:chgData name="Dosch, Kaitlin" userId="S::dosch1@otterbein.edu::24429758-db1a-4421-8d42-d3c688ea2d7a" providerId="AD" clId="Web-{5578B8CF-95D2-47E2-967B-7810447820BA}" dt="2021-03-26T01:19:36.813" v="37"/>
          <pc:sldLayoutMkLst>
            <pc:docMk/>
            <pc:sldMasterMk cId="3636994624" sldId="2147483685"/>
            <pc:sldLayoutMk cId="1311603566" sldId="2147483675"/>
          </pc:sldLayoutMkLst>
        </pc:sldLayoutChg>
        <pc:sldLayoutChg chg="add del">
          <pc:chgData name="Dosch, Kaitlin" userId="S::dosch1@otterbein.edu::24429758-db1a-4421-8d42-d3c688ea2d7a" providerId="AD" clId="Web-{5578B8CF-95D2-47E2-967B-7810447820BA}" dt="2021-03-26T01:19:36.813" v="37"/>
          <pc:sldLayoutMkLst>
            <pc:docMk/>
            <pc:sldMasterMk cId="3636994624" sldId="2147483685"/>
            <pc:sldLayoutMk cId="2354539941" sldId="2147483676"/>
          </pc:sldLayoutMkLst>
        </pc:sldLayoutChg>
        <pc:sldLayoutChg chg="add del">
          <pc:chgData name="Dosch, Kaitlin" userId="S::dosch1@otterbein.edu::24429758-db1a-4421-8d42-d3c688ea2d7a" providerId="AD" clId="Web-{5578B8CF-95D2-47E2-967B-7810447820BA}" dt="2021-03-26T01:19:36.813" v="37"/>
          <pc:sldLayoutMkLst>
            <pc:docMk/>
            <pc:sldMasterMk cId="3636994624" sldId="2147483685"/>
            <pc:sldLayoutMk cId="748857535" sldId="2147483677"/>
          </pc:sldLayoutMkLst>
        </pc:sldLayoutChg>
        <pc:sldLayoutChg chg="add del">
          <pc:chgData name="Dosch, Kaitlin" userId="S::dosch1@otterbein.edu::24429758-db1a-4421-8d42-d3c688ea2d7a" providerId="AD" clId="Web-{5578B8CF-95D2-47E2-967B-7810447820BA}" dt="2021-03-26T01:19:36.813" v="37"/>
          <pc:sldLayoutMkLst>
            <pc:docMk/>
            <pc:sldMasterMk cId="3636994624" sldId="2147483685"/>
            <pc:sldLayoutMk cId="2044274048" sldId="2147483678"/>
          </pc:sldLayoutMkLst>
        </pc:sldLayoutChg>
        <pc:sldLayoutChg chg="add del">
          <pc:chgData name="Dosch, Kaitlin" userId="S::dosch1@otterbein.edu::24429758-db1a-4421-8d42-d3c688ea2d7a" providerId="AD" clId="Web-{5578B8CF-95D2-47E2-967B-7810447820BA}" dt="2021-03-26T01:19:36.813" v="37"/>
          <pc:sldLayoutMkLst>
            <pc:docMk/>
            <pc:sldMasterMk cId="3636994624" sldId="2147483685"/>
            <pc:sldLayoutMk cId="686755757" sldId="2147483679"/>
          </pc:sldLayoutMkLst>
        </pc:sldLayoutChg>
        <pc:sldLayoutChg chg="add del">
          <pc:chgData name="Dosch, Kaitlin" userId="S::dosch1@otterbein.edu::24429758-db1a-4421-8d42-d3c688ea2d7a" providerId="AD" clId="Web-{5578B8CF-95D2-47E2-967B-7810447820BA}" dt="2021-03-26T01:19:36.813" v="37"/>
          <pc:sldLayoutMkLst>
            <pc:docMk/>
            <pc:sldMasterMk cId="3636994624" sldId="2147483685"/>
            <pc:sldLayoutMk cId="2167884727" sldId="2147483680"/>
          </pc:sldLayoutMkLst>
        </pc:sldLayoutChg>
        <pc:sldLayoutChg chg="add del">
          <pc:chgData name="Dosch, Kaitlin" userId="S::dosch1@otterbein.edu::24429758-db1a-4421-8d42-d3c688ea2d7a" providerId="AD" clId="Web-{5578B8CF-95D2-47E2-967B-7810447820BA}" dt="2021-03-26T01:19:36.813" v="37"/>
          <pc:sldLayoutMkLst>
            <pc:docMk/>
            <pc:sldMasterMk cId="3636994624" sldId="2147483685"/>
            <pc:sldLayoutMk cId="2628355659" sldId="2147483681"/>
          </pc:sldLayoutMkLst>
        </pc:sldLayoutChg>
        <pc:sldLayoutChg chg="add del">
          <pc:chgData name="Dosch, Kaitlin" userId="S::dosch1@otterbein.edu::24429758-db1a-4421-8d42-d3c688ea2d7a" providerId="AD" clId="Web-{5578B8CF-95D2-47E2-967B-7810447820BA}" dt="2021-03-26T01:19:36.813" v="37"/>
          <pc:sldLayoutMkLst>
            <pc:docMk/>
            <pc:sldMasterMk cId="3636994624" sldId="2147483685"/>
            <pc:sldLayoutMk cId="1132778851" sldId="2147483682"/>
          </pc:sldLayoutMkLst>
        </pc:sldLayoutChg>
        <pc:sldLayoutChg chg="add del">
          <pc:chgData name="Dosch, Kaitlin" userId="S::dosch1@otterbein.edu::24429758-db1a-4421-8d42-d3c688ea2d7a" providerId="AD" clId="Web-{5578B8CF-95D2-47E2-967B-7810447820BA}" dt="2021-03-26T01:19:36.813" v="37"/>
          <pc:sldLayoutMkLst>
            <pc:docMk/>
            <pc:sldMasterMk cId="3636994624" sldId="2147483685"/>
            <pc:sldLayoutMk cId="1784045681" sldId="2147483683"/>
          </pc:sldLayoutMkLst>
        </pc:sldLayoutChg>
        <pc:sldLayoutChg chg="add del">
          <pc:chgData name="Dosch, Kaitlin" userId="S::dosch1@otterbein.edu::24429758-db1a-4421-8d42-d3c688ea2d7a" providerId="AD" clId="Web-{5578B8CF-95D2-47E2-967B-7810447820BA}" dt="2021-03-26T01:19:36.813" v="37"/>
          <pc:sldLayoutMkLst>
            <pc:docMk/>
            <pc:sldMasterMk cId="3636994624" sldId="2147483685"/>
            <pc:sldLayoutMk cId="1512250757" sldId="2147483684"/>
          </pc:sldLayoutMkLst>
        </pc:sldLayoutChg>
      </pc:sldMasterChg>
      <pc:sldMasterChg chg="add del addSldLayout delSldLayout">
        <pc:chgData name="Dosch, Kaitlin" userId="S::dosch1@otterbein.edu::24429758-db1a-4421-8d42-d3c688ea2d7a" providerId="AD" clId="Web-{5578B8CF-95D2-47E2-967B-7810447820BA}" dt="2021-03-26T01:18:49.422" v="27"/>
        <pc:sldMasterMkLst>
          <pc:docMk/>
          <pc:sldMasterMk cId="3869889221" sldId="2147483685"/>
        </pc:sldMasterMkLst>
        <pc:sldLayoutChg chg="add del">
          <pc:chgData name="Dosch, Kaitlin" userId="S::dosch1@otterbein.edu::24429758-db1a-4421-8d42-d3c688ea2d7a" providerId="AD" clId="Web-{5578B8CF-95D2-47E2-967B-7810447820BA}" dt="2021-03-26T01:18:49.422" v="27"/>
          <pc:sldLayoutMkLst>
            <pc:docMk/>
            <pc:sldMasterMk cId="3869889221" sldId="2147483685"/>
            <pc:sldLayoutMk cId="1621714103" sldId="2147483674"/>
          </pc:sldLayoutMkLst>
        </pc:sldLayoutChg>
        <pc:sldLayoutChg chg="add del">
          <pc:chgData name="Dosch, Kaitlin" userId="S::dosch1@otterbein.edu::24429758-db1a-4421-8d42-d3c688ea2d7a" providerId="AD" clId="Web-{5578B8CF-95D2-47E2-967B-7810447820BA}" dt="2021-03-26T01:18:49.422" v="27"/>
          <pc:sldLayoutMkLst>
            <pc:docMk/>
            <pc:sldMasterMk cId="3869889221" sldId="2147483685"/>
            <pc:sldLayoutMk cId="797247319" sldId="2147483675"/>
          </pc:sldLayoutMkLst>
        </pc:sldLayoutChg>
        <pc:sldLayoutChg chg="add del">
          <pc:chgData name="Dosch, Kaitlin" userId="S::dosch1@otterbein.edu::24429758-db1a-4421-8d42-d3c688ea2d7a" providerId="AD" clId="Web-{5578B8CF-95D2-47E2-967B-7810447820BA}" dt="2021-03-26T01:18:49.422" v="27"/>
          <pc:sldLayoutMkLst>
            <pc:docMk/>
            <pc:sldMasterMk cId="3869889221" sldId="2147483685"/>
            <pc:sldLayoutMk cId="3358716699" sldId="2147483676"/>
          </pc:sldLayoutMkLst>
        </pc:sldLayoutChg>
        <pc:sldLayoutChg chg="add del">
          <pc:chgData name="Dosch, Kaitlin" userId="S::dosch1@otterbein.edu::24429758-db1a-4421-8d42-d3c688ea2d7a" providerId="AD" clId="Web-{5578B8CF-95D2-47E2-967B-7810447820BA}" dt="2021-03-26T01:18:49.422" v="27"/>
          <pc:sldLayoutMkLst>
            <pc:docMk/>
            <pc:sldMasterMk cId="3869889221" sldId="2147483685"/>
            <pc:sldLayoutMk cId="3925399323" sldId="2147483677"/>
          </pc:sldLayoutMkLst>
        </pc:sldLayoutChg>
        <pc:sldLayoutChg chg="add del">
          <pc:chgData name="Dosch, Kaitlin" userId="S::dosch1@otterbein.edu::24429758-db1a-4421-8d42-d3c688ea2d7a" providerId="AD" clId="Web-{5578B8CF-95D2-47E2-967B-7810447820BA}" dt="2021-03-26T01:18:49.422" v="27"/>
          <pc:sldLayoutMkLst>
            <pc:docMk/>
            <pc:sldMasterMk cId="3869889221" sldId="2147483685"/>
            <pc:sldLayoutMk cId="3239254162" sldId="2147483678"/>
          </pc:sldLayoutMkLst>
        </pc:sldLayoutChg>
        <pc:sldLayoutChg chg="add del">
          <pc:chgData name="Dosch, Kaitlin" userId="S::dosch1@otterbein.edu::24429758-db1a-4421-8d42-d3c688ea2d7a" providerId="AD" clId="Web-{5578B8CF-95D2-47E2-967B-7810447820BA}" dt="2021-03-26T01:18:49.422" v="27"/>
          <pc:sldLayoutMkLst>
            <pc:docMk/>
            <pc:sldMasterMk cId="3869889221" sldId="2147483685"/>
            <pc:sldLayoutMk cId="1299705031" sldId="2147483679"/>
          </pc:sldLayoutMkLst>
        </pc:sldLayoutChg>
        <pc:sldLayoutChg chg="add del">
          <pc:chgData name="Dosch, Kaitlin" userId="S::dosch1@otterbein.edu::24429758-db1a-4421-8d42-d3c688ea2d7a" providerId="AD" clId="Web-{5578B8CF-95D2-47E2-967B-7810447820BA}" dt="2021-03-26T01:18:49.422" v="27"/>
          <pc:sldLayoutMkLst>
            <pc:docMk/>
            <pc:sldMasterMk cId="3869889221" sldId="2147483685"/>
            <pc:sldLayoutMk cId="939051399" sldId="2147483680"/>
          </pc:sldLayoutMkLst>
        </pc:sldLayoutChg>
        <pc:sldLayoutChg chg="add del">
          <pc:chgData name="Dosch, Kaitlin" userId="S::dosch1@otterbein.edu::24429758-db1a-4421-8d42-d3c688ea2d7a" providerId="AD" clId="Web-{5578B8CF-95D2-47E2-967B-7810447820BA}" dt="2021-03-26T01:18:49.422" v="27"/>
          <pc:sldLayoutMkLst>
            <pc:docMk/>
            <pc:sldMasterMk cId="3869889221" sldId="2147483685"/>
            <pc:sldLayoutMk cId="2043825322" sldId="2147483681"/>
          </pc:sldLayoutMkLst>
        </pc:sldLayoutChg>
        <pc:sldLayoutChg chg="add del">
          <pc:chgData name="Dosch, Kaitlin" userId="S::dosch1@otterbein.edu::24429758-db1a-4421-8d42-d3c688ea2d7a" providerId="AD" clId="Web-{5578B8CF-95D2-47E2-967B-7810447820BA}" dt="2021-03-26T01:18:49.422" v="27"/>
          <pc:sldLayoutMkLst>
            <pc:docMk/>
            <pc:sldMasterMk cId="3869889221" sldId="2147483685"/>
            <pc:sldLayoutMk cId="1012382206" sldId="2147483682"/>
          </pc:sldLayoutMkLst>
        </pc:sldLayoutChg>
        <pc:sldLayoutChg chg="add del">
          <pc:chgData name="Dosch, Kaitlin" userId="S::dosch1@otterbein.edu::24429758-db1a-4421-8d42-d3c688ea2d7a" providerId="AD" clId="Web-{5578B8CF-95D2-47E2-967B-7810447820BA}" dt="2021-03-26T01:18:49.422" v="27"/>
          <pc:sldLayoutMkLst>
            <pc:docMk/>
            <pc:sldMasterMk cId="3869889221" sldId="2147483685"/>
            <pc:sldLayoutMk cId="3035088825" sldId="2147483683"/>
          </pc:sldLayoutMkLst>
        </pc:sldLayoutChg>
        <pc:sldLayoutChg chg="add del">
          <pc:chgData name="Dosch, Kaitlin" userId="S::dosch1@otterbein.edu::24429758-db1a-4421-8d42-d3c688ea2d7a" providerId="AD" clId="Web-{5578B8CF-95D2-47E2-967B-7810447820BA}" dt="2021-03-26T01:18:49.422" v="27"/>
          <pc:sldLayoutMkLst>
            <pc:docMk/>
            <pc:sldMasterMk cId="3869889221" sldId="2147483685"/>
            <pc:sldLayoutMk cId="1770444534" sldId="2147483684"/>
          </pc:sldLayoutMkLst>
        </pc:sldLayoutChg>
      </pc:sldMasterChg>
      <pc:sldMasterChg chg="add del addSldLayout delSldLayout">
        <pc:chgData name="Dosch, Kaitlin" userId="S::dosch1@otterbein.edu::24429758-db1a-4421-8d42-d3c688ea2d7a" providerId="AD" clId="Web-{5578B8CF-95D2-47E2-967B-7810447820BA}" dt="2021-03-26T01:18:53.360" v="29"/>
        <pc:sldMasterMkLst>
          <pc:docMk/>
          <pc:sldMasterMk cId="1283285156" sldId="2147483698"/>
        </pc:sldMasterMkLst>
        <pc:sldLayoutChg chg="add del">
          <pc:chgData name="Dosch, Kaitlin" userId="S::dosch1@otterbein.edu::24429758-db1a-4421-8d42-d3c688ea2d7a" providerId="AD" clId="Web-{5578B8CF-95D2-47E2-967B-7810447820BA}" dt="2021-03-26T01:18:53.360" v="29"/>
          <pc:sldLayoutMkLst>
            <pc:docMk/>
            <pc:sldMasterMk cId="1283285156" sldId="2147483698"/>
            <pc:sldLayoutMk cId="2260604669" sldId="2147483687"/>
          </pc:sldLayoutMkLst>
        </pc:sldLayoutChg>
        <pc:sldLayoutChg chg="add del">
          <pc:chgData name="Dosch, Kaitlin" userId="S::dosch1@otterbein.edu::24429758-db1a-4421-8d42-d3c688ea2d7a" providerId="AD" clId="Web-{5578B8CF-95D2-47E2-967B-7810447820BA}" dt="2021-03-26T01:18:53.360" v="29"/>
          <pc:sldLayoutMkLst>
            <pc:docMk/>
            <pc:sldMasterMk cId="1283285156" sldId="2147483698"/>
            <pc:sldLayoutMk cId="963306054" sldId="2147483688"/>
          </pc:sldLayoutMkLst>
        </pc:sldLayoutChg>
        <pc:sldLayoutChg chg="add del">
          <pc:chgData name="Dosch, Kaitlin" userId="S::dosch1@otterbein.edu::24429758-db1a-4421-8d42-d3c688ea2d7a" providerId="AD" clId="Web-{5578B8CF-95D2-47E2-967B-7810447820BA}" dt="2021-03-26T01:18:53.360" v="29"/>
          <pc:sldLayoutMkLst>
            <pc:docMk/>
            <pc:sldMasterMk cId="1283285156" sldId="2147483698"/>
            <pc:sldLayoutMk cId="268359695" sldId="2147483689"/>
          </pc:sldLayoutMkLst>
        </pc:sldLayoutChg>
        <pc:sldLayoutChg chg="add del">
          <pc:chgData name="Dosch, Kaitlin" userId="S::dosch1@otterbein.edu::24429758-db1a-4421-8d42-d3c688ea2d7a" providerId="AD" clId="Web-{5578B8CF-95D2-47E2-967B-7810447820BA}" dt="2021-03-26T01:18:53.360" v="29"/>
          <pc:sldLayoutMkLst>
            <pc:docMk/>
            <pc:sldMasterMk cId="1283285156" sldId="2147483698"/>
            <pc:sldLayoutMk cId="966114900" sldId="2147483690"/>
          </pc:sldLayoutMkLst>
        </pc:sldLayoutChg>
        <pc:sldLayoutChg chg="add del">
          <pc:chgData name="Dosch, Kaitlin" userId="S::dosch1@otterbein.edu::24429758-db1a-4421-8d42-d3c688ea2d7a" providerId="AD" clId="Web-{5578B8CF-95D2-47E2-967B-7810447820BA}" dt="2021-03-26T01:18:53.360" v="29"/>
          <pc:sldLayoutMkLst>
            <pc:docMk/>
            <pc:sldMasterMk cId="1283285156" sldId="2147483698"/>
            <pc:sldLayoutMk cId="433301520" sldId="2147483691"/>
          </pc:sldLayoutMkLst>
        </pc:sldLayoutChg>
        <pc:sldLayoutChg chg="add del">
          <pc:chgData name="Dosch, Kaitlin" userId="S::dosch1@otterbein.edu::24429758-db1a-4421-8d42-d3c688ea2d7a" providerId="AD" clId="Web-{5578B8CF-95D2-47E2-967B-7810447820BA}" dt="2021-03-26T01:18:53.360" v="29"/>
          <pc:sldLayoutMkLst>
            <pc:docMk/>
            <pc:sldMasterMk cId="1283285156" sldId="2147483698"/>
            <pc:sldLayoutMk cId="3099685367" sldId="2147483692"/>
          </pc:sldLayoutMkLst>
        </pc:sldLayoutChg>
        <pc:sldLayoutChg chg="add del">
          <pc:chgData name="Dosch, Kaitlin" userId="S::dosch1@otterbein.edu::24429758-db1a-4421-8d42-d3c688ea2d7a" providerId="AD" clId="Web-{5578B8CF-95D2-47E2-967B-7810447820BA}" dt="2021-03-26T01:18:53.360" v="29"/>
          <pc:sldLayoutMkLst>
            <pc:docMk/>
            <pc:sldMasterMk cId="1283285156" sldId="2147483698"/>
            <pc:sldLayoutMk cId="981664325" sldId="2147483693"/>
          </pc:sldLayoutMkLst>
        </pc:sldLayoutChg>
        <pc:sldLayoutChg chg="add del">
          <pc:chgData name="Dosch, Kaitlin" userId="S::dosch1@otterbein.edu::24429758-db1a-4421-8d42-d3c688ea2d7a" providerId="AD" clId="Web-{5578B8CF-95D2-47E2-967B-7810447820BA}" dt="2021-03-26T01:18:53.360" v="29"/>
          <pc:sldLayoutMkLst>
            <pc:docMk/>
            <pc:sldMasterMk cId="1283285156" sldId="2147483698"/>
            <pc:sldLayoutMk cId="919879716" sldId="2147483694"/>
          </pc:sldLayoutMkLst>
        </pc:sldLayoutChg>
        <pc:sldLayoutChg chg="add del">
          <pc:chgData name="Dosch, Kaitlin" userId="S::dosch1@otterbein.edu::24429758-db1a-4421-8d42-d3c688ea2d7a" providerId="AD" clId="Web-{5578B8CF-95D2-47E2-967B-7810447820BA}" dt="2021-03-26T01:18:53.360" v="29"/>
          <pc:sldLayoutMkLst>
            <pc:docMk/>
            <pc:sldMasterMk cId="1283285156" sldId="2147483698"/>
            <pc:sldLayoutMk cId="590346275" sldId="2147483695"/>
          </pc:sldLayoutMkLst>
        </pc:sldLayoutChg>
        <pc:sldLayoutChg chg="add del">
          <pc:chgData name="Dosch, Kaitlin" userId="S::dosch1@otterbein.edu::24429758-db1a-4421-8d42-d3c688ea2d7a" providerId="AD" clId="Web-{5578B8CF-95D2-47E2-967B-7810447820BA}" dt="2021-03-26T01:18:53.360" v="29"/>
          <pc:sldLayoutMkLst>
            <pc:docMk/>
            <pc:sldMasterMk cId="1283285156" sldId="2147483698"/>
            <pc:sldLayoutMk cId="690585817" sldId="2147483696"/>
          </pc:sldLayoutMkLst>
        </pc:sldLayoutChg>
        <pc:sldLayoutChg chg="add del">
          <pc:chgData name="Dosch, Kaitlin" userId="S::dosch1@otterbein.edu::24429758-db1a-4421-8d42-d3c688ea2d7a" providerId="AD" clId="Web-{5578B8CF-95D2-47E2-967B-7810447820BA}" dt="2021-03-26T01:18:53.360" v="29"/>
          <pc:sldLayoutMkLst>
            <pc:docMk/>
            <pc:sldMasterMk cId="1283285156" sldId="2147483698"/>
            <pc:sldLayoutMk cId="1455651344" sldId="2147483697"/>
          </pc:sldLayoutMkLst>
        </pc:sldLayoutChg>
      </pc:sldMasterChg>
      <pc:sldMasterChg chg="add del addSldLayout delSldLayout">
        <pc:chgData name="Dosch, Kaitlin" userId="S::dosch1@otterbein.edu::24429758-db1a-4421-8d42-d3c688ea2d7a" providerId="AD" clId="Web-{5578B8CF-95D2-47E2-967B-7810447820BA}" dt="2021-03-26T01:19:08" v="31"/>
        <pc:sldMasterMkLst>
          <pc:docMk/>
          <pc:sldMasterMk cId="1816062957" sldId="2147483711"/>
        </pc:sldMasterMkLst>
        <pc:sldLayoutChg chg="add del">
          <pc:chgData name="Dosch, Kaitlin" userId="S::dosch1@otterbein.edu::24429758-db1a-4421-8d42-d3c688ea2d7a" providerId="AD" clId="Web-{5578B8CF-95D2-47E2-967B-7810447820BA}" dt="2021-03-26T01:19:08" v="31"/>
          <pc:sldLayoutMkLst>
            <pc:docMk/>
            <pc:sldMasterMk cId="1816062957" sldId="2147483711"/>
            <pc:sldLayoutMk cId="680538834" sldId="2147483700"/>
          </pc:sldLayoutMkLst>
        </pc:sldLayoutChg>
        <pc:sldLayoutChg chg="add del">
          <pc:chgData name="Dosch, Kaitlin" userId="S::dosch1@otterbein.edu::24429758-db1a-4421-8d42-d3c688ea2d7a" providerId="AD" clId="Web-{5578B8CF-95D2-47E2-967B-7810447820BA}" dt="2021-03-26T01:19:08" v="31"/>
          <pc:sldLayoutMkLst>
            <pc:docMk/>
            <pc:sldMasterMk cId="1816062957" sldId="2147483711"/>
            <pc:sldLayoutMk cId="3215718977" sldId="2147483701"/>
          </pc:sldLayoutMkLst>
        </pc:sldLayoutChg>
        <pc:sldLayoutChg chg="add del">
          <pc:chgData name="Dosch, Kaitlin" userId="S::dosch1@otterbein.edu::24429758-db1a-4421-8d42-d3c688ea2d7a" providerId="AD" clId="Web-{5578B8CF-95D2-47E2-967B-7810447820BA}" dt="2021-03-26T01:19:08" v="31"/>
          <pc:sldLayoutMkLst>
            <pc:docMk/>
            <pc:sldMasterMk cId="1816062957" sldId="2147483711"/>
            <pc:sldLayoutMk cId="2228265907" sldId="2147483702"/>
          </pc:sldLayoutMkLst>
        </pc:sldLayoutChg>
        <pc:sldLayoutChg chg="add del">
          <pc:chgData name="Dosch, Kaitlin" userId="S::dosch1@otterbein.edu::24429758-db1a-4421-8d42-d3c688ea2d7a" providerId="AD" clId="Web-{5578B8CF-95D2-47E2-967B-7810447820BA}" dt="2021-03-26T01:19:08" v="31"/>
          <pc:sldLayoutMkLst>
            <pc:docMk/>
            <pc:sldMasterMk cId="1816062957" sldId="2147483711"/>
            <pc:sldLayoutMk cId="3046229326" sldId="2147483703"/>
          </pc:sldLayoutMkLst>
        </pc:sldLayoutChg>
        <pc:sldLayoutChg chg="add del">
          <pc:chgData name="Dosch, Kaitlin" userId="S::dosch1@otterbein.edu::24429758-db1a-4421-8d42-d3c688ea2d7a" providerId="AD" clId="Web-{5578B8CF-95D2-47E2-967B-7810447820BA}" dt="2021-03-26T01:19:08" v="31"/>
          <pc:sldLayoutMkLst>
            <pc:docMk/>
            <pc:sldMasterMk cId="1816062957" sldId="2147483711"/>
            <pc:sldLayoutMk cId="1458729326" sldId="2147483704"/>
          </pc:sldLayoutMkLst>
        </pc:sldLayoutChg>
        <pc:sldLayoutChg chg="add del">
          <pc:chgData name="Dosch, Kaitlin" userId="S::dosch1@otterbein.edu::24429758-db1a-4421-8d42-d3c688ea2d7a" providerId="AD" clId="Web-{5578B8CF-95D2-47E2-967B-7810447820BA}" dt="2021-03-26T01:19:08" v="31"/>
          <pc:sldLayoutMkLst>
            <pc:docMk/>
            <pc:sldMasterMk cId="1816062957" sldId="2147483711"/>
            <pc:sldLayoutMk cId="3519731811" sldId="2147483705"/>
          </pc:sldLayoutMkLst>
        </pc:sldLayoutChg>
        <pc:sldLayoutChg chg="add del">
          <pc:chgData name="Dosch, Kaitlin" userId="S::dosch1@otterbein.edu::24429758-db1a-4421-8d42-d3c688ea2d7a" providerId="AD" clId="Web-{5578B8CF-95D2-47E2-967B-7810447820BA}" dt="2021-03-26T01:19:08" v="31"/>
          <pc:sldLayoutMkLst>
            <pc:docMk/>
            <pc:sldMasterMk cId="1816062957" sldId="2147483711"/>
            <pc:sldLayoutMk cId="2559965899" sldId="2147483706"/>
          </pc:sldLayoutMkLst>
        </pc:sldLayoutChg>
        <pc:sldLayoutChg chg="add del">
          <pc:chgData name="Dosch, Kaitlin" userId="S::dosch1@otterbein.edu::24429758-db1a-4421-8d42-d3c688ea2d7a" providerId="AD" clId="Web-{5578B8CF-95D2-47E2-967B-7810447820BA}" dt="2021-03-26T01:19:08" v="31"/>
          <pc:sldLayoutMkLst>
            <pc:docMk/>
            <pc:sldMasterMk cId="1816062957" sldId="2147483711"/>
            <pc:sldLayoutMk cId="4045179100" sldId="2147483707"/>
          </pc:sldLayoutMkLst>
        </pc:sldLayoutChg>
        <pc:sldLayoutChg chg="add del">
          <pc:chgData name="Dosch, Kaitlin" userId="S::dosch1@otterbein.edu::24429758-db1a-4421-8d42-d3c688ea2d7a" providerId="AD" clId="Web-{5578B8CF-95D2-47E2-967B-7810447820BA}" dt="2021-03-26T01:19:08" v="31"/>
          <pc:sldLayoutMkLst>
            <pc:docMk/>
            <pc:sldMasterMk cId="1816062957" sldId="2147483711"/>
            <pc:sldLayoutMk cId="1314370128" sldId="2147483708"/>
          </pc:sldLayoutMkLst>
        </pc:sldLayoutChg>
        <pc:sldLayoutChg chg="add del">
          <pc:chgData name="Dosch, Kaitlin" userId="S::dosch1@otterbein.edu::24429758-db1a-4421-8d42-d3c688ea2d7a" providerId="AD" clId="Web-{5578B8CF-95D2-47E2-967B-7810447820BA}" dt="2021-03-26T01:19:08" v="31"/>
          <pc:sldLayoutMkLst>
            <pc:docMk/>
            <pc:sldMasterMk cId="1816062957" sldId="2147483711"/>
            <pc:sldLayoutMk cId="2047299087" sldId="2147483709"/>
          </pc:sldLayoutMkLst>
        </pc:sldLayoutChg>
        <pc:sldLayoutChg chg="add del">
          <pc:chgData name="Dosch, Kaitlin" userId="S::dosch1@otterbein.edu::24429758-db1a-4421-8d42-d3c688ea2d7a" providerId="AD" clId="Web-{5578B8CF-95D2-47E2-967B-7810447820BA}" dt="2021-03-26T01:19:08" v="31"/>
          <pc:sldLayoutMkLst>
            <pc:docMk/>
            <pc:sldMasterMk cId="1816062957" sldId="2147483711"/>
            <pc:sldLayoutMk cId="3682453354" sldId="2147483710"/>
          </pc:sldLayoutMkLst>
        </pc:sldLayoutChg>
      </pc:sldMasterChg>
    </pc:docChg>
  </pc:docChgLst>
  <pc:docChgLst>
    <pc:chgData name="Dosch, Kaitlin" userId="S::dosch1@otterbein.edu::24429758-db1a-4421-8d42-d3c688ea2d7a" providerId="AD" clId="Web-{8EAF2C62-861A-403C-A09B-C8AC0885ED69}"/>
    <pc:docChg chg="modSld">
      <pc:chgData name="Dosch, Kaitlin" userId="S::dosch1@otterbein.edu::24429758-db1a-4421-8d42-d3c688ea2d7a" providerId="AD" clId="Web-{8EAF2C62-861A-403C-A09B-C8AC0885ED69}" dt="2021-03-29T16:31:06.257" v="1" actId="20577"/>
      <pc:docMkLst>
        <pc:docMk/>
      </pc:docMkLst>
      <pc:sldChg chg="modSp">
        <pc:chgData name="Dosch, Kaitlin" userId="S::dosch1@otterbein.edu::24429758-db1a-4421-8d42-d3c688ea2d7a" providerId="AD" clId="Web-{8EAF2C62-861A-403C-A09B-C8AC0885ED69}" dt="2021-03-29T16:31:06.257" v="1" actId="20577"/>
        <pc:sldMkLst>
          <pc:docMk/>
          <pc:sldMk cId="1416039801" sldId="274"/>
        </pc:sldMkLst>
        <pc:spChg chg="mod">
          <ac:chgData name="Dosch, Kaitlin" userId="S::dosch1@otterbein.edu::24429758-db1a-4421-8d42-d3c688ea2d7a" providerId="AD" clId="Web-{8EAF2C62-861A-403C-A09B-C8AC0885ED69}" dt="2021-03-29T16:31:06.257" v="1" actId="20577"/>
          <ac:spMkLst>
            <pc:docMk/>
            <pc:sldMk cId="1416039801" sldId="274"/>
            <ac:spMk id="3" creationId="{11027AC8-2674-4629-8EDA-9D442D41306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3/29/2021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3/29/2021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3/29/2021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3/29/2021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3/29/2021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Freeform: Shape 9">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4" name="Freeform: Shape 11">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1524003" y="1999615"/>
            <a:ext cx="9144000" cy="2764028"/>
          </a:xfrm>
        </p:spPr>
        <p:txBody>
          <a:bodyPr anchor="ctr">
            <a:normAutofit/>
          </a:bodyPr>
          <a:lstStyle/>
          <a:p>
            <a:r>
              <a:rPr lang="en-US" sz="7200">
                <a:cs typeface="Calibri Light"/>
              </a:rPr>
              <a:t>Chapter 26</a:t>
            </a:r>
            <a:br>
              <a:rPr lang="en-US" sz="7200">
                <a:cs typeface="Calibri Light"/>
              </a:rPr>
            </a:br>
            <a:r>
              <a:rPr lang="en-US" sz="7200">
                <a:cs typeface="Calibri Light"/>
              </a:rPr>
              <a:t>Extractors</a:t>
            </a:r>
            <a:endParaRPr lang="en-US" sz="7200"/>
          </a:p>
        </p:txBody>
      </p:sp>
      <p:sp>
        <p:nvSpPr>
          <p:cNvPr id="3" name="Subtitle 2"/>
          <p:cNvSpPr>
            <a:spLocks noGrp="1"/>
          </p:cNvSpPr>
          <p:nvPr>
            <p:ph type="subTitle" idx="1"/>
          </p:nvPr>
        </p:nvSpPr>
        <p:spPr>
          <a:xfrm>
            <a:off x="1966912" y="5645150"/>
            <a:ext cx="8258176" cy="631825"/>
          </a:xfrm>
        </p:spPr>
        <p:txBody>
          <a:bodyPr vert="horz" lIns="91440" tIns="45720" rIns="91440" bIns="45720" rtlCol="0" anchor="ctr">
            <a:normAutofit/>
          </a:bodyPr>
          <a:lstStyle/>
          <a:p>
            <a:r>
              <a:rPr lang="en-US" sz="2800">
                <a:cs typeface="Calibri"/>
              </a:rPr>
              <a:t>Kaitlin Dosch</a:t>
            </a:r>
          </a:p>
          <a:p>
            <a:endParaRPr lang="en-US" sz="2800">
              <a:cs typeface="Calibri"/>
            </a:endParaRPr>
          </a:p>
        </p:txBody>
      </p:sp>
      <p:sp>
        <p:nvSpPr>
          <p:cNvPr id="25" name="Rectangle 13">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7D00D644-34BC-48C1-A086-C1A0AB5D633F}"/>
              </a:ext>
            </a:extLst>
          </p:cNvPr>
          <p:cNvSpPr/>
          <p:nvPr/>
        </p:nvSpPr>
        <p:spPr>
          <a:xfrm>
            <a:off x="391065" y="412631"/>
            <a:ext cx="9287772" cy="2544792"/>
          </a:xfrm>
          <a:prstGeom prst="round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a:solidFill>
                  <a:schemeClr val="accent5"/>
                </a:solidFill>
                <a:cs typeface="Calibri" panose="020F0502020204030204"/>
              </a:rPr>
              <a:t>def</a:t>
            </a:r>
            <a:r>
              <a:rPr lang="en-US" sz="3200">
                <a:cs typeface="Calibri" panose="020F0502020204030204"/>
              </a:rPr>
              <a:t> </a:t>
            </a:r>
            <a:r>
              <a:rPr lang="en-US" sz="3200">
                <a:solidFill>
                  <a:schemeClr val="tx1"/>
                </a:solidFill>
                <a:cs typeface="Calibri" panose="020F0502020204030204"/>
              </a:rPr>
              <a:t>isTomInDotCom(s:</a:t>
            </a:r>
            <a:r>
              <a:rPr lang="en-US" sz="3200">
                <a:cs typeface="Calibri" panose="020F0502020204030204"/>
              </a:rPr>
              <a:t> </a:t>
            </a:r>
            <a:r>
              <a:rPr lang="en-US" sz="3200">
                <a:solidFill>
                  <a:srgbClr val="FF6A00"/>
                </a:solidFill>
                <a:cs typeface="Calibri" panose="020F0502020204030204"/>
              </a:rPr>
              <a:t>String</a:t>
            </a:r>
            <a:r>
              <a:rPr lang="en-US" sz="3200">
                <a:solidFill>
                  <a:schemeClr val="tx1"/>
                </a:solidFill>
                <a:cs typeface="Calibri" panose="020F0502020204030204"/>
              </a:rPr>
              <a:t>):</a:t>
            </a:r>
            <a:r>
              <a:rPr lang="en-US" sz="3200">
                <a:cs typeface="Calibri" panose="020F0502020204030204"/>
              </a:rPr>
              <a:t> </a:t>
            </a:r>
            <a:r>
              <a:rPr lang="en-US" sz="3200">
                <a:solidFill>
                  <a:srgbClr val="FF6A00"/>
                </a:solidFill>
                <a:cs typeface="Calibri" panose="020F0502020204030204"/>
              </a:rPr>
              <a:t>Boolean</a:t>
            </a:r>
            <a:r>
              <a:rPr lang="en-US" sz="3200">
                <a:cs typeface="Calibri" panose="020F0502020204030204"/>
              </a:rPr>
              <a:t> </a:t>
            </a:r>
            <a:r>
              <a:rPr lang="en-US" sz="3200">
                <a:solidFill>
                  <a:schemeClr val="tx1"/>
                </a:solidFill>
                <a:cs typeface="Calibri" panose="020F0502020204030204"/>
              </a:rPr>
              <a:t>= s</a:t>
            </a:r>
            <a:r>
              <a:rPr lang="en-US" sz="3200">
                <a:cs typeface="Calibri" panose="020F0502020204030204"/>
              </a:rPr>
              <a:t> </a:t>
            </a:r>
            <a:r>
              <a:rPr lang="en-US" sz="3200">
                <a:solidFill>
                  <a:schemeClr val="accent6"/>
                </a:solidFill>
                <a:cs typeface="Calibri" panose="020F0502020204030204"/>
              </a:rPr>
              <a:t>match</a:t>
            </a:r>
            <a:r>
              <a:rPr lang="en-US" sz="3200">
                <a:cs typeface="Calibri" panose="020F0502020204030204"/>
              </a:rPr>
              <a:t> </a:t>
            </a:r>
            <a:r>
              <a:rPr lang="en-US" sz="3200">
                <a:solidFill>
                  <a:schemeClr val="tx1"/>
                </a:solidFill>
                <a:cs typeface="Calibri" panose="020F0502020204030204"/>
              </a:rPr>
              <a:t>{</a:t>
            </a:r>
          </a:p>
          <a:p>
            <a:r>
              <a:rPr lang="en-US" sz="3200">
                <a:cs typeface="Calibri" panose="020F0502020204030204"/>
              </a:rPr>
              <a:t>    </a:t>
            </a:r>
            <a:r>
              <a:rPr lang="en-US" sz="3200">
                <a:solidFill>
                  <a:schemeClr val="accent6"/>
                </a:solidFill>
                <a:cs typeface="Calibri" panose="020F0502020204030204"/>
              </a:rPr>
              <a:t>case</a:t>
            </a:r>
            <a:r>
              <a:rPr lang="en-US" sz="3200">
                <a:cs typeface="Calibri" panose="020F0502020204030204"/>
              </a:rPr>
              <a:t> </a:t>
            </a:r>
            <a:r>
              <a:rPr lang="en-US" sz="3200">
                <a:solidFill>
                  <a:schemeClr val="tx1"/>
                </a:solidFill>
                <a:cs typeface="Calibri" panose="020F0502020204030204"/>
              </a:rPr>
              <a:t>EMail("tom", Domain("com", _*)) =&gt; true</a:t>
            </a:r>
          </a:p>
          <a:p>
            <a:r>
              <a:rPr lang="en-US" sz="3200">
                <a:cs typeface="Calibri" panose="020F0502020204030204"/>
              </a:rPr>
              <a:t>    </a:t>
            </a:r>
            <a:r>
              <a:rPr lang="en-US" sz="3200">
                <a:solidFill>
                  <a:schemeClr val="accent6"/>
                </a:solidFill>
                <a:cs typeface="Calibri" panose="020F0502020204030204"/>
              </a:rPr>
              <a:t>case</a:t>
            </a:r>
            <a:r>
              <a:rPr lang="en-US" sz="3200">
                <a:cs typeface="Calibri" panose="020F0502020204030204"/>
              </a:rPr>
              <a:t> </a:t>
            </a:r>
            <a:r>
              <a:rPr lang="en-US" sz="3200">
                <a:solidFill>
                  <a:schemeClr val="tx1"/>
                </a:solidFill>
                <a:cs typeface="Calibri" panose="020F0502020204030204"/>
              </a:rPr>
              <a:t>_ =&gt; false</a:t>
            </a:r>
          </a:p>
          <a:p>
            <a:r>
              <a:rPr lang="en-US" sz="3200">
                <a:solidFill>
                  <a:schemeClr val="tx1"/>
                </a:solidFill>
                <a:cs typeface="Calibri" panose="020F0502020204030204"/>
              </a:rPr>
              <a:t>}</a:t>
            </a:r>
          </a:p>
          <a:p>
            <a:endParaRPr lang="en-US" sz="3200">
              <a:cs typeface="Calibri" panose="020F0502020204030204"/>
            </a:endParaRPr>
          </a:p>
        </p:txBody>
      </p:sp>
      <p:sp>
        <p:nvSpPr>
          <p:cNvPr id="3" name="Rectangle: Rounded Corners 2">
            <a:extLst>
              <a:ext uri="{FF2B5EF4-FFF2-40B4-BE49-F238E27FC236}">
                <a16:creationId xmlns:a16="http://schemas.microsoft.com/office/drawing/2014/main" id="{097D4BCD-BBD9-46FA-A6E1-CCE6DDB3B9C3}"/>
              </a:ext>
            </a:extLst>
          </p:cNvPr>
          <p:cNvSpPr/>
          <p:nvPr/>
        </p:nvSpPr>
        <p:spPr>
          <a:xfrm>
            <a:off x="2992468" y="3129053"/>
            <a:ext cx="8770187" cy="3508073"/>
          </a:xfrm>
          <a:prstGeom prst="round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a:solidFill>
                  <a:schemeClr val="tx1"/>
                </a:solidFill>
                <a:cs typeface="Calibri" panose="020F0502020204030204"/>
              </a:rPr>
              <a:t>isTomInDotCom("tom@sun.com")</a:t>
            </a:r>
            <a:endParaRPr lang="en-US">
              <a:solidFill>
                <a:schemeClr val="tx1"/>
              </a:solidFill>
              <a:cs typeface="Calibri" panose="020F0502020204030204"/>
            </a:endParaRPr>
          </a:p>
          <a:p>
            <a:r>
              <a:rPr lang="en-US" sz="3200">
                <a:solidFill>
                  <a:schemeClr val="tx1"/>
                </a:solidFill>
                <a:cs typeface="Calibri" panose="020F0502020204030204"/>
              </a:rPr>
              <a:t>     //Boolean = true</a:t>
            </a:r>
          </a:p>
          <a:p>
            <a:r>
              <a:rPr lang="en-US" sz="3200">
                <a:solidFill>
                  <a:schemeClr val="tx1"/>
                </a:solidFill>
                <a:cs typeface="Calibri" panose="020F0502020204030204"/>
              </a:rPr>
              <a:t>isTomInDotCom("peter@sun.com")</a:t>
            </a:r>
          </a:p>
          <a:p>
            <a:r>
              <a:rPr lang="en-US" sz="3200">
                <a:solidFill>
                  <a:schemeClr val="tx1"/>
                </a:solidFill>
                <a:cs typeface="Calibri" panose="020F0502020204030204"/>
              </a:rPr>
              <a:t>     //Boolean = false</a:t>
            </a:r>
          </a:p>
          <a:p>
            <a:r>
              <a:rPr lang="en-US" sz="3200">
                <a:solidFill>
                  <a:schemeClr val="tx1"/>
                </a:solidFill>
                <a:cs typeface="Calibri" panose="020F0502020204030204"/>
              </a:rPr>
              <a:t>isTomInDotCom("tom@acm.org")</a:t>
            </a:r>
          </a:p>
          <a:p>
            <a:r>
              <a:rPr lang="en-US" sz="3200">
                <a:solidFill>
                  <a:schemeClr val="tx1"/>
                </a:solidFill>
                <a:cs typeface="Calibri" panose="020F0502020204030204"/>
              </a:rPr>
              <a:t>     //Boolean = false</a:t>
            </a:r>
          </a:p>
          <a:p>
            <a:endParaRPr lang="en-US" sz="3200">
              <a:cs typeface="Calibri" panose="020F0502020204030204"/>
            </a:endParaRPr>
          </a:p>
        </p:txBody>
      </p:sp>
    </p:spTree>
    <p:extLst>
      <p:ext uri="{BB962C8B-B14F-4D97-AF65-F5344CB8AC3E}">
        <p14:creationId xmlns:p14="http://schemas.microsoft.com/office/powerpoint/2010/main" val="3928628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CBE6CAC-9703-420B-9D24-186B5AD92C6A}"/>
              </a:ext>
            </a:extLst>
          </p:cNvPr>
          <p:cNvSpPr txBox="1"/>
          <p:nvPr/>
        </p:nvSpPr>
        <p:spPr>
          <a:xfrm>
            <a:off x="439947" y="324929"/>
            <a:ext cx="7847161"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a:cs typeface="Calibri"/>
              </a:rPr>
              <a:t>Extractors and Sequence Patterns</a:t>
            </a:r>
          </a:p>
        </p:txBody>
      </p:sp>
      <p:sp>
        <p:nvSpPr>
          <p:cNvPr id="3" name="TextBox 2">
            <a:extLst>
              <a:ext uri="{FF2B5EF4-FFF2-40B4-BE49-F238E27FC236}">
                <a16:creationId xmlns:a16="http://schemas.microsoft.com/office/drawing/2014/main" id="{8782D123-7885-4668-8861-9894531C3492}"/>
              </a:ext>
            </a:extLst>
          </p:cNvPr>
          <p:cNvSpPr txBox="1"/>
          <p:nvPr/>
        </p:nvSpPr>
        <p:spPr>
          <a:xfrm>
            <a:off x="1057275" y="1330445"/>
            <a:ext cx="10248180"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2000">
                <a:cs typeface="Calibri"/>
              </a:rPr>
              <a:t>You can access the elements of a list or an array using sequence patterns </a:t>
            </a:r>
          </a:p>
          <a:p>
            <a:pPr marL="285750" indent="-285750">
              <a:buFont typeface="Arial"/>
              <a:buChar char="•"/>
            </a:pPr>
            <a:r>
              <a:rPr lang="en-US" sz="2000">
                <a:cs typeface="Calibri"/>
              </a:rPr>
              <a:t>These sequence patterns are all implemented using extractors in the Scala standard library</a:t>
            </a:r>
          </a:p>
          <a:p>
            <a:pPr marL="285750" indent="-285750">
              <a:buFont typeface="Arial"/>
              <a:buChar char="•"/>
            </a:pPr>
            <a:endParaRPr lang="en-US" sz="2000">
              <a:cs typeface="Calibri"/>
            </a:endParaRPr>
          </a:p>
        </p:txBody>
      </p:sp>
      <p:sp>
        <p:nvSpPr>
          <p:cNvPr id="4" name="Rectangle: Rounded Corners 3">
            <a:extLst>
              <a:ext uri="{FF2B5EF4-FFF2-40B4-BE49-F238E27FC236}">
                <a16:creationId xmlns:a16="http://schemas.microsoft.com/office/drawing/2014/main" id="{D58C24C0-350E-42F1-97DF-5663B8578FF2}"/>
              </a:ext>
            </a:extLst>
          </p:cNvPr>
          <p:cNvSpPr/>
          <p:nvPr/>
        </p:nvSpPr>
        <p:spPr>
          <a:xfrm>
            <a:off x="116097" y="2193626"/>
            <a:ext cx="3206151" cy="3004866"/>
          </a:xfrm>
          <a:prstGeom prst="round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a:solidFill>
                  <a:schemeClr val="tx1"/>
                </a:solidFill>
                <a:cs typeface="Calibri"/>
              </a:rPr>
              <a:t>List()</a:t>
            </a:r>
          </a:p>
          <a:p>
            <a:r>
              <a:rPr lang="en-US" sz="3200">
                <a:solidFill>
                  <a:schemeClr val="tx1"/>
                </a:solidFill>
                <a:cs typeface="Calibri"/>
              </a:rPr>
              <a:t>List(x, y, _*)</a:t>
            </a:r>
          </a:p>
          <a:p>
            <a:r>
              <a:rPr lang="en-US" sz="3200">
                <a:solidFill>
                  <a:schemeClr val="tx1"/>
                </a:solidFill>
                <a:cs typeface="Calibri"/>
              </a:rPr>
              <a:t>List(x, 0, 0, _)</a:t>
            </a:r>
          </a:p>
          <a:p>
            <a:endParaRPr lang="en-US" sz="3200">
              <a:solidFill>
                <a:schemeClr val="tx1"/>
              </a:solidFill>
              <a:cs typeface="Calibri"/>
            </a:endParaRPr>
          </a:p>
          <a:p>
            <a:r>
              <a:rPr lang="en-US" sz="3200">
                <a:solidFill>
                  <a:schemeClr val="tx1"/>
                </a:solidFill>
                <a:cs typeface="Calibri"/>
              </a:rPr>
              <a:t>List()</a:t>
            </a:r>
          </a:p>
          <a:p>
            <a:r>
              <a:rPr lang="en-US" sz="3200">
                <a:solidFill>
                  <a:schemeClr val="tx1"/>
                </a:solidFill>
                <a:cs typeface="Calibri"/>
              </a:rPr>
              <a:t>List(1, 2, 3)</a:t>
            </a:r>
          </a:p>
        </p:txBody>
      </p:sp>
      <p:sp>
        <p:nvSpPr>
          <p:cNvPr id="5" name="Rectangle: Rounded Corners 4">
            <a:extLst>
              <a:ext uri="{FF2B5EF4-FFF2-40B4-BE49-F238E27FC236}">
                <a16:creationId xmlns:a16="http://schemas.microsoft.com/office/drawing/2014/main" id="{44ECE91D-998E-41F2-8AA3-76E1C1629867}"/>
              </a:ext>
            </a:extLst>
          </p:cNvPr>
          <p:cNvSpPr/>
          <p:nvPr/>
        </p:nvSpPr>
        <p:spPr>
          <a:xfrm>
            <a:off x="3465127" y="2192728"/>
            <a:ext cx="8669540" cy="4255695"/>
          </a:xfrm>
          <a:prstGeom prst="round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US" sz="3200">
                <a:solidFill>
                  <a:srgbClr val="CC00A3"/>
                </a:solidFill>
                <a:cs typeface="Calibri" panose="020F0502020204030204"/>
              </a:rPr>
              <a:t>package</a:t>
            </a:r>
            <a:r>
              <a:rPr lang="en-US" sz="3200">
                <a:cs typeface="Calibri" panose="020F0502020204030204"/>
              </a:rPr>
              <a:t> </a:t>
            </a:r>
            <a:r>
              <a:rPr lang="en-US" sz="3200">
                <a:solidFill>
                  <a:schemeClr val="tx1"/>
                </a:solidFill>
                <a:cs typeface="Calibri" panose="020F0502020204030204"/>
              </a:rPr>
              <a:t>scala</a:t>
            </a:r>
          </a:p>
          <a:p>
            <a:r>
              <a:rPr lang="en-US" sz="3200">
                <a:solidFill>
                  <a:srgbClr val="CC00A3"/>
                </a:solidFill>
                <a:cs typeface="Calibri" panose="020F0502020204030204"/>
              </a:rPr>
              <a:t>object</a:t>
            </a:r>
            <a:r>
              <a:rPr lang="en-US" sz="3200">
                <a:cs typeface="Calibri" panose="020F0502020204030204"/>
              </a:rPr>
              <a:t> </a:t>
            </a:r>
            <a:r>
              <a:rPr lang="en-US" sz="3200">
                <a:solidFill>
                  <a:schemeClr val="tx1"/>
                </a:solidFill>
                <a:cs typeface="Calibri" panose="020F0502020204030204"/>
              </a:rPr>
              <a:t>List {</a:t>
            </a:r>
          </a:p>
          <a:p>
            <a:r>
              <a:rPr lang="en-US" sz="3200">
                <a:cs typeface="Calibri" panose="020F0502020204030204"/>
              </a:rPr>
              <a:t>    </a:t>
            </a:r>
            <a:r>
              <a:rPr lang="en-US" sz="3200">
                <a:solidFill>
                  <a:schemeClr val="accent5"/>
                </a:solidFill>
                <a:cs typeface="Calibri" panose="020F0502020204030204"/>
              </a:rPr>
              <a:t>def</a:t>
            </a:r>
            <a:r>
              <a:rPr lang="en-US" sz="3200">
                <a:cs typeface="Calibri" panose="020F0502020204030204"/>
              </a:rPr>
              <a:t> </a:t>
            </a:r>
            <a:r>
              <a:rPr lang="en-US" sz="3200">
                <a:solidFill>
                  <a:schemeClr val="tx1"/>
                </a:solidFill>
                <a:cs typeface="Calibri" panose="020F0502020204030204"/>
              </a:rPr>
              <a:t>apply[</a:t>
            </a:r>
            <a:r>
              <a:rPr lang="en-US" sz="3200">
                <a:solidFill>
                  <a:srgbClr val="FF6A00"/>
                </a:solidFill>
                <a:cs typeface="Calibri" panose="020F0502020204030204"/>
              </a:rPr>
              <a:t>T</a:t>
            </a:r>
            <a:r>
              <a:rPr lang="en-US" sz="3200">
                <a:solidFill>
                  <a:schemeClr val="tx1"/>
                </a:solidFill>
                <a:cs typeface="Calibri" panose="020F0502020204030204"/>
              </a:rPr>
              <a:t>] (elems: </a:t>
            </a:r>
            <a:r>
              <a:rPr lang="en-US" sz="3200">
                <a:solidFill>
                  <a:srgbClr val="FF6A00"/>
                </a:solidFill>
                <a:cs typeface="Calibri" panose="020F0502020204030204"/>
              </a:rPr>
              <a:t>T*</a:t>
            </a:r>
            <a:r>
              <a:rPr lang="en-US" sz="3200">
                <a:solidFill>
                  <a:schemeClr val="tx1"/>
                </a:solidFill>
                <a:cs typeface="Calibri" panose="020F0502020204030204"/>
              </a:rPr>
              <a:t>) =</a:t>
            </a:r>
          </a:p>
          <a:p>
            <a:r>
              <a:rPr lang="en-US" sz="3200">
                <a:cs typeface="Calibri" panose="020F0502020204030204"/>
              </a:rPr>
              <a:t>         </a:t>
            </a:r>
            <a:r>
              <a:rPr lang="en-US" sz="3200">
                <a:solidFill>
                  <a:schemeClr val="tx1"/>
                </a:solidFill>
                <a:cs typeface="Calibri" panose="020F0502020204030204"/>
              </a:rPr>
              <a:t> elems.toList</a:t>
            </a:r>
          </a:p>
          <a:p>
            <a:r>
              <a:rPr lang="en-US" sz="3200">
                <a:cs typeface="Calibri" panose="020F0502020204030204"/>
              </a:rPr>
              <a:t>    </a:t>
            </a:r>
            <a:r>
              <a:rPr lang="en-US" sz="3200">
                <a:solidFill>
                  <a:schemeClr val="accent5"/>
                </a:solidFill>
                <a:cs typeface="Calibri" panose="020F0502020204030204"/>
              </a:rPr>
              <a:t>def</a:t>
            </a:r>
            <a:r>
              <a:rPr lang="en-US" sz="3200">
                <a:cs typeface="Calibri" panose="020F0502020204030204"/>
              </a:rPr>
              <a:t> </a:t>
            </a:r>
            <a:r>
              <a:rPr lang="en-US" sz="3200">
                <a:solidFill>
                  <a:schemeClr val="tx1"/>
                </a:solidFill>
                <a:cs typeface="Calibri" panose="020F0502020204030204"/>
              </a:rPr>
              <a:t>unapplySeq[</a:t>
            </a:r>
            <a:r>
              <a:rPr lang="en-US" sz="3200">
                <a:solidFill>
                  <a:srgbClr val="FF6A00"/>
                </a:solidFill>
                <a:cs typeface="Calibri" panose="020F0502020204030204"/>
              </a:rPr>
              <a:t>T</a:t>
            </a:r>
            <a:r>
              <a:rPr lang="en-US" sz="3200">
                <a:solidFill>
                  <a:schemeClr val="tx1"/>
                </a:solidFill>
                <a:cs typeface="Calibri" panose="020F0502020204030204"/>
              </a:rPr>
              <a:t>](x: </a:t>
            </a:r>
            <a:r>
              <a:rPr lang="en-US" sz="3200">
                <a:solidFill>
                  <a:srgbClr val="9873E3"/>
                </a:solidFill>
                <a:cs typeface="Calibri" panose="020F0502020204030204"/>
              </a:rPr>
              <a:t>List</a:t>
            </a:r>
            <a:r>
              <a:rPr lang="en-US" sz="3200">
                <a:solidFill>
                  <a:schemeClr val="tx1"/>
                </a:solidFill>
                <a:cs typeface="Calibri" panose="020F0502020204030204"/>
              </a:rPr>
              <a:t>[</a:t>
            </a:r>
            <a:r>
              <a:rPr lang="en-US" sz="3200">
                <a:solidFill>
                  <a:srgbClr val="FF6A00"/>
                </a:solidFill>
                <a:cs typeface="Calibri" panose="020F0502020204030204"/>
              </a:rPr>
              <a:t>T</a:t>
            </a:r>
            <a:r>
              <a:rPr lang="en-US" sz="3200">
                <a:solidFill>
                  <a:schemeClr val="tx1"/>
                </a:solidFill>
                <a:cs typeface="Calibri" panose="020F0502020204030204"/>
              </a:rPr>
              <a:t>]):</a:t>
            </a:r>
            <a:r>
              <a:rPr lang="en-US" sz="3200">
                <a:cs typeface="Calibri" panose="020F0502020204030204"/>
              </a:rPr>
              <a:t> </a:t>
            </a:r>
            <a:r>
              <a:rPr lang="en-US" sz="3200">
                <a:solidFill>
                  <a:srgbClr val="9873E3"/>
                </a:solidFill>
                <a:cs typeface="Calibri" panose="020F0502020204030204"/>
              </a:rPr>
              <a:t>Option</a:t>
            </a:r>
            <a:r>
              <a:rPr lang="en-US" sz="3200">
                <a:solidFill>
                  <a:schemeClr val="tx1"/>
                </a:solidFill>
                <a:cs typeface="Calibri" panose="020F0502020204030204"/>
              </a:rPr>
              <a:t>[</a:t>
            </a:r>
            <a:r>
              <a:rPr lang="en-US" sz="3200">
                <a:solidFill>
                  <a:srgbClr val="FF6A00"/>
                </a:solidFill>
                <a:cs typeface="Calibri" panose="020F0502020204030204"/>
              </a:rPr>
              <a:t>Seq</a:t>
            </a:r>
            <a:r>
              <a:rPr lang="en-US" sz="3200">
                <a:solidFill>
                  <a:schemeClr val="tx1"/>
                </a:solidFill>
                <a:cs typeface="Calibri" panose="020F0502020204030204"/>
              </a:rPr>
              <a:t>[</a:t>
            </a:r>
            <a:r>
              <a:rPr lang="en-US" sz="3200">
                <a:solidFill>
                  <a:srgbClr val="FF6A00"/>
                </a:solidFill>
                <a:cs typeface="Calibri" panose="020F0502020204030204"/>
              </a:rPr>
              <a:t>T</a:t>
            </a:r>
            <a:r>
              <a:rPr lang="en-US" sz="3200">
                <a:solidFill>
                  <a:schemeClr val="tx1"/>
                </a:solidFill>
                <a:cs typeface="Calibri" panose="020F0502020204030204"/>
              </a:rPr>
              <a:t>]] =</a:t>
            </a:r>
          </a:p>
          <a:p>
            <a:r>
              <a:rPr lang="en-US" sz="3200">
                <a:cs typeface="Calibri" panose="020F0502020204030204"/>
              </a:rPr>
              <a:t>          </a:t>
            </a:r>
            <a:r>
              <a:rPr lang="en-US" sz="3200">
                <a:solidFill>
                  <a:schemeClr val="tx1"/>
                </a:solidFill>
                <a:cs typeface="Calibri" panose="020F0502020204030204"/>
              </a:rPr>
              <a:t> </a:t>
            </a:r>
            <a:r>
              <a:rPr lang="en-US" sz="3200">
                <a:solidFill>
                  <a:srgbClr val="E31475"/>
                </a:solidFill>
                <a:cs typeface="Calibri" panose="020F0502020204030204"/>
              </a:rPr>
              <a:t>Some</a:t>
            </a:r>
            <a:r>
              <a:rPr lang="en-US" sz="3200">
                <a:solidFill>
                  <a:schemeClr val="tx1"/>
                </a:solidFill>
                <a:cs typeface="Calibri" panose="020F0502020204030204"/>
              </a:rPr>
              <a:t>(x)</a:t>
            </a:r>
          </a:p>
          <a:p>
            <a:r>
              <a:rPr lang="en-US" sz="3200">
                <a:solidFill>
                  <a:schemeClr val="tx1"/>
                </a:solidFill>
                <a:cs typeface="Calibri" panose="020F0502020204030204"/>
              </a:rPr>
              <a:t>     …</a:t>
            </a:r>
          </a:p>
          <a:p>
            <a:r>
              <a:rPr lang="en-US" sz="3200">
                <a:solidFill>
                  <a:schemeClr val="tx1"/>
                </a:solidFill>
                <a:cs typeface="Calibri" panose="020F0502020204030204"/>
              </a:rPr>
              <a:t>}</a:t>
            </a:r>
          </a:p>
        </p:txBody>
      </p:sp>
    </p:spTree>
    <p:extLst>
      <p:ext uri="{BB962C8B-B14F-4D97-AF65-F5344CB8AC3E}">
        <p14:creationId xmlns:p14="http://schemas.microsoft.com/office/powerpoint/2010/main" val="26386966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709877F-9F82-4F37-B084-2A97414CA93F}"/>
              </a:ext>
            </a:extLst>
          </p:cNvPr>
          <p:cNvSpPr txBox="1"/>
          <p:nvPr/>
        </p:nvSpPr>
        <p:spPr>
          <a:xfrm>
            <a:off x="368060" y="267419"/>
            <a:ext cx="7056407"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a:cs typeface="Calibri"/>
              </a:rPr>
              <a:t>Extractors versus case classes</a:t>
            </a:r>
          </a:p>
        </p:txBody>
      </p:sp>
      <p:sp>
        <p:nvSpPr>
          <p:cNvPr id="3" name="TextBox 2">
            <a:extLst>
              <a:ext uri="{FF2B5EF4-FFF2-40B4-BE49-F238E27FC236}">
                <a16:creationId xmlns:a16="http://schemas.microsoft.com/office/drawing/2014/main" id="{6B2BC04A-5528-41BD-B02C-44F6EC5231DD}"/>
              </a:ext>
            </a:extLst>
          </p:cNvPr>
          <p:cNvSpPr txBox="1"/>
          <p:nvPr/>
        </p:nvSpPr>
        <p:spPr>
          <a:xfrm>
            <a:off x="697841" y="1114784"/>
            <a:ext cx="11297728" cy="286232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2000">
                <a:cs typeface="Calibri"/>
              </a:rPr>
              <a:t>Even though they are useful, case classes have one shortcoming: they expose the concrete representation of data</a:t>
            </a:r>
          </a:p>
          <a:p>
            <a:pPr marL="285750" indent="-285750">
              <a:buFont typeface="Arial"/>
              <a:buChar char="•"/>
            </a:pPr>
            <a:r>
              <a:rPr lang="en-US" sz="2000">
                <a:cs typeface="Calibri"/>
              </a:rPr>
              <a:t>Extractors break the link between data representations and patterns (</a:t>
            </a:r>
            <a:r>
              <a:rPr lang="en-US" sz="2000" i="1">
                <a:cs typeface="Calibri"/>
              </a:rPr>
              <a:t>Representation Independence</a:t>
            </a:r>
            <a:r>
              <a:rPr lang="en-US" sz="2000">
                <a:cs typeface="Calibri"/>
              </a:rPr>
              <a:t>)</a:t>
            </a:r>
          </a:p>
          <a:p>
            <a:pPr marL="285750" indent="-285750">
              <a:buFont typeface="Arial"/>
              <a:buChar char="•"/>
            </a:pPr>
            <a:r>
              <a:rPr lang="en-US" sz="2000">
                <a:cs typeface="Calibri"/>
              </a:rPr>
              <a:t>However, case classes have some advantages over extractors:</a:t>
            </a:r>
          </a:p>
          <a:p>
            <a:pPr marL="914400" lvl="1" indent="-457200">
              <a:buAutoNum type="arabicPeriod"/>
            </a:pPr>
            <a:r>
              <a:rPr lang="en-US" sz="2000">
                <a:cs typeface="Calibri"/>
              </a:rPr>
              <a:t>Much easier to set up and to define, and they require less code</a:t>
            </a:r>
          </a:p>
          <a:p>
            <a:pPr marL="914400" lvl="1" indent="-457200">
              <a:buAutoNum type="arabicPeriod"/>
            </a:pPr>
            <a:r>
              <a:rPr lang="en-US" sz="2000">
                <a:cs typeface="Calibri"/>
              </a:rPr>
              <a:t>Usually, lead to more efficient pattern matches than extractors</a:t>
            </a:r>
          </a:p>
          <a:p>
            <a:pPr marL="914400" lvl="1" indent="-457200">
              <a:buAutoNum type="arabicPeriod"/>
            </a:pPr>
            <a:r>
              <a:rPr lang="en-US" sz="2000">
                <a:cs typeface="Calibri"/>
              </a:rPr>
              <a:t>If they inherit from a sealed base class, the Scala compiler will check your pattern matches for exhaustiveness and will complain if some combination of possible values is not covered by a pattern</a:t>
            </a:r>
          </a:p>
        </p:txBody>
      </p:sp>
    </p:spTree>
    <p:extLst>
      <p:ext uri="{BB962C8B-B14F-4D97-AF65-F5344CB8AC3E}">
        <p14:creationId xmlns:p14="http://schemas.microsoft.com/office/powerpoint/2010/main" val="17015150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27AD5AA-B28A-40F5-BB5B-1B0483C5D58A}"/>
              </a:ext>
            </a:extLst>
          </p:cNvPr>
          <p:cNvSpPr txBox="1"/>
          <p:nvPr/>
        </p:nvSpPr>
        <p:spPr>
          <a:xfrm>
            <a:off x="324928" y="324928"/>
            <a:ext cx="7214557"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a:cs typeface="Calibri"/>
              </a:rPr>
              <a:t>Representation Independence</a:t>
            </a:r>
          </a:p>
        </p:txBody>
      </p:sp>
      <p:sp>
        <p:nvSpPr>
          <p:cNvPr id="3" name="TextBox 2">
            <a:extLst>
              <a:ext uri="{FF2B5EF4-FFF2-40B4-BE49-F238E27FC236}">
                <a16:creationId xmlns:a16="http://schemas.microsoft.com/office/drawing/2014/main" id="{737B970A-3A4C-415C-982A-4C390A49055C}"/>
              </a:ext>
            </a:extLst>
          </p:cNvPr>
          <p:cNvSpPr txBox="1"/>
          <p:nvPr/>
        </p:nvSpPr>
        <p:spPr>
          <a:xfrm>
            <a:off x="684362" y="1173192"/>
            <a:ext cx="11038935" cy="16312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2000">
                <a:cs typeface="Calibri"/>
              </a:rPr>
              <a:t>Important advantage of extractors over case classes</a:t>
            </a:r>
          </a:p>
          <a:p>
            <a:pPr marL="285750" indent="-285750">
              <a:buFont typeface="Arial"/>
              <a:buChar char="•"/>
            </a:pPr>
            <a:r>
              <a:rPr lang="en-US" sz="2000">
                <a:cs typeface="Calibri"/>
              </a:rPr>
              <a:t>Extractors enable patterns that have nothing to do with the data type of the object that's selected on</a:t>
            </a:r>
            <a:endParaRPr lang="en-US"/>
          </a:p>
          <a:p>
            <a:pPr marL="285750" indent="-285750">
              <a:buFont typeface="Arial"/>
              <a:buChar char="•"/>
            </a:pPr>
            <a:r>
              <a:rPr lang="en-US" sz="2000">
                <a:cs typeface="Calibri"/>
              </a:rPr>
              <a:t>Important in open systems of large size because it allows you to change an implementation type used in a set of components without affecting clients of these components</a:t>
            </a:r>
          </a:p>
          <a:p>
            <a:endParaRPr lang="en-US" sz="2000">
              <a:cs typeface="Calibri"/>
            </a:endParaRPr>
          </a:p>
        </p:txBody>
      </p:sp>
    </p:spTree>
    <p:extLst>
      <p:ext uri="{BB962C8B-B14F-4D97-AF65-F5344CB8AC3E}">
        <p14:creationId xmlns:p14="http://schemas.microsoft.com/office/powerpoint/2010/main" val="41496882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6FF7334-D0DF-4DFC-A7B7-D3BDF11DACEA}"/>
              </a:ext>
            </a:extLst>
          </p:cNvPr>
          <p:cNvSpPr txBox="1"/>
          <p:nvPr/>
        </p:nvSpPr>
        <p:spPr>
          <a:xfrm>
            <a:off x="368060" y="238664"/>
            <a:ext cx="5172973"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a:t>Regular Expressions </a:t>
            </a:r>
            <a:endParaRPr lang="en-US" sz="4400">
              <a:cs typeface="Calibri"/>
            </a:endParaRPr>
          </a:p>
        </p:txBody>
      </p:sp>
      <p:sp>
        <p:nvSpPr>
          <p:cNvPr id="3" name="TextBox 2">
            <a:extLst>
              <a:ext uri="{FF2B5EF4-FFF2-40B4-BE49-F238E27FC236}">
                <a16:creationId xmlns:a16="http://schemas.microsoft.com/office/drawing/2014/main" id="{2E42CDB8-21D7-4F40-937F-FA3918DFACD3}"/>
              </a:ext>
            </a:extLst>
          </p:cNvPr>
          <p:cNvSpPr txBox="1"/>
          <p:nvPr/>
        </p:nvSpPr>
        <p:spPr>
          <a:xfrm>
            <a:off x="554067" y="1157917"/>
            <a:ext cx="10737010"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2000">
                <a:cs typeface="Calibri"/>
              </a:rPr>
              <a:t>Useful application of extractors</a:t>
            </a:r>
            <a:endParaRPr lang="en-US">
              <a:cs typeface="Calibri"/>
            </a:endParaRPr>
          </a:p>
          <a:p>
            <a:pPr marL="285750" indent="-285750">
              <a:buFont typeface="Arial"/>
              <a:buChar char="•"/>
            </a:pPr>
            <a:r>
              <a:rPr lang="en-US" sz="2000">
                <a:cs typeface="Calibri"/>
              </a:rPr>
              <a:t>Scala provides regular expressions through a library, but extractors make it much nicer to interact with them</a:t>
            </a:r>
          </a:p>
        </p:txBody>
      </p:sp>
    </p:spTree>
    <p:extLst>
      <p:ext uri="{BB962C8B-B14F-4D97-AF65-F5344CB8AC3E}">
        <p14:creationId xmlns:p14="http://schemas.microsoft.com/office/powerpoint/2010/main" val="26630779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9F9E5B-E14C-437E-AD7A-7899C5A67AE5}"/>
              </a:ext>
            </a:extLst>
          </p:cNvPr>
          <p:cNvSpPr txBox="1"/>
          <p:nvPr/>
        </p:nvSpPr>
        <p:spPr>
          <a:xfrm>
            <a:off x="368060" y="324929"/>
            <a:ext cx="6883878"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a:cs typeface="Calibri"/>
              </a:rPr>
              <a:t>Forming regular expressions</a:t>
            </a:r>
          </a:p>
        </p:txBody>
      </p:sp>
      <p:graphicFrame>
        <p:nvGraphicFramePr>
          <p:cNvPr id="5" name="Table 5">
            <a:extLst>
              <a:ext uri="{FF2B5EF4-FFF2-40B4-BE49-F238E27FC236}">
                <a16:creationId xmlns:a16="http://schemas.microsoft.com/office/drawing/2014/main" id="{338AF255-D2EB-4B95-8BFC-8F9371139191}"/>
              </a:ext>
            </a:extLst>
          </p:cNvPr>
          <p:cNvGraphicFramePr>
            <a:graphicFrameLocks noGrp="1"/>
          </p:cNvGraphicFramePr>
          <p:nvPr>
            <p:extLst>
              <p:ext uri="{D42A27DB-BD31-4B8C-83A1-F6EECF244321}">
                <p14:modId xmlns:p14="http://schemas.microsoft.com/office/powerpoint/2010/main" val="1171544792"/>
              </p:ext>
            </p:extLst>
          </p:nvPr>
        </p:nvGraphicFramePr>
        <p:xfrm>
          <a:off x="431321" y="1265208"/>
          <a:ext cx="10628638" cy="3210560"/>
        </p:xfrm>
        <a:graphic>
          <a:graphicData uri="http://schemas.openxmlformats.org/drawingml/2006/table">
            <a:tbl>
              <a:tblPr firstRow="1" bandRow="1">
                <a:tableStyleId>{5C22544A-7EE6-4342-B048-85BDC9FD1C3A}</a:tableStyleId>
              </a:tblPr>
              <a:tblGrid>
                <a:gridCol w="5314319">
                  <a:extLst>
                    <a:ext uri="{9D8B030D-6E8A-4147-A177-3AD203B41FA5}">
                      <a16:colId xmlns:a16="http://schemas.microsoft.com/office/drawing/2014/main" val="1640163498"/>
                    </a:ext>
                  </a:extLst>
                </a:gridCol>
                <a:gridCol w="5314319">
                  <a:extLst>
                    <a:ext uri="{9D8B030D-6E8A-4147-A177-3AD203B41FA5}">
                      <a16:colId xmlns:a16="http://schemas.microsoft.com/office/drawing/2014/main" val="1463853298"/>
                    </a:ext>
                  </a:extLst>
                </a:gridCol>
              </a:tblGrid>
              <a:tr h="370840">
                <a:tc>
                  <a:txBody>
                    <a:bodyPr/>
                    <a:lstStyle/>
                    <a:p>
                      <a:r>
                        <a:rPr lang="en-US">
                          <a:solidFill>
                            <a:schemeClr val="tx1"/>
                          </a:solidFill>
                        </a:rPr>
                        <a:t>Regular Expression</a:t>
                      </a:r>
                    </a:p>
                  </a:txBody>
                  <a:tcPr/>
                </a:tc>
                <a:tc>
                  <a:txBody>
                    <a:bodyPr/>
                    <a:lstStyle/>
                    <a:p>
                      <a:r>
                        <a:rPr lang="en-US">
                          <a:solidFill>
                            <a:schemeClr val="tx1"/>
                          </a:solidFill>
                        </a:rPr>
                        <a:t>Meaning</a:t>
                      </a:r>
                    </a:p>
                  </a:txBody>
                  <a:tcPr/>
                </a:tc>
                <a:extLst>
                  <a:ext uri="{0D108BD9-81ED-4DB2-BD59-A6C34878D82A}">
                    <a16:rowId xmlns:a16="http://schemas.microsoft.com/office/drawing/2014/main" val="2899803413"/>
                  </a:ext>
                </a:extLst>
              </a:tr>
              <a:tr h="370840">
                <a:tc>
                  <a:txBody>
                    <a:bodyPr/>
                    <a:lstStyle/>
                    <a:p>
                      <a:pPr algn="ctr"/>
                      <a:r>
                        <a:rPr lang="en-US"/>
                        <a:t>ab?</a:t>
                      </a:r>
                    </a:p>
                  </a:txBody>
                  <a:tcPr/>
                </a:tc>
                <a:tc>
                  <a:txBody>
                    <a:bodyPr/>
                    <a:lstStyle/>
                    <a:p>
                      <a:r>
                        <a:rPr lang="en-US"/>
                        <a:t>An 'a', possibly followed by a 'b' .</a:t>
                      </a:r>
                    </a:p>
                  </a:txBody>
                  <a:tcPr/>
                </a:tc>
                <a:extLst>
                  <a:ext uri="{0D108BD9-81ED-4DB2-BD59-A6C34878D82A}">
                    <a16:rowId xmlns:a16="http://schemas.microsoft.com/office/drawing/2014/main" val="1126980302"/>
                  </a:ext>
                </a:extLst>
              </a:tr>
              <a:tr h="632603">
                <a:tc>
                  <a:txBody>
                    <a:bodyPr/>
                    <a:lstStyle/>
                    <a:p>
                      <a:pPr algn="ctr"/>
                      <a:r>
                        <a:rPr lang="en-US"/>
                        <a:t>\d+</a:t>
                      </a:r>
                    </a:p>
                  </a:txBody>
                  <a:tcPr/>
                </a:tc>
                <a:tc>
                  <a:txBody>
                    <a:bodyPr/>
                    <a:lstStyle/>
                    <a:p>
                      <a:r>
                        <a:rPr lang="en-US"/>
                        <a:t>A number consisting of one or more digits represented by \d.</a:t>
                      </a:r>
                    </a:p>
                  </a:txBody>
                  <a:tcPr/>
                </a:tc>
                <a:extLst>
                  <a:ext uri="{0D108BD9-81ED-4DB2-BD59-A6C34878D82A}">
                    <a16:rowId xmlns:a16="http://schemas.microsoft.com/office/drawing/2014/main" val="1690899182"/>
                  </a:ext>
                </a:extLst>
              </a:tr>
              <a:tr h="370840">
                <a:tc>
                  <a:txBody>
                    <a:bodyPr/>
                    <a:lstStyle/>
                    <a:p>
                      <a:pPr algn="ctr"/>
                      <a:r>
                        <a:rPr lang="en-US"/>
                        <a:t>[a-dA-D]\w*</a:t>
                      </a:r>
                    </a:p>
                  </a:txBody>
                  <a:tcPr/>
                </a:tc>
                <a:tc>
                  <a:txBody>
                    <a:bodyPr/>
                    <a:lstStyle/>
                    <a:p>
                      <a:r>
                        <a:rPr lang="en-US"/>
                        <a:t>A word starting with a letter between a and d in lower or upper case, followed by a sequence of zero or more "word characters" denoted by \w.</a:t>
                      </a:r>
                    </a:p>
                  </a:txBody>
                  <a:tcPr/>
                </a:tc>
                <a:extLst>
                  <a:ext uri="{0D108BD9-81ED-4DB2-BD59-A6C34878D82A}">
                    <a16:rowId xmlns:a16="http://schemas.microsoft.com/office/drawing/2014/main" val="2446219247"/>
                  </a:ext>
                </a:extLst>
              </a:tr>
              <a:tr h="370840">
                <a:tc>
                  <a:txBody>
                    <a:bodyPr/>
                    <a:lstStyle/>
                    <a:p>
                      <a:pPr algn="ctr"/>
                      <a:r>
                        <a:rPr lang="en-US"/>
                        <a:t>(-)?(\d+)(\.\d*)?</a:t>
                      </a:r>
                    </a:p>
                  </a:txBody>
                  <a:tcPr/>
                </a:tc>
                <a:tc>
                  <a:txBody>
                    <a:bodyPr/>
                    <a:lstStyle/>
                    <a:p>
                      <a:r>
                        <a:rPr lang="en-US"/>
                        <a:t>A number consisting of an optional minus sign, followed by one or more digits, optionally followed by a period and zero or more digits. </a:t>
                      </a:r>
                    </a:p>
                  </a:txBody>
                  <a:tcPr/>
                </a:tc>
                <a:extLst>
                  <a:ext uri="{0D108BD9-81ED-4DB2-BD59-A6C34878D82A}">
                    <a16:rowId xmlns:a16="http://schemas.microsoft.com/office/drawing/2014/main" val="4228400925"/>
                  </a:ext>
                </a:extLst>
              </a:tr>
            </a:tbl>
          </a:graphicData>
        </a:graphic>
      </p:graphicFrame>
      <p:sp>
        <p:nvSpPr>
          <p:cNvPr id="6" name="Rectangle: Rounded Corners 5">
            <a:extLst>
              <a:ext uri="{FF2B5EF4-FFF2-40B4-BE49-F238E27FC236}">
                <a16:creationId xmlns:a16="http://schemas.microsoft.com/office/drawing/2014/main" id="{95FD2C0B-04D3-4A85-98E1-1528673D7861}"/>
              </a:ext>
            </a:extLst>
          </p:cNvPr>
          <p:cNvSpPr/>
          <p:nvPr/>
        </p:nvSpPr>
        <p:spPr>
          <a:xfrm>
            <a:off x="1223154" y="1618532"/>
            <a:ext cx="9273393" cy="3838753"/>
          </a:xfrm>
          <a:prstGeom prst="round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a:solidFill>
                  <a:srgbClr val="CC00A3"/>
                </a:solidFill>
                <a:cs typeface="Calibri"/>
              </a:rPr>
              <a:t>import</a:t>
            </a:r>
            <a:r>
              <a:rPr lang="en-US" sz="3200">
                <a:cs typeface="Calibri"/>
              </a:rPr>
              <a:t> </a:t>
            </a:r>
            <a:r>
              <a:rPr lang="en-US" sz="3200">
                <a:solidFill>
                  <a:schemeClr val="tx1"/>
                </a:solidFill>
                <a:cs typeface="Calibri"/>
              </a:rPr>
              <a:t>scala.util.matching.Regex</a:t>
            </a:r>
          </a:p>
          <a:p>
            <a:r>
              <a:rPr lang="en-US" sz="3200">
                <a:solidFill>
                  <a:schemeClr val="accent5"/>
                </a:solidFill>
                <a:cs typeface="Calibri"/>
              </a:rPr>
              <a:t>val</a:t>
            </a:r>
            <a:r>
              <a:rPr lang="en-US" sz="3200">
                <a:cs typeface="Calibri"/>
              </a:rPr>
              <a:t> </a:t>
            </a:r>
            <a:r>
              <a:rPr lang="en-US" sz="3200">
                <a:solidFill>
                  <a:schemeClr val="tx1"/>
                </a:solidFill>
                <a:cs typeface="Calibri"/>
              </a:rPr>
              <a:t>Decimal =</a:t>
            </a:r>
            <a:r>
              <a:rPr lang="en-US" sz="3200">
                <a:cs typeface="Calibri"/>
              </a:rPr>
              <a:t> </a:t>
            </a:r>
            <a:r>
              <a:rPr lang="en-US" sz="3200">
                <a:solidFill>
                  <a:schemeClr val="accent6"/>
                </a:solidFill>
                <a:cs typeface="Calibri"/>
              </a:rPr>
              <a:t>new</a:t>
            </a:r>
            <a:r>
              <a:rPr lang="en-US" sz="3200">
                <a:cs typeface="Calibri"/>
              </a:rPr>
              <a:t> </a:t>
            </a:r>
            <a:r>
              <a:rPr lang="en-US" sz="3200">
                <a:solidFill>
                  <a:schemeClr val="tx1"/>
                </a:solidFill>
                <a:cs typeface="Calibri"/>
              </a:rPr>
              <a:t>Regex("(-)?(\\d+)(\\.\\d*)?")</a:t>
            </a:r>
          </a:p>
          <a:p>
            <a:endParaRPr lang="en-US" sz="3200">
              <a:solidFill>
                <a:schemeClr val="tx1"/>
              </a:solidFill>
              <a:cs typeface="Calibri"/>
            </a:endParaRPr>
          </a:p>
          <a:p>
            <a:r>
              <a:rPr lang="en-US" sz="3200">
                <a:solidFill>
                  <a:schemeClr val="accent5"/>
                </a:solidFill>
                <a:cs typeface="Calibri"/>
              </a:rPr>
              <a:t>val</a:t>
            </a:r>
            <a:r>
              <a:rPr lang="en-US" sz="3200">
                <a:solidFill>
                  <a:schemeClr val="tx1"/>
                </a:solidFill>
                <a:cs typeface="Calibri"/>
              </a:rPr>
              <a:t> Decimal = """(-)?(\d+)(\.\d*)?""".r</a:t>
            </a:r>
          </a:p>
        </p:txBody>
      </p:sp>
    </p:spTree>
    <p:extLst>
      <p:ext uri="{BB962C8B-B14F-4D97-AF65-F5344CB8AC3E}">
        <p14:creationId xmlns:p14="http://schemas.microsoft.com/office/powerpoint/2010/main" val="3866308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5"/>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5D0C090-766C-49ED-92A1-2089B4FF0676}"/>
              </a:ext>
            </a:extLst>
          </p:cNvPr>
          <p:cNvSpPr txBox="1"/>
          <p:nvPr/>
        </p:nvSpPr>
        <p:spPr>
          <a:xfrm>
            <a:off x="296174" y="339306"/>
            <a:ext cx="7832784"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a:cs typeface="Calibri"/>
              </a:rPr>
              <a:t>Searching for regular expressions</a:t>
            </a:r>
          </a:p>
        </p:txBody>
      </p:sp>
      <p:sp>
        <p:nvSpPr>
          <p:cNvPr id="3" name="TextBox 2">
            <a:extLst>
              <a:ext uri="{FF2B5EF4-FFF2-40B4-BE49-F238E27FC236}">
                <a16:creationId xmlns:a16="http://schemas.microsoft.com/office/drawing/2014/main" id="{B1783BB6-32C7-4BDF-B33E-4407E4A54D50}"/>
              </a:ext>
            </a:extLst>
          </p:cNvPr>
          <p:cNvSpPr txBox="1"/>
          <p:nvPr/>
        </p:nvSpPr>
        <p:spPr>
          <a:xfrm>
            <a:off x="382438" y="1201947"/>
            <a:ext cx="7746520"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a:buChar char="•"/>
            </a:pPr>
            <a:r>
              <a:rPr lang="en-US" sz="2000">
                <a:cs typeface="Calibri"/>
              </a:rPr>
              <a:t>Search for occurences of a regular expression in a string using several different operations:</a:t>
            </a:r>
            <a:endParaRPr lang="en-US"/>
          </a:p>
          <a:p>
            <a:pPr marL="914400" lvl="1" indent="-457200">
              <a:buAutoNum type="arabicPeriod"/>
            </a:pPr>
            <a:r>
              <a:rPr lang="en-US" sz="2000">
                <a:cs typeface="Calibri"/>
              </a:rPr>
              <a:t>regex findFirstIn str</a:t>
            </a:r>
          </a:p>
          <a:p>
            <a:pPr marL="914400" lvl="1" indent="-457200">
              <a:buAutoNum type="arabicPeriod"/>
            </a:pPr>
            <a:r>
              <a:rPr lang="en-US" sz="2000">
                <a:cs typeface="Calibri"/>
              </a:rPr>
              <a:t>regex findAllIn str</a:t>
            </a:r>
          </a:p>
          <a:p>
            <a:pPr marL="914400" lvl="1" indent="-457200">
              <a:buAutoNum type="arabicPeriod"/>
            </a:pPr>
            <a:r>
              <a:rPr lang="en-US" sz="2000">
                <a:cs typeface="Calibri"/>
              </a:rPr>
              <a:t>regex findPrefixOf str</a:t>
            </a:r>
          </a:p>
          <a:p>
            <a:endParaRPr lang="en-US" sz="2000">
              <a:cs typeface="Calibri"/>
            </a:endParaRPr>
          </a:p>
        </p:txBody>
      </p:sp>
      <p:sp>
        <p:nvSpPr>
          <p:cNvPr id="4" name="Rectangle: Rounded Corners 3">
            <a:extLst>
              <a:ext uri="{FF2B5EF4-FFF2-40B4-BE49-F238E27FC236}">
                <a16:creationId xmlns:a16="http://schemas.microsoft.com/office/drawing/2014/main" id="{493D172D-24C3-4ACD-96C8-648FEEBCABF0}"/>
              </a:ext>
            </a:extLst>
          </p:cNvPr>
          <p:cNvSpPr/>
          <p:nvPr/>
        </p:nvSpPr>
        <p:spPr>
          <a:xfrm>
            <a:off x="4244197" y="2439838"/>
            <a:ext cx="6556074" cy="4241318"/>
          </a:xfrm>
          <a:prstGeom prst="round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a:solidFill>
                  <a:schemeClr val="accent5"/>
                </a:solidFill>
                <a:cs typeface="Calibri" panose="020F0502020204030204"/>
              </a:rPr>
              <a:t>val</a:t>
            </a:r>
            <a:r>
              <a:rPr lang="en-US" sz="3200">
                <a:solidFill>
                  <a:schemeClr val="tx1"/>
                </a:solidFill>
                <a:cs typeface="Calibri" panose="020F0502020204030204"/>
              </a:rPr>
              <a:t> input = "for –1.0 to 99 by 3"</a:t>
            </a:r>
          </a:p>
          <a:p>
            <a:endParaRPr lang="en-US" sz="3200">
              <a:cs typeface="Calibri" panose="020F0502020204030204"/>
            </a:endParaRPr>
          </a:p>
          <a:p>
            <a:r>
              <a:rPr lang="en-US" sz="3200">
                <a:solidFill>
                  <a:schemeClr val="tx1"/>
                </a:solidFill>
                <a:cs typeface="Calibri" panose="020F0502020204030204"/>
              </a:rPr>
              <a:t>for(s &lt;- Decimal findAllIn input)</a:t>
            </a:r>
          </a:p>
          <a:p>
            <a:r>
              <a:rPr lang="en-US" sz="3200">
                <a:solidFill>
                  <a:schemeClr val="tx1"/>
                </a:solidFill>
                <a:cs typeface="Calibri" panose="020F0502020204030204"/>
              </a:rPr>
              <a:t>      println(s)</a:t>
            </a:r>
          </a:p>
          <a:p>
            <a:endParaRPr lang="en-US" sz="3200">
              <a:cs typeface="Calibri" panose="020F0502020204030204"/>
            </a:endParaRPr>
          </a:p>
          <a:p>
            <a:r>
              <a:rPr lang="en-US" sz="3200">
                <a:solidFill>
                  <a:schemeClr val="tx1"/>
                </a:solidFill>
                <a:cs typeface="Calibri" panose="020F0502020204030204"/>
              </a:rPr>
              <a:t>Decimal findFirstIn input</a:t>
            </a:r>
          </a:p>
          <a:p>
            <a:endParaRPr lang="en-US" sz="3200">
              <a:cs typeface="Calibri" panose="020F0502020204030204"/>
            </a:endParaRPr>
          </a:p>
          <a:p>
            <a:r>
              <a:rPr lang="en-US" sz="3200">
                <a:solidFill>
                  <a:schemeClr val="tx1"/>
                </a:solidFill>
                <a:cs typeface="Calibri" panose="020F0502020204030204"/>
              </a:rPr>
              <a:t>Decimal findPrefixOf input</a:t>
            </a:r>
          </a:p>
        </p:txBody>
      </p:sp>
    </p:spTree>
    <p:extLst>
      <p:ext uri="{BB962C8B-B14F-4D97-AF65-F5344CB8AC3E}">
        <p14:creationId xmlns:p14="http://schemas.microsoft.com/office/powerpoint/2010/main" val="36947985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B5FE672-DE77-4F7E-AA80-4841EFF12C34}"/>
              </a:ext>
            </a:extLst>
          </p:cNvPr>
          <p:cNvSpPr txBox="1"/>
          <p:nvPr/>
        </p:nvSpPr>
        <p:spPr>
          <a:xfrm>
            <a:off x="339306" y="310551"/>
            <a:ext cx="8939840"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a:cs typeface="Calibri"/>
              </a:rPr>
              <a:t>Extracting with regular expressions</a:t>
            </a:r>
          </a:p>
        </p:txBody>
      </p:sp>
      <p:sp>
        <p:nvSpPr>
          <p:cNvPr id="3" name="TextBox 2">
            <a:extLst>
              <a:ext uri="{FF2B5EF4-FFF2-40B4-BE49-F238E27FC236}">
                <a16:creationId xmlns:a16="http://schemas.microsoft.com/office/drawing/2014/main" id="{4BD221BE-97E9-44CA-9C5F-3231F6B29D53}"/>
              </a:ext>
            </a:extLst>
          </p:cNvPr>
          <p:cNvSpPr txBox="1"/>
          <p:nvPr/>
        </p:nvSpPr>
        <p:spPr>
          <a:xfrm>
            <a:off x="525312" y="1229803"/>
            <a:ext cx="10995803"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2000">
                <a:cs typeface="Calibri"/>
              </a:rPr>
              <a:t>Every regular expression in Scala defines an extractor</a:t>
            </a:r>
            <a:endParaRPr lang="en-US">
              <a:cs typeface="Calibri"/>
            </a:endParaRPr>
          </a:p>
          <a:p>
            <a:pPr marL="285750" indent="-285750">
              <a:buFont typeface="Arial"/>
              <a:buChar char="•"/>
            </a:pPr>
            <a:r>
              <a:rPr lang="en-US" sz="2000">
                <a:cs typeface="Calibri"/>
              </a:rPr>
              <a:t>The extractor is used to identify substrings that are matched by the groups of the regular expression</a:t>
            </a:r>
          </a:p>
        </p:txBody>
      </p:sp>
      <p:sp>
        <p:nvSpPr>
          <p:cNvPr id="4" name="Rectangle: Rounded Corners 3">
            <a:extLst>
              <a:ext uri="{FF2B5EF4-FFF2-40B4-BE49-F238E27FC236}">
                <a16:creationId xmlns:a16="http://schemas.microsoft.com/office/drawing/2014/main" id="{182F3852-CD76-4F67-B535-24C7B501ADF2}"/>
              </a:ext>
            </a:extLst>
          </p:cNvPr>
          <p:cNvSpPr/>
          <p:nvPr/>
        </p:nvSpPr>
        <p:spPr>
          <a:xfrm>
            <a:off x="590550" y="2092984"/>
            <a:ext cx="9302148" cy="4270074"/>
          </a:xfrm>
          <a:prstGeom prst="round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a:solidFill>
                  <a:schemeClr val="accent5"/>
                </a:solidFill>
                <a:cs typeface="Calibri" panose="020F0502020204030204"/>
              </a:rPr>
              <a:t>val</a:t>
            </a:r>
            <a:r>
              <a:rPr lang="en-US" sz="3200">
                <a:cs typeface="Calibri" panose="020F0502020204030204"/>
              </a:rPr>
              <a:t> </a:t>
            </a:r>
            <a:r>
              <a:rPr lang="en-US" sz="3200">
                <a:solidFill>
                  <a:schemeClr val="tx1"/>
                </a:solidFill>
                <a:cs typeface="Calibri" panose="020F0502020204030204"/>
              </a:rPr>
              <a:t>Decimal(sign, integerpart, decimalpart) = "-1.23"</a:t>
            </a:r>
            <a:endParaRPr lang="en-US">
              <a:solidFill>
                <a:schemeClr val="tx1"/>
              </a:solidFill>
              <a:cs typeface="Calibri" panose="020F0502020204030204"/>
            </a:endParaRPr>
          </a:p>
          <a:p>
            <a:endParaRPr lang="en-US" sz="3200">
              <a:solidFill>
                <a:schemeClr val="tx1"/>
              </a:solidFill>
              <a:cs typeface="Calibri" panose="020F0502020204030204"/>
            </a:endParaRPr>
          </a:p>
          <a:p>
            <a:r>
              <a:rPr lang="en-US" sz="3200">
                <a:solidFill>
                  <a:schemeClr val="accent5"/>
                </a:solidFill>
                <a:cs typeface="Calibri" panose="020F0502020204030204"/>
              </a:rPr>
              <a:t>val</a:t>
            </a:r>
            <a:r>
              <a:rPr lang="en-US" sz="3200">
                <a:solidFill>
                  <a:schemeClr val="tx1"/>
                </a:solidFill>
                <a:cs typeface="Calibri" panose="020F0502020204030204"/>
              </a:rPr>
              <a:t> Decimal(sign, integerpart, decimalpart) = "1.0"</a:t>
            </a:r>
          </a:p>
          <a:p>
            <a:endParaRPr lang="en-US" sz="3200">
              <a:solidFill>
                <a:schemeClr val="tx1"/>
              </a:solidFill>
              <a:cs typeface="Calibri" panose="020F0502020204030204"/>
            </a:endParaRPr>
          </a:p>
          <a:p>
            <a:r>
              <a:rPr lang="en-US" sz="3200">
                <a:solidFill>
                  <a:schemeClr val="tx1"/>
                </a:solidFill>
                <a:cs typeface="Calibri" panose="020F0502020204030204"/>
              </a:rPr>
              <a:t>for(Decimal(s, i, d) &lt;- Decimal findAllIn input)</a:t>
            </a:r>
          </a:p>
          <a:p>
            <a:r>
              <a:rPr lang="en-US" sz="3200">
                <a:solidFill>
                  <a:schemeClr val="tx1"/>
                </a:solidFill>
                <a:cs typeface="Calibri" panose="020F0502020204030204"/>
              </a:rPr>
              <a:t>     println("sign: " + s + ", integer: " + i +</a:t>
            </a:r>
          </a:p>
          <a:p>
            <a:r>
              <a:rPr lang="en-US" sz="3200">
                <a:solidFill>
                  <a:schemeClr val="tx1"/>
                </a:solidFill>
                <a:cs typeface="Calibri" panose="020F0502020204030204"/>
              </a:rPr>
              <a:t>            ", decimal: " + d)</a:t>
            </a:r>
          </a:p>
          <a:p>
            <a:r>
              <a:rPr lang="en-US" sz="3200">
                <a:solidFill>
                  <a:schemeClr val="tx1"/>
                </a:solidFill>
                <a:cs typeface="Calibri" panose="020F0502020204030204"/>
              </a:rPr>
              <a:t>    </a:t>
            </a:r>
          </a:p>
        </p:txBody>
      </p:sp>
    </p:spTree>
    <p:extLst>
      <p:ext uri="{BB962C8B-B14F-4D97-AF65-F5344CB8AC3E}">
        <p14:creationId xmlns:p14="http://schemas.microsoft.com/office/powerpoint/2010/main" val="8937093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Freeform: Shape 8">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Freeform: Shape 10">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AC15C95-A3BE-4831-B5A3-41525534BC4B}"/>
              </a:ext>
            </a:extLst>
          </p:cNvPr>
          <p:cNvSpPr>
            <a:spLocks noGrp="1"/>
          </p:cNvSpPr>
          <p:nvPr>
            <p:ph type="title"/>
          </p:nvPr>
        </p:nvSpPr>
        <p:spPr>
          <a:xfrm>
            <a:off x="1524003" y="1999615"/>
            <a:ext cx="9144000" cy="2764028"/>
          </a:xfrm>
        </p:spPr>
        <p:txBody>
          <a:bodyPr vert="horz" lIns="91440" tIns="45720" rIns="91440" bIns="45720" rtlCol="0" anchor="ctr">
            <a:normAutofit/>
          </a:bodyPr>
          <a:lstStyle/>
          <a:p>
            <a:pPr algn="ctr"/>
            <a:r>
              <a:rPr lang="en-US" sz="7200" kern="1200">
                <a:solidFill>
                  <a:schemeClr val="tx1"/>
                </a:solidFill>
                <a:latin typeface="+mj-lt"/>
                <a:ea typeface="+mj-ea"/>
                <a:cs typeface="+mj-cs"/>
              </a:rPr>
              <a:t>Chapter 27</a:t>
            </a:r>
            <a:br>
              <a:rPr lang="en-US" sz="7200" kern="1200">
                <a:solidFill>
                  <a:schemeClr val="tx1"/>
                </a:solidFill>
                <a:latin typeface="+mj-lt"/>
                <a:ea typeface="+mj-ea"/>
                <a:cs typeface="+mj-cs"/>
              </a:rPr>
            </a:br>
            <a:r>
              <a:rPr lang="en-US" sz="7200" kern="1200">
                <a:solidFill>
                  <a:schemeClr val="tx1"/>
                </a:solidFill>
                <a:latin typeface="+mj-lt"/>
                <a:ea typeface="+mj-ea"/>
                <a:cs typeface="+mj-cs"/>
              </a:rPr>
              <a:t>Annotations</a:t>
            </a:r>
          </a:p>
        </p:txBody>
      </p:sp>
      <p:sp>
        <p:nvSpPr>
          <p:cNvPr id="13" name="Rectangle 12">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072568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C0A5984-406F-4F0C-AA40-E8639C4590D0}"/>
              </a:ext>
            </a:extLst>
          </p:cNvPr>
          <p:cNvSpPr txBox="1"/>
          <p:nvPr/>
        </p:nvSpPr>
        <p:spPr>
          <a:xfrm>
            <a:off x="411192" y="368060"/>
            <a:ext cx="7272067"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a:cs typeface="Calibri"/>
              </a:rPr>
              <a:t>Why have annotations?</a:t>
            </a:r>
          </a:p>
        </p:txBody>
      </p:sp>
      <p:sp>
        <p:nvSpPr>
          <p:cNvPr id="3" name="TextBox 2">
            <a:extLst>
              <a:ext uri="{FF2B5EF4-FFF2-40B4-BE49-F238E27FC236}">
                <a16:creationId xmlns:a16="http://schemas.microsoft.com/office/drawing/2014/main" id="{11027AC8-2674-4629-8EDA-9D442D413061}"/>
              </a:ext>
            </a:extLst>
          </p:cNvPr>
          <p:cNvSpPr txBox="1"/>
          <p:nvPr/>
        </p:nvSpPr>
        <p:spPr>
          <a:xfrm>
            <a:off x="683464" y="1129162"/>
            <a:ext cx="10348821"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2000">
                <a:cs typeface="Calibri"/>
              </a:rPr>
              <a:t>There are many things you can do with a program other than compiling and running it (</a:t>
            </a:r>
            <a:r>
              <a:rPr lang="en-US" sz="2000" i="1">
                <a:cs typeface="Calibri"/>
              </a:rPr>
              <a:t>meta-programming tools</a:t>
            </a:r>
            <a:r>
              <a:rPr lang="en-US" sz="2000">
                <a:cs typeface="Calibri"/>
              </a:rPr>
              <a:t>):</a:t>
            </a:r>
          </a:p>
          <a:p>
            <a:pPr marL="914400" lvl="1" indent="-457200">
              <a:buAutoNum type="arabicPeriod"/>
            </a:pPr>
            <a:r>
              <a:rPr lang="en-US" sz="2000">
                <a:cs typeface="Calibri"/>
              </a:rPr>
              <a:t>Automatic generation of documentation </a:t>
            </a:r>
          </a:p>
          <a:p>
            <a:pPr marL="914400" lvl="1" indent="-457200">
              <a:buAutoNum type="arabicPeriod"/>
            </a:pPr>
            <a:r>
              <a:rPr lang="en-US" sz="2000">
                <a:cs typeface="Calibri"/>
              </a:rPr>
              <a:t>Pretty printing code so that it matches your preferred style</a:t>
            </a:r>
            <a:endParaRPr lang="en-US"/>
          </a:p>
          <a:p>
            <a:pPr marL="914400" lvl="1" indent="-457200">
              <a:buAutoNum type="arabicPeriod"/>
            </a:pPr>
            <a:r>
              <a:rPr lang="en-US" sz="2000">
                <a:cs typeface="Calibri"/>
              </a:rPr>
              <a:t>Checking code for common errors </a:t>
            </a:r>
          </a:p>
          <a:p>
            <a:pPr marL="914400" lvl="1" indent="-457200">
              <a:buAutoNum type="arabicPeriod"/>
            </a:pPr>
            <a:r>
              <a:rPr lang="en-US" sz="2000">
                <a:cs typeface="Calibri"/>
              </a:rPr>
              <a:t>Experimental type checking</a:t>
            </a:r>
          </a:p>
        </p:txBody>
      </p:sp>
      <p:sp>
        <p:nvSpPr>
          <p:cNvPr id="4" name="TextBox 3">
            <a:extLst>
              <a:ext uri="{FF2B5EF4-FFF2-40B4-BE49-F238E27FC236}">
                <a16:creationId xmlns:a16="http://schemas.microsoft.com/office/drawing/2014/main" id="{97DA3941-E0D1-4031-90E9-3609D02247D8}"/>
              </a:ext>
            </a:extLst>
          </p:cNvPr>
          <p:cNvSpPr txBox="1"/>
          <p:nvPr/>
        </p:nvSpPr>
        <p:spPr>
          <a:xfrm>
            <a:off x="682565" y="2580376"/>
            <a:ext cx="10334444" cy="378565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endParaRPr lang="en-US" sz="2000">
              <a:cs typeface="Calibri"/>
            </a:endParaRPr>
          </a:p>
          <a:p>
            <a:endParaRPr lang="en-US" sz="2000">
              <a:cs typeface="Calibri"/>
            </a:endParaRPr>
          </a:p>
          <a:p>
            <a:pPr marL="285750" indent="-285750">
              <a:buFont typeface="Arial"/>
              <a:buChar char="•"/>
            </a:pPr>
            <a:r>
              <a:rPr lang="en-US" sz="2000">
                <a:cs typeface="Calibri"/>
              </a:rPr>
              <a:t>Annotations can improve the previously listed tools by:</a:t>
            </a:r>
          </a:p>
          <a:p>
            <a:pPr marL="914400" lvl="1" indent="-457200">
              <a:buAutoNum type="arabicPeriod"/>
            </a:pPr>
            <a:r>
              <a:rPr lang="en-US" sz="2000">
                <a:cs typeface="Calibri"/>
              </a:rPr>
              <a:t>A documentation generator could be instructed to document certain methods as deprecated</a:t>
            </a:r>
          </a:p>
          <a:p>
            <a:pPr marL="914400" lvl="1" indent="-457200">
              <a:buAutoNum type="arabicPeriod"/>
            </a:pPr>
            <a:r>
              <a:rPr lang="en-US" sz="2000">
                <a:cs typeface="Calibri"/>
              </a:rPr>
              <a:t>A pretty printer could be instructed to skip over parts of the program that have been carefully formatted</a:t>
            </a:r>
          </a:p>
          <a:p>
            <a:pPr marL="914400" lvl="1" indent="-457200">
              <a:buAutoNum type="arabicPeriod"/>
            </a:pPr>
            <a:r>
              <a:rPr lang="en-US" sz="2000">
                <a:cs typeface="Calibri"/>
              </a:rPr>
              <a:t>A checker for non-closed files could be instructed to ignore a particular file that has been manually verified to be closed</a:t>
            </a:r>
          </a:p>
          <a:p>
            <a:pPr marL="914400" lvl="1" indent="-457200">
              <a:buAutoNum type="arabicPeriod"/>
            </a:pPr>
            <a:r>
              <a:rPr lang="en-US" sz="2000">
                <a:cs typeface="Calibri"/>
              </a:rPr>
              <a:t>A side-effect checker could be instructed to verify that a specified method has no side effects</a:t>
            </a:r>
          </a:p>
          <a:p>
            <a:pPr marL="914400" lvl="1" indent="-457200">
              <a:buAutoNum type="arabicPeriod"/>
            </a:pPr>
            <a:endParaRPr lang="en-US" sz="2000">
              <a:cs typeface="Calibri"/>
            </a:endParaRPr>
          </a:p>
        </p:txBody>
      </p:sp>
    </p:spTree>
    <p:extLst>
      <p:ext uri="{BB962C8B-B14F-4D97-AF65-F5344CB8AC3E}">
        <p14:creationId xmlns:p14="http://schemas.microsoft.com/office/powerpoint/2010/main" val="1416039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
            <a:extLst>
              <a:ext uri="{FF2B5EF4-FFF2-40B4-BE49-F238E27FC236}">
                <a16:creationId xmlns:a16="http://schemas.microsoft.com/office/drawing/2014/main" id="{701D8D40-7F86-42BB-97CF-12A7A82AAED6}"/>
              </a:ext>
            </a:extLst>
          </p:cNvPr>
          <p:cNvSpPr/>
          <p:nvPr/>
        </p:nvSpPr>
        <p:spPr>
          <a:xfrm>
            <a:off x="217637" y="181695"/>
            <a:ext cx="5664677" cy="6369167"/>
          </a:xfrm>
          <a:prstGeom prst="round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a:solidFill>
                  <a:schemeClr val="accent5"/>
                </a:solidFill>
                <a:cs typeface="Calibri" panose="020F0502020204030204"/>
              </a:rPr>
              <a:t>def</a:t>
            </a:r>
            <a:r>
              <a:rPr lang="en-US" sz="3200">
                <a:cs typeface="Calibri" panose="020F0502020204030204"/>
              </a:rPr>
              <a:t> </a:t>
            </a:r>
            <a:r>
              <a:rPr lang="en-US" sz="3200">
                <a:solidFill>
                  <a:schemeClr val="tx1"/>
                </a:solidFill>
                <a:cs typeface="Calibri" panose="020F0502020204030204"/>
              </a:rPr>
              <a:t>isEmail(s:</a:t>
            </a:r>
            <a:r>
              <a:rPr lang="en-US" sz="3200">
                <a:cs typeface="Calibri" panose="020F0502020204030204"/>
              </a:rPr>
              <a:t> </a:t>
            </a:r>
            <a:r>
              <a:rPr lang="en-US" sz="3200">
                <a:solidFill>
                  <a:srgbClr val="FF6A00"/>
                </a:solidFill>
                <a:cs typeface="Calibri" panose="020F0502020204030204"/>
              </a:rPr>
              <a:t>String</a:t>
            </a:r>
            <a:r>
              <a:rPr lang="en-US" sz="3200">
                <a:solidFill>
                  <a:schemeClr val="tx1"/>
                </a:solidFill>
                <a:cs typeface="Calibri" panose="020F0502020204030204"/>
              </a:rPr>
              <a:t>):</a:t>
            </a:r>
            <a:r>
              <a:rPr lang="en-US" sz="3200">
                <a:cs typeface="Calibri" panose="020F0502020204030204"/>
              </a:rPr>
              <a:t> </a:t>
            </a:r>
            <a:r>
              <a:rPr lang="en-US" sz="3200">
                <a:solidFill>
                  <a:srgbClr val="FF6A00"/>
                </a:solidFill>
                <a:cs typeface="Calibri" panose="020F0502020204030204"/>
              </a:rPr>
              <a:t>Boolean</a:t>
            </a:r>
          </a:p>
          <a:p>
            <a:r>
              <a:rPr lang="en-US" sz="3200">
                <a:solidFill>
                  <a:schemeClr val="accent5"/>
                </a:solidFill>
                <a:cs typeface="Calibri" panose="020F0502020204030204"/>
              </a:rPr>
              <a:t>def</a:t>
            </a:r>
            <a:r>
              <a:rPr lang="en-US" sz="3200">
                <a:cs typeface="Calibri" panose="020F0502020204030204"/>
              </a:rPr>
              <a:t> </a:t>
            </a:r>
            <a:r>
              <a:rPr lang="en-US" sz="3200">
                <a:solidFill>
                  <a:schemeClr val="tx1"/>
                </a:solidFill>
                <a:cs typeface="Calibri" panose="020F0502020204030204"/>
              </a:rPr>
              <a:t>domain(s:</a:t>
            </a:r>
            <a:r>
              <a:rPr lang="en-US" sz="3200">
                <a:cs typeface="Calibri" panose="020F0502020204030204"/>
              </a:rPr>
              <a:t> </a:t>
            </a:r>
            <a:r>
              <a:rPr lang="en-US" sz="3200">
                <a:solidFill>
                  <a:srgbClr val="FF6A00"/>
                </a:solidFill>
                <a:cs typeface="Calibri" panose="020F0502020204030204"/>
              </a:rPr>
              <a:t>String</a:t>
            </a:r>
            <a:r>
              <a:rPr lang="en-US" sz="3200">
                <a:solidFill>
                  <a:schemeClr val="tx1"/>
                </a:solidFill>
                <a:cs typeface="Calibri" panose="020F0502020204030204"/>
              </a:rPr>
              <a:t>): </a:t>
            </a:r>
            <a:r>
              <a:rPr lang="en-US" sz="3200">
                <a:solidFill>
                  <a:srgbClr val="FF6A00"/>
                </a:solidFill>
                <a:cs typeface="Calibri" panose="020F0502020204030204"/>
              </a:rPr>
              <a:t>String</a:t>
            </a:r>
          </a:p>
          <a:p>
            <a:r>
              <a:rPr lang="en-US" sz="3200">
                <a:solidFill>
                  <a:schemeClr val="accent5"/>
                </a:solidFill>
                <a:cs typeface="Calibri" panose="020F0502020204030204"/>
              </a:rPr>
              <a:t>def</a:t>
            </a:r>
            <a:r>
              <a:rPr lang="en-US" sz="3200">
                <a:cs typeface="Calibri" panose="020F0502020204030204"/>
              </a:rPr>
              <a:t> </a:t>
            </a:r>
            <a:r>
              <a:rPr lang="en-US" sz="3200">
                <a:solidFill>
                  <a:schemeClr val="tx1"/>
                </a:solidFill>
                <a:cs typeface="Calibri" panose="020F0502020204030204"/>
              </a:rPr>
              <a:t>user(s:</a:t>
            </a:r>
            <a:r>
              <a:rPr lang="en-US" sz="3200">
                <a:cs typeface="Calibri" panose="020F0502020204030204"/>
              </a:rPr>
              <a:t> </a:t>
            </a:r>
            <a:r>
              <a:rPr lang="en-US" sz="3200">
                <a:solidFill>
                  <a:srgbClr val="FF6A00"/>
                </a:solidFill>
                <a:cs typeface="Calibri" panose="020F0502020204030204"/>
              </a:rPr>
              <a:t>String</a:t>
            </a:r>
            <a:r>
              <a:rPr lang="en-US" sz="3200">
                <a:solidFill>
                  <a:schemeClr val="tx1"/>
                </a:solidFill>
                <a:cs typeface="Calibri" panose="020F0502020204030204"/>
              </a:rPr>
              <a:t>):</a:t>
            </a:r>
            <a:r>
              <a:rPr lang="en-US" sz="3200">
                <a:cs typeface="Calibri" panose="020F0502020204030204"/>
              </a:rPr>
              <a:t> </a:t>
            </a:r>
            <a:r>
              <a:rPr lang="en-US" sz="3200">
                <a:solidFill>
                  <a:srgbClr val="FF6A00"/>
                </a:solidFill>
                <a:cs typeface="Calibri" panose="020F0502020204030204"/>
              </a:rPr>
              <a:t>String</a:t>
            </a:r>
          </a:p>
          <a:p>
            <a:endParaRPr lang="en-US" sz="3200">
              <a:solidFill>
                <a:srgbClr val="FF6A00"/>
              </a:solidFill>
              <a:cs typeface="Calibri" panose="020F0502020204030204"/>
            </a:endParaRPr>
          </a:p>
          <a:p>
            <a:r>
              <a:rPr lang="en-US" sz="3200">
                <a:solidFill>
                  <a:schemeClr val="tx1"/>
                </a:solidFill>
                <a:cs typeface="Calibri" panose="020F0502020204030204"/>
              </a:rPr>
              <a:t>if(</a:t>
            </a:r>
            <a:r>
              <a:rPr lang="en-US" sz="3200" err="1">
                <a:solidFill>
                  <a:schemeClr val="tx1"/>
                </a:solidFill>
                <a:cs typeface="Calibri" panose="020F0502020204030204"/>
              </a:rPr>
              <a:t>isEmail</a:t>
            </a:r>
            <a:r>
              <a:rPr lang="en-US" sz="3200">
                <a:solidFill>
                  <a:schemeClr val="tx1"/>
                </a:solidFill>
                <a:cs typeface="Calibri" panose="020F0502020204030204"/>
              </a:rPr>
              <a:t>(s)) </a:t>
            </a:r>
            <a:r>
              <a:rPr lang="en-US" sz="3200" err="1">
                <a:solidFill>
                  <a:schemeClr val="tx1"/>
                </a:solidFill>
                <a:cs typeface="Calibri" panose="020F0502020204030204"/>
              </a:rPr>
              <a:t>println</a:t>
            </a:r>
            <a:r>
              <a:rPr lang="en-US" sz="3200">
                <a:solidFill>
                  <a:schemeClr val="tx1"/>
                </a:solidFill>
                <a:cs typeface="Calibri" panose="020F0502020204030204"/>
              </a:rPr>
              <a:t>(user(s) + </a:t>
            </a:r>
          </a:p>
          <a:p>
            <a:r>
              <a:rPr lang="en-US" sz="3200">
                <a:solidFill>
                  <a:schemeClr val="tx1"/>
                </a:solidFill>
                <a:cs typeface="Calibri" panose="020F0502020204030204"/>
              </a:rPr>
              <a:t>    " AT " + domain(s))</a:t>
            </a:r>
          </a:p>
          <a:p>
            <a:r>
              <a:rPr lang="en-US" sz="3200">
                <a:solidFill>
                  <a:schemeClr val="tx1"/>
                </a:solidFill>
                <a:cs typeface="Calibri" panose="020F0502020204030204"/>
              </a:rPr>
              <a:t>else </a:t>
            </a:r>
            <a:r>
              <a:rPr lang="en-US" sz="3200" err="1">
                <a:solidFill>
                  <a:schemeClr val="tx1"/>
                </a:solidFill>
                <a:cs typeface="Calibri" panose="020F0502020204030204"/>
              </a:rPr>
              <a:t>println</a:t>
            </a:r>
            <a:r>
              <a:rPr lang="en-US" sz="3200">
                <a:solidFill>
                  <a:schemeClr val="tx1"/>
                </a:solidFill>
                <a:cs typeface="Calibri" panose="020F0502020204030204"/>
              </a:rPr>
              <a:t>("not an email </a:t>
            </a:r>
          </a:p>
          <a:p>
            <a:r>
              <a:rPr lang="en-US" sz="3200">
                <a:solidFill>
                  <a:schemeClr val="tx1"/>
                </a:solidFill>
                <a:cs typeface="Calibri" panose="020F0502020204030204"/>
              </a:rPr>
              <a:t>    address")</a:t>
            </a:r>
          </a:p>
        </p:txBody>
      </p:sp>
      <p:sp>
        <p:nvSpPr>
          <p:cNvPr id="4" name="Rectangle: Rounded Corners 3">
            <a:extLst>
              <a:ext uri="{FF2B5EF4-FFF2-40B4-BE49-F238E27FC236}">
                <a16:creationId xmlns:a16="http://schemas.microsoft.com/office/drawing/2014/main" id="{7F3BA3D3-9A6C-4C59-B394-0C04F85C28E4}"/>
              </a:ext>
            </a:extLst>
          </p:cNvPr>
          <p:cNvSpPr/>
          <p:nvPr/>
        </p:nvSpPr>
        <p:spPr>
          <a:xfrm>
            <a:off x="6312739" y="180795"/>
            <a:ext cx="5750940" cy="6369167"/>
          </a:xfrm>
          <a:prstGeom prst="round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a:solidFill>
                  <a:schemeClr val="tx1"/>
                </a:solidFill>
                <a:cs typeface="Calibri" panose="020F0502020204030204"/>
              </a:rPr>
              <a:t>s</a:t>
            </a:r>
            <a:r>
              <a:rPr lang="en-US" sz="3200">
                <a:cs typeface="Calibri" panose="020F0502020204030204"/>
              </a:rPr>
              <a:t> </a:t>
            </a:r>
            <a:r>
              <a:rPr lang="en-US" sz="3200">
                <a:solidFill>
                  <a:schemeClr val="accent6"/>
                </a:solidFill>
                <a:cs typeface="Calibri" panose="020F0502020204030204"/>
              </a:rPr>
              <a:t>match</a:t>
            </a:r>
            <a:r>
              <a:rPr lang="en-US" sz="3200">
                <a:cs typeface="Calibri" panose="020F0502020204030204"/>
              </a:rPr>
              <a:t> </a:t>
            </a:r>
            <a:r>
              <a:rPr lang="en-US" sz="3200">
                <a:solidFill>
                  <a:schemeClr val="tx1"/>
                </a:solidFill>
                <a:cs typeface="Calibri" panose="020F0502020204030204"/>
              </a:rPr>
              <a:t>{</a:t>
            </a:r>
          </a:p>
          <a:p>
            <a:r>
              <a:rPr lang="en-US" sz="3200">
                <a:cs typeface="Calibri" panose="020F0502020204030204"/>
              </a:rPr>
              <a:t>   </a:t>
            </a:r>
            <a:r>
              <a:rPr lang="en-US" sz="3200">
                <a:solidFill>
                  <a:schemeClr val="accent6"/>
                </a:solidFill>
                <a:cs typeface="Calibri" panose="020F0502020204030204"/>
              </a:rPr>
              <a:t>case</a:t>
            </a:r>
            <a:r>
              <a:rPr lang="en-US" sz="3200">
                <a:cs typeface="Calibri" panose="020F0502020204030204"/>
              </a:rPr>
              <a:t> </a:t>
            </a:r>
            <a:r>
              <a:rPr lang="en-US" sz="3200">
                <a:solidFill>
                  <a:schemeClr val="tx1"/>
                </a:solidFill>
                <a:cs typeface="Calibri" panose="020F0502020204030204"/>
              </a:rPr>
              <a:t>Email(user, domain) =&gt;</a:t>
            </a:r>
          </a:p>
          <a:p>
            <a:r>
              <a:rPr lang="en-US" sz="3200">
                <a:solidFill>
                  <a:schemeClr val="tx1"/>
                </a:solidFill>
                <a:cs typeface="Calibri" panose="020F0502020204030204"/>
              </a:rPr>
              <a:t>        </a:t>
            </a:r>
            <a:r>
              <a:rPr lang="en-US" sz="3200" err="1">
                <a:solidFill>
                  <a:schemeClr val="tx1"/>
                </a:solidFill>
                <a:cs typeface="Calibri" panose="020F0502020204030204"/>
              </a:rPr>
              <a:t>println</a:t>
            </a:r>
            <a:r>
              <a:rPr lang="en-US" sz="3200">
                <a:solidFill>
                  <a:schemeClr val="tx1"/>
                </a:solidFill>
                <a:cs typeface="Calibri" panose="020F0502020204030204"/>
              </a:rPr>
              <a:t>(user + " AT " + </a:t>
            </a:r>
          </a:p>
          <a:p>
            <a:r>
              <a:rPr lang="en-US" sz="3200">
                <a:solidFill>
                  <a:schemeClr val="tx1"/>
                </a:solidFill>
                <a:cs typeface="Calibri" panose="020F0502020204030204"/>
              </a:rPr>
              <a:t>        domain)</a:t>
            </a:r>
          </a:p>
          <a:p>
            <a:r>
              <a:rPr lang="en-US" sz="3200">
                <a:cs typeface="Calibri" panose="020F0502020204030204"/>
              </a:rPr>
              <a:t>   </a:t>
            </a:r>
            <a:r>
              <a:rPr lang="en-US" sz="3200">
                <a:solidFill>
                  <a:schemeClr val="accent6"/>
                </a:solidFill>
                <a:cs typeface="Calibri" panose="020F0502020204030204"/>
              </a:rPr>
              <a:t>case</a:t>
            </a:r>
            <a:r>
              <a:rPr lang="en-US" sz="3200">
                <a:cs typeface="Calibri" panose="020F0502020204030204"/>
              </a:rPr>
              <a:t> </a:t>
            </a:r>
            <a:r>
              <a:rPr lang="en-US" sz="3200">
                <a:solidFill>
                  <a:schemeClr val="tx1"/>
                </a:solidFill>
                <a:cs typeface="Calibri" panose="020F0502020204030204"/>
              </a:rPr>
              <a:t>_ =&gt; </a:t>
            </a:r>
            <a:r>
              <a:rPr lang="en-US" sz="3200" err="1">
                <a:solidFill>
                  <a:schemeClr val="tx1"/>
                </a:solidFill>
                <a:cs typeface="Calibri" panose="020F0502020204030204"/>
              </a:rPr>
              <a:t>println</a:t>
            </a:r>
            <a:r>
              <a:rPr lang="en-US" sz="3200">
                <a:solidFill>
                  <a:schemeClr val="tx1"/>
                </a:solidFill>
                <a:cs typeface="Calibri" panose="020F0502020204030204"/>
              </a:rPr>
              <a:t>("not an </a:t>
            </a:r>
          </a:p>
          <a:p>
            <a:r>
              <a:rPr lang="en-US" sz="3200">
                <a:solidFill>
                  <a:schemeClr val="tx1"/>
                </a:solidFill>
                <a:cs typeface="Calibri" panose="020F0502020204030204"/>
              </a:rPr>
              <a:t>         email address")</a:t>
            </a:r>
          </a:p>
        </p:txBody>
      </p:sp>
    </p:spTree>
    <p:extLst>
      <p:ext uri="{BB962C8B-B14F-4D97-AF65-F5344CB8AC3E}">
        <p14:creationId xmlns:p14="http://schemas.microsoft.com/office/powerpoint/2010/main" val="12630218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B5C59D2-8F66-4080-B5E0-BC4D1AEBB308}"/>
              </a:ext>
            </a:extLst>
          </p:cNvPr>
          <p:cNvSpPr txBox="1"/>
          <p:nvPr/>
        </p:nvSpPr>
        <p:spPr>
          <a:xfrm>
            <a:off x="339306" y="339306"/>
            <a:ext cx="6395049"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a:cs typeface="Calibri"/>
              </a:rPr>
              <a:t>Syntax of annotations</a:t>
            </a:r>
          </a:p>
        </p:txBody>
      </p:sp>
      <p:sp>
        <p:nvSpPr>
          <p:cNvPr id="3" name="Rectangle: Rounded Corners 2">
            <a:extLst>
              <a:ext uri="{FF2B5EF4-FFF2-40B4-BE49-F238E27FC236}">
                <a16:creationId xmlns:a16="http://schemas.microsoft.com/office/drawing/2014/main" id="{DD6DED8E-0274-49A4-A3ED-38D4B14CA81E}"/>
              </a:ext>
            </a:extLst>
          </p:cNvPr>
          <p:cNvSpPr/>
          <p:nvPr/>
        </p:nvSpPr>
        <p:spPr>
          <a:xfrm>
            <a:off x="749599" y="1835091"/>
            <a:ext cx="6671093" cy="2947357"/>
          </a:xfrm>
          <a:prstGeom prst="round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a:solidFill>
                  <a:srgbClr val="2E32E8"/>
                </a:solidFill>
                <a:cs typeface="Calibri" panose="020F0502020204030204"/>
              </a:rPr>
              <a:t>@deprecated</a:t>
            </a:r>
            <a:r>
              <a:rPr lang="en-US" sz="3200">
                <a:cs typeface="Calibri" panose="020F0502020204030204"/>
              </a:rPr>
              <a:t> </a:t>
            </a:r>
            <a:r>
              <a:rPr lang="en-US" sz="3200">
                <a:solidFill>
                  <a:schemeClr val="accent5"/>
                </a:solidFill>
                <a:cs typeface="Calibri" panose="020F0502020204030204"/>
              </a:rPr>
              <a:t>def</a:t>
            </a:r>
            <a:r>
              <a:rPr lang="en-US" sz="3200">
                <a:cs typeface="Calibri" panose="020F0502020204030204"/>
              </a:rPr>
              <a:t> </a:t>
            </a:r>
            <a:r>
              <a:rPr lang="en-US" sz="3200">
                <a:solidFill>
                  <a:schemeClr val="tx1"/>
                </a:solidFill>
                <a:cs typeface="Calibri" panose="020F0502020204030204"/>
              </a:rPr>
              <a:t>bigMistake() = //...</a:t>
            </a:r>
          </a:p>
          <a:p>
            <a:endParaRPr lang="en-US" sz="3200">
              <a:solidFill>
                <a:schemeClr val="tx1"/>
              </a:solidFill>
              <a:cs typeface="Calibri" panose="020F0502020204030204"/>
            </a:endParaRPr>
          </a:p>
          <a:p>
            <a:r>
              <a:rPr lang="en-US" sz="3200">
                <a:solidFill>
                  <a:schemeClr val="tx1"/>
                </a:solidFill>
                <a:cs typeface="Calibri" panose="020F0502020204030204"/>
              </a:rPr>
              <a:t>(e: </a:t>
            </a:r>
            <a:r>
              <a:rPr lang="en-US" sz="3200">
                <a:solidFill>
                  <a:srgbClr val="2E32E8"/>
                </a:solidFill>
                <a:cs typeface="Calibri" panose="020F0502020204030204"/>
              </a:rPr>
              <a:t>@unchecked</a:t>
            </a:r>
            <a:r>
              <a:rPr lang="en-US" sz="3200">
                <a:solidFill>
                  <a:schemeClr val="tx1"/>
                </a:solidFill>
                <a:cs typeface="Calibri" panose="020F0502020204030204"/>
              </a:rPr>
              <a:t>) </a:t>
            </a:r>
            <a:r>
              <a:rPr lang="en-US" sz="3200">
                <a:solidFill>
                  <a:schemeClr val="accent6"/>
                </a:solidFill>
                <a:cs typeface="Calibri" panose="020F0502020204030204"/>
              </a:rPr>
              <a:t>match</a:t>
            </a:r>
            <a:r>
              <a:rPr lang="en-US" sz="3200">
                <a:solidFill>
                  <a:schemeClr val="tx1"/>
                </a:solidFill>
                <a:cs typeface="Calibri" panose="020F0502020204030204"/>
              </a:rPr>
              <a:t> {</a:t>
            </a:r>
          </a:p>
          <a:p>
            <a:r>
              <a:rPr lang="en-US" sz="3200">
                <a:solidFill>
                  <a:schemeClr val="tx1"/>
                </a:solidFill>
                <a:cs typeface="Calibri" panose="020F0502020204030204"/>
              </a:rPr>
              <a:t>      // non-exhaustive cases</a:t>
            </a:r>
          </a:p>
          <a:p>
            <a:r>
              <a:rPr lang="en-US" sz="3200">
                <a:solidFill>
                  <a:schemeClr val="tx1"/>
                </a:solidFill>
                <a:cs typeface="Calibri" panose="020F0502020204030204"/>
              </a:rPr>
              <a:t>}</a:t>
            </a:r>
          </a:p>
        </p:txBody>
      </p:sp>
      <p:sp>
        <p:nvSpPr>
          <p:cNvPr id="5" name="TextBox 4">
            <a:extLst>
              <a:ext uri="{FF2B5EF4-FFF2-40B4-BE49-F238E27FC236}">
                <a16:creationId xmlns:a16="http://schemas.microsoft.com/office/drawing/2014/main" id="{FD62D412-B1EA-4F6B-BAC2-FECF679EE7B4}"/>
              </a:ext>
            </a:extLst>
          </p:cNvPr>
          <p:cNvSpPr txBox="1"/>
          <p:nvPr/>
        </p:nvSpPr>
        <p:spPr>
          <a:xfrm>
            <a:off x="336610" y="1098610"/>
            <a:ext cx="7631501"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2000">
                <a:cs typeface="Calibri"/>
              </a:rPr>
              <a:t>Annotations have a richer general form: </a:t>
            </a:r>
            <a:r>
              <a:rPr lang="en-US" sz="2000" i="1">
                <a:cs typeface="Calibri"/>
              </a:rPr>
              <a:t>@annot(exp1, exp2, …)</a:t>
            </a:r>
            <a:endParaRPr lang="en-US" i="1">
              <a:cs typeface="Calibri"/>
            </a:endParaRPr>
          </a:p>
        </p:txBody>
      </p:sp>
      <p:sp>
        <p:nvSpPr>
          <p:cNvPr id="6" name="Rectangle: Rounded Corners 5">
            <a:extLst>
              <a:ext uri="{FF2B5EF4-FFF2-40B4-BE49-F238E27FC236}">
                <a16:creationId xmlns:a16="http://schemas.microsoft.com/office/drawing/2014/main" id="{A55AD622-514B-433D-AF6B-34AB54F78A61}"/>
              </a:ext>
            </a:extLst>
          </p:cNvPr>
          <p:cNvSpPr/>
          <p:nvPr/>
        </p:nvSpPr>
        <p:spPr>
          <a:xfrm>
            <a:off x="1465773" y="1832396"/>
            <a:ext cx="9100864" cy="3436187"/>
          </a:xfrm>
          <a:prstGeom prst="round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a:solidFill>
                  <a:srgbClr val="CC00A3"/>
                </a:solidFill>
                <a:cs typeface="Calibri" panose="020F0502020204030204"/>
              </a:rPr>
              <a:t>import</a:t>
            </a:r>
            <a:r>
              <a:rPr lang="en-US" sz="3200">
                <a:cs typeface="Calibri" panose="020F0502020204030204"/>
              </a:rPr>
              <a:t> </a:t>
            </a:r>
            <a:r>
              <a:rPr lang="en-US" sz="3200">
                <a:solidFill>
                  <a:schemeClr val="tx1"/>
                </a:solidFill>
                <a:cs typeface="Calibri" panose="020F0502020204030204"/>
              </a:rPr>
              <a:t>annotation.</a:t>
            </a:r>
          </a:p>
          <a:p>
            <a:r>
              <a:rPr lang="en-US" sz="3200">
                <a:solidFill>
                  <a:srgbClr val="CC00A3"/>
                </a:solidFill>
                <a:cs typeface="Calibri" panose="020F0502020204030204"/>
              </a:rPr>
              <a:t>class</a:t>
            </a:r>
            <a:r>
              <a:rPr lang="en-US" sz="3200">
                <a:solidFill>
                  <a:schemeClr val="tx1"/>
                </a:solidFill>
                <a:cs typeface="Calibri" panose="020F0502020204030204"/>
              </a:rPr>
              <a:t> strategy(arg: Annotation) </a:t>
            </a:r>
            <a:r>
              <a:rPr lang="en-US" sz="3200">
                <a:solidFill>
                  <a:schemeClr val="accent6"/>
                </a:solidFill>
                <a:cs typeface="Calibri" panose="020F0502020204030204"/>
              </a:rPr>
              <a:t>extends</a:t>
            </a:r>
            <a:r>
              <a:rPr lang="en-US" sz="3200">
                <a:solidFill>
                  <a:schemeClr val="tx1"/>
                </a:solidFill>
                <a:cs typeface="Calibri" panose="020F0502020204030204"/>
              </a:rPr>
              <a:t> Annotation</a:t>
            </a:r>
          </a:p>
          <a:p>
            <a:r>
              <a:rPr lang="en-US" sz="3200">
                <a:solidFill>
                  <a:srgbClr val="CC00A3"/>
                </a:solidFill>
                <a:cs typeface="Calibri" panose="020F0502020204030204"/>
              </a:rPr>
              <a:t>class</a:t>
            </a:r>
            <a:r>
              <a:rPr lang="en-US" sz="3200">
                <a:solidFill>
                  <a:schemeClr val="tx1"/>
                </a:solidFill>
                <a:cs typeface="Calibri" panose="020F0502020204030204"/>
              </a:rPr>
              <a:t> delayed </a:t>
            </a:r>
            <a:r>
              <a:rPr lang="en-US" sz="3200">
                <a:solidFill>
                  <a:schemeClr val="accent6"/>
                </a:solidFill>
                <a:cs typeface="Calibri" panose="020F0502020204030204"/>
              </a:rPr>
              <a:t>extends</a:t>
            </a:r>
            <a:r>
              <a:rPr lang="en-US" sz="3200">
                <a:solidFill>
                  <a:schemeClr val="tx1"/>
                </a:solidFill>
                <a:cs typeface="Calibri" panose="020F0502020204030204"/>
              </a:rPr>
              <a:t> Annotation</a:t>
            </a:r>
          </a:p>
          <a:p>
            <a:r>
              <a:rPr lang="en-US" sz="3200">
                <a:solidFill>
                  <a:srgbClr val="2E32E8"/>
                </a:solidFill>
                <a:cs typeface="Calibri" panose="020F0502020204030204"/>
              </a:rPr>
              <a:t>@strategy</a:t>
            </a:r>
            <a:r>
              <a:rPr lang="en-US" sz="3200">
                <a:solidFill>
                  <a:schemeClr val="tx1"/>
                </a:solidFill>
                <a:cs typeface="Calibri" panose="020F0502020204030204"/>
              </a:rPr>
              <a:t>(</a:t>
            </a:r>
            <a:r>
              <a:rPr lang="en-US" sz="3200">
                <a:solidFill>
                  <a:srgbClr val="2E32E8"/>
                </a:solidFill>
                <a:cs typeface="Calibri" panose="020F0502020204030204"/>
              </a:rPr>
              <a:t>@delayed</a:t>
            </a:r>
            <a:r>
              <a:rPr lang="en-US" sz="3200">
                <a:solidFill>
                  <a:schemeClr val="tx1"/>
                </a:solidFill>
                <a:cs typeface="Calibri" panose="020F0502020204030204"/>
              </a:rPr>
              <a:t>) </a:t>
            </a:r>
            <a:r>
              <a:rPr lang="en-US" sz="3200">
                <a:solidFill>
                  <a:schemeClr val="accent5"/>
                </a:solidFill>
                <a:cs typeface="Calibri" panose="020F0502020204030204"/>
              </a:rPr>
              <a:t>def</a:t>
            </a:r>
            <a:r>
              <a:rPr lang="en-US" sz="3200">
                <a:solidFill>
                  <a:schemeClr val="tx1"/>
                </a:solidFill>
                <a:cs typeface="Calibri" panose="020F0502020204030204"/>
              </a:rPr>
              <a:t> f() = {}</a:t>
            </a:r>
          </a:p>
          <a:p>
            <a:endParaRPr lang="en-US" sz="3200">
              <a:solidFill>
                <a:schemeClr val="tx1"/>
              </a:solidFill>
              <a:cs typeface="Calibri" panose="020F0502020204030204"/>
            </a:endParaRPr>
          </a:p>
          <a:p>
            <a:r>
              <a:rPr lang="en-US" sz="3200">
                <a:solidFill>
                  <a:srgbClr val="2E32E8"/>
                </a:solidFill>
                <a:cs typeface="Calibri" panose="020F0502020204030204"/>
              </a:rPr>
              <a:t>@strategy</a:t>
            </a:r>
            <a:r>
              <a:rPr lang="en-US" sz="3200">
                <a:solidFill>
                  <a:schemeClr val="tx1"/>
                </a:solidFill>
                <a:cs typeface="Calibri" panose="020F0502020204030204"/>
              </a:rPr>
              <a:t>(</a:t>
            </a:r>
            <a:r>
              <a:rPr lang="en-US" sz="3200">
                <a:solidFill>
                  <a:schemeClr val="accent6"/>
                </a:solidFill>
                <a:cs typeface="Calibri" panose="020F0502020204030204"/>
              </a:rPr>
              <a:t>new</a:t>
            </a:r>
            <a:r>
              <a:rPr lang="en-US" sz="3200">
                <a:solidFill>
                  <a:schemeClr val="tx1"/>
                </a:solidFill>
                <a:cs typeface="Calibri" panose="020F0502020204030204"/>
              </a:rPr>
              <a:t> </a:t>
            </a:r>
            <a:r>
              <a:rPr lang="en-US" sz="3200">
                <a:solidFill>
                  <a:srgbClr val="2E32E8"/>
                </a:solidFill>
                <a:cs typeface="Calibri" panose="020F0502020204030204"/>
              </a:rPr>
              <a:t>delayed</a:t>
            </a:r>
            <a:r>
              <a:rPr lang="en-US" sz="3200">
                <a:solidFill>
                  <a:schemeClr val="tx1"/>
                </a:solidFill>
                <a:cs typeface="Calibri" panose="020F0502020204030204"/>
              </a:rPr>
              <a:t>) </a:t>
            </a:r>
            <a:r>
              <a:rPr lang="en-US" sz="3200">
                <a:solidFill>
                  <a:schemeClr val="accent5"/>
                </a:solidFill>
                <a:cs typeface="Calibri" panose="020F0502020204030204"/>
              </a:rPr>
              <a:t>def</a:t>
            </a:r>
            <a:r>
              <a:rPr lang="en-US" sz="3200">
                <a:solidFill>
                  <a:schemeClr val="tx1"/>
                </a:solidFill>
                <a:cs typeface="Calibri" panose="020F0502020204030204"/>
              </a:rPr>
              <a:t> f() = {}</a:t>
            </a:r>
          </a:p>
          <a:p>
            <a:endParaRPr lang="en-US" sz="3200">
              <a:cs typeface="Calibri" panose="020F0502020204030204"/>
            </a:endParaRPr>
          </a:p>
        </p:txBody>
      </p:sp>
    </p:spTree>
    <p:extLst>
      <p:ext uri="{BB962C8B-B14F-4D97-AF65-F5344CB8AC3E}">
        <p14:creationId xmlns:p14="http://schemas.microsoft.com/office/powerpoint/2010/main" val="3664567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26085D4-08D4-48FE-A6D7-7B38FABE7A59}"/>
              </a:ext>
            </a:extLst>
          </p:cNvPr>
          <p:cNvSpPr txBox="1"/>
          <p:nvPr/>
        </p:nvSpPr>
        <p:spPr>
          <a:xfrm>
            <a:off x="382438" y="382438"/>
            <a:ext cx="5791200"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a:cs typeface="Calibri"/>
              </a:rPr>
              <a:t>Standard annotations</a:t>
            </a:r>
          </a:p>
        </p:txBody>
      </p:sp>
      <p:sp>
        <p:nvSpPr>
          <p:cNvPr id="3" name="TextBox 2">
            <a:extLst>
              <a:ext uri="{FF2B5EF4-FFF2-40B4-BE49-F238E27FC236}">
                <a16:creationId xmlns:a16="http://schemas.microsoft.com/office/drawing/2014/main" id="{17EA856B-E139-48E5-99DF-AE601CF45222}"/>
              </a:ext>
            </a:extLst>
          </p:cNvPr>
          <p:cNvSpPr txBox="1"/>
          <p:nvPr/>
        </p:nvSpPr>
        <p:spPr>
          <a:xfrm>
            <a:off x="381539" y="1215426"/>
            <a:ext cx="10895161"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2000">
                <a:cs typeface="Calibri"/>
              </a:rPr>
              <a:t>They are for features that are used widely enough to merit putting in the language specification, but that are not fundamental enough to merit their own syntax</a:t>
            </a:r>
            <a:endParaRPr lang="en-US">
              <a:cs typeface="Calibri"/>
            </a:endParaRPr>
          </a:p>
        </p:txBody>
      </p:sp>
    </p:spTree>
    <p:extLst>
      <p:ext uri="{BB962C8B-B14F-4D97-AF65-F5344CB8AC3E}">
        <p14:creationId xmlns:p14="http://schemas.microsoft.com/office/powerpoint/2010/main" val="26215543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F5E23AD-E6A2-48A0-988E-4741D8424CF0}"/>
              </a:ext>
            </a:extLst>
          </p:cNvPr>
          <p:cNvSpPr txBox="1"/>
          <p:nvPr/>
        </p:nvSpPr>
        <p:spPr>
          <a:xfrm>
            <a:off x="411192" y="368060"/>
            <a:ext cx="3404558"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4400">
                <a:cs typeface="Calibri"/>
              </a:rPr>
              <a:t>Deprecation</a:t>
            </a:r>
          </a:p>
        </p:txBody>
      </p:sp>
      <p:sp>
        <p:nvSpPr>
          <p:cNvPr id="3" name="Rectangle: Rounded Corners 2">
            <a:extLst>
              <a:ext uri="{FF2B5EF4-FFF2-40B4-BE49-F238E27FC236}">
                <a16:creationId xmlns:a16="http://schemas.microsoft.com/office/drawing/2014/main" id="{CFAE2AD7-049F-4162-A5E8-388D4ABD5085}"/>
              </a:ext>
            </a:extLst>
          </p:cNvPr>
          <p:cNvSpPr/>
          <p:nvPr/>
        </p:nvSpPr>
        <p:spPr>
          <a:xfrm>
            <a:off x="821486" y="1446901"/>
            <a:ext cx="8813316" cy="3249282"/>
          </a:xfrm>
          <a:prstGeom prst="round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a:solidFill>
                  <a:srgbClr val="2E32E8"/>
                </a:solidFill>
                <a:cs typeface="Calibri" panose="020F0502020204030204"/>
              </a:rPr>
              <a:t>@deprecated</a:t>
            </a:r>
            <a:r>
              <a:rPr lang="en-US" sz="3200">
                <a:cs typeface="Calibri" panose="020F0502020204030204"/>
              </a:rPr>
              <a:t> </a:t>
            </a:r>
            <a:r>
              <a:rPr lang="en-US" sz="3200">
                <a:solidFill>
                  <a:schemeClr val="accent5"/>
                </a:solidFill>
                <a:cs typeface="Calibri" panose="020F0502020204030204"/>
              </a:rPr>
              <a:t>def</a:t>
            </a:r>
            <a:r>
              <a:rPr lang="en-US" sz="3200">
                <a:cs typeface="Calibri" panose="020F0502020204030204"/>
              </a:rPr>
              <a:t> </a:t>
            </a:r>
            <a:r>
              <a:rPr lang="en-US" sz="3200">
                <a:solidFill>
                  <a:schemeClr val="tx1"/>
                </a:solidFill>
                <a:cs typeface="Calibri" panose="020F0502020204030204"/>
              </a:rPr>
              <a:t>bigMistake() = //...</a:t>
            </a:r>
          </a:p>
          <a:p>
            <a:endParaRPr lang="en-US" sz="3200">
              <a:solidFill>
                <a:schemeClr val="tx1"/>
              </a:solidFill>
              <a:cs typeface="Calibri" panose="020F0502020204030204"/>
            </a:endParaRPr>
          </a:p>
          <a:p>
            <a:r>
              <a:rPr lang="en-US" sz="3200">
                <a:solidFill>
                  <a:srgbClr val="2E32E8"/>
                </a:solidFill>
                <a:cs typeface="Calibri" panose="020F0502020204030204"/>
              </a:rPr>
              <a:t>@deprecated</a:t>
            </a:r>
            <a:r>
              <a:rPr lang="en-US" sz="3200">
                <a:solidFill>
                  <a:schemeClr val="tx1"/>
                </a:solidFill>
                <a:cs typeface="Calibri" panose="020F0502020204030204"/>
              </a:rPr>
              <a:t>("use newShinyMethod() instead")</a:t>
            </a:r>
          </a:p>
          <a:p>
            <a:r>
              <a:rPr lang="en-US" sz="3200">
                <a:solidFill>
                  <a:schemeClr val="accent5"/>
                </a:solidFill>
                <a:cs typeface="Calibri" panose="020F0502020204030204"/>
              </a:rPr>
              <a:t>def </a:t>
            </a:r>
            <a:r>
              <a:rPr lang="en-US" sz="3200">
                <a:solidFill>
                  <a:schemeClr val="tx1"/>
                </a:solidFill>
                <a:cs typeface="Calibri" panose="020F0502020204030204"/>
              </a:rPr>
              <a:t>bigMistake() = //...</a:t>
            </a:r>
          </a:p>
        </p:txBody>
      </p:sp>
    </p:spTree>
    <p:extLst>
      <p:ext uri="{BB962C8B-B14F-4D97-AF65-F5344CB8AC3E}">
        <p14:creationId xmlns:p14="http://schemas.microsoft.com/office/powerpoint/2010/main" val="9811891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78D0FA9-8221-4664-9CCA-6455620DA1C7}"/>
              </a:ext>
            </a:extLst>
          </p:cNvPr>
          <p:cNvSpPr txBox="1"/>
          <p:nvPr/>
        </p:nvSpPr>
        <p:spPr>
          <a:xfrm>
            <a:off x="382438" y="368060"/>
            <a:ext cx="3433313"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a:cs typeface="Calibri"/>
              </a:rPr>
              <a:t>Volatile fields</a:t>
            </a:r>
          </a:p>
        </p:txBody>
      </p:sp>
      <p:sp>
        <p:nvSpPr>
          <p:cNvPr id="3" name="TextBox 2">
            <a:extLst>
              <a:ext uri="{FF2B5EF4-FFF2-40B4-BE49-F238E27FC236}">
                <a16:creationId xmlns:a16="http://schemas.microsoft.com/office/drawing/2014/main" id="{6096A64B-CD1E-47E6-BF9A-EB5F55F8E798}"/>
              </a:ext>
            </a:extLst>
          </p:cNvPr>
          <p:cNvSpPr txBox="1"/>
          <p:nvPr/>
        </p:nvSpPr>
        <p:spPr>
          <a:xfrm>
            <a:off x="381539" y="1272935"/>
            <a:ext cx="9126746"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2000">
                <a:cs typeface="Calibri"/>
              </a:rPr>
              <a:t>Concurrent programming does not mix well with shared mutable state</a:t>
            </a:r>
          </a:p>
          <a:p>
            <a:pPr marL="285750" indent="-285750">
              <a:buFont typeface="Arial"/>
              <a:buChar char="•"/>
            </a:pPr>
            <a:r>
              <a:rPr lang="en-US" sz="2000">
                <a:cs typeface="Calibri"/>
              </a:rPr>
              <a:t>@volatile</a:t>
            </a:r>
          </a:p>
          <a:p>
            <a:pPr marL="285750" indent="-285750">
              <a:buFont typeface="Arial"/>
              <a:buChar char="•"/>
            </a:pPr>
            <a:r>
              <a:rPr lang="en-US" sz="2000">
                <a:cs typeface="Calibri"/>
              </a:rPr>
              <a:t>Informs the compiler that the variable in question will be used by multiple threads</a:t>
            </a:r>
            <a:endParaRPr lang="en-US"/>
          </a:p>
          <a:p>
            <a:endParaRPr lang="en-US" sz="2000">
              <a:cs typeface="Calibri"/>
            </a:endParaRPr>
          </a:p>
        </p:txBody>
      </p:sp>
    </p:spTree>
    <p:extLst>
      <p:ext uri="{BB962C8B-B14F-4D97-AF65-F5344CB8AC3E}">
        <p14:creationId xmlns:p14="http://schemas.microsoft.com/office/powerpoint/2010/main" val="18847694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4BDC580-C24F-495E-8C88-67C5F9CFAE62}"/>
              </a:ext>
            </a:extLst>
          </p:cNvPr>
          <p:cNvSpPr txBox="1"/>
          <p:nvPr/>
        </p:nvSpPr>
        <p:spPr>
          <a:xfrm>
            <a:off x="497457" y="425570"/>
            <a:ext cx="4928558"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a:cs typeface="Calibri"/>
              </a:rPr>
              <a:t>Binary Serialization</a:t>
            </a:r>
          </a:p>
        </p:txBody>
      </p:sp>
      <p:sp>
        <p:nvSpPr>
          <p:cNvPr id="3" name="TextBox 2">
            <a:extLst>
              <a:ext uri="{FF2B5EF4-FFF2-40B4-BE49-F238E27FC236}">
                <a16:creationId xmlns:a16="http://schemas.microsoft.com/office/drawing/2014/main" id="{B565AEDB-3C42-4D74-B2E2-E6C3E25B28FB}"/>
              </a:ext>
            </a:extLst>
          </p:cNvPr>
          <p:cNvSpPr txBox="1"/>
          <p:nvPr/>
        </p:nvSpPr>
        <p:spPr>
          <a:xfrm>
            <a:off x="496558" y="1402332"/>
            <a:ext cx="9802482" cy="31700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2000">
                <a:cs typeface="Calibri"/>
              </a:rPr>
              <a:t>A serialization framework helps you convert objects into a stream of bytes and vice versa</a:t>
            </a:r>
          </a:p>
          <a:p>
            <a:pPr marL="285750" indent="-285750">
              <a:buFont typeface="Arial"/>
              <a:buChar char="•"/>
            </a:pPr>
            <a:r>
              <a:rPr lang="en-US" sz="2000">
                <a:cs typeface="Calibri"/>
              </a:rPr>
              <a:t>Scala does not have a serialization framework, so you should use a framework from your underlying platform</a:t>
            </a:r>
          </a:p>
          <a:p>
            <a:pPr marL="285750" indent="-285750">
              <a:buFont typeface="Arial"/>
              <a:buChar char="•"/>
            </a:pPr>
            <a:r>
              <a:rPr lang="en-US" sz="2000">
                <a:cs typeface="Calibri"/>
              </a:rPr>
              <a:t>Scala does provide two annotations that are useful for a variety of frameworks:</a:t>
            </a:r>
          </a:p>
          <a:p>
            <a:pPr marL="914400" lvl="1" indent="-457200">
              <a:buAutoNum type="arabicPeriod"/>
            </a:pPr>
            <a:r>
              <a:rPr lang="en-US" sz="2000">
                <a:cs typeface="Calibri"/>
              </a:rPr>
              <a:t>@SerialVersionUID(1234)</a:t>
            </a:r>
          </a:p>
          <a:p>
            <a:pPr marL="1371600" lvl="2" indent="-457200">
              <a:buFont typeface="Arial"/>
              <a:buChar char="•"/>
            </a:pPr>
            <a:r>
              <a:rPr lang="en-US" sz="2000">
                <a:cs typeface="Calibri"/>
              </a:rPr>
              <a:t>The framework should store this number in the generated byte stream</a:t>
            </a:r>
          </a:p>
          <a:p>
            <a:pPr marL="1371600" lvl="2" indent="-457200">
              <a:buFont typeface="Arial"/>
              <a:buChar char="•"/>
            </a:pPr>
            <a:r>
              <a:rPr lang="en-US" sz="2000">
                <a:cs typeface="Calibri"/>
              </a:rPr>
              <a:t>When you later reload that byte stream and try to convert it to an object, the framework can check that the current verison of the class has the same version number as the version in the byte stream</a:t>
            </a:r>
          </a:p>
          <a:p>
            <a:pPr marL="914400" lvl="1" indent="-457200">
              <a:buAutoNum type="arabicPeriod"/>
            </a:pPr>
            <a:r>
              <a:rPr lang="en-US" sz="2000">
                <a:cs typeface="Calibri"/>
              </a:rPr>
              <a:t>@transient</a:t>
            </a:r>
          </a:p>
        </p:txBody>
      </p:sp>
    </p:spTree>
    <p:extLst>
      <p:ext uri="{BB962C8B-B14F-4D97-AF65-F5344CB8AC3E}">
        <p14:creationId xmlns:p14="http://schemas.microsoft.com/office/powerpoint/2010/main" val="36032675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9A39530-5492-495E-9C04-F6309DED731D}"/>
              </a:ext>
            </a:extLst>
          </p:cNvPr>
          <p:cNvSpPr txBox="1"/>
          <p:nvPr/>
        </p:nvSpPr>
        <p:spPr>
          <a:xfrm>
            <a:off x="353683" y="368060"/>
            <a:ext cx="7660256"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a:cs typeface="Calibri"/>
              </a:rPr>
              <a:t>Automatic get and set methods</a:t>
            </a:r>
          </a:p>
        </p:txBody>
      </p:sp>
      <p:sp>
        <p:nvSpPr>
          <p:cNvPr id="3" name="TextBox 2">
            <a:extLst>
              <a:ext uri="{FF2B5EF4-FFF2-40B4-BE49-F238E27FC236}">
                <a16:creationId xmlns:a16="http://schemas.microsoft.com/office/drawing/2014/main" id="{2AB3F171-B977-487F-9B19-C0D8D29F55E7}"/>
              </a:ext>
            </a:extLst>
          </p:cNvPr>
          <p:cNvSpPr txBox="1"/>
          <p:nvPr/>
        </p:nvSpPr>
        <p:spPr>
          <a:xfrm>
            <a:off x="352784" y="1272935"/>
            <a:ext cx="8407879"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2000">
                <a:cs typeface="Calibri"/>
              </a:rPr>
              <a:t>Scala code normally does not need explicit get and set methods for fields</a:t>
            </a:r>
          </a:p>
          <a:p>
            <a:pPr marL="285750" indent="-285750">
              <a:buFont typeface="Arial"/>
              <a:buChar char="•"/>
            </a:pPr>
            <a:r>
              <a:rPr lang="en-US" sz="2000">
                <a:cs typeface="Calibri"/>
              </a:rPr>
              <a:t>Scala provides @scala.reflect.BeanProperty</a:t>
            </a:r>
          </a:p>
        </p:txBody>
      </p:sp>
    </p:spTree>
    <p:extLst>
      <p:ext uri="{BB962C8B-B14F-4D97-AF65-F5344CB8AC3E}">
        <p14:creationId xmlns:p14="http://schemas.microsoft.com/office/powerpoint/2010/main" val="4219172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A26FE95-6853-44BF-8C56-DE0BA9D9E319}"/>
              </a:ext>
            </a:extLst>
          </p:cNvPr>
          <p:cNvSpPr txBox="1"/>
          <p:nvPr/>
        </p:nvSpPr>
        <p:spPr>
          <a:xfrm>
            <a:off x="526211" y="411192"/>
            <a:ext cx="9543690"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a:cs typeface="Calibri"/>
              </a:rPr>
              <a:t>Tailrec, Unchecked, and Native methods</a:t>
            </a:r>
          </a:p>
        </p:txBody>
      </p:sp>
      <p:sp>
        <p:nvSpPr>
          <p:cNvPr id="3" name="TextBox 2">
            <a:extLst>
              <a:ext uri="{FF2B5EF4-FFF2-40B4-BE49-F238E27FC236}">
                <a16:creationId xmlns:a16="http://schemas.microsoft.com/office/drawing/2014/main" id="{8E8BC08C-0124-492C-B6DE-77C221335605}"/>
              </a:ext>
            </a:extLst>
          </p:cNvPr>
          <p:cNvSpPr txBox="1"/>
          <p:nvPr/>
        </p:nvSpPr>
        <p:spPr>
          <a:xfrm>
            <a:off x="482181" y="1416709"/>
            <a:ext cx="10923916" cy="16312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a:buChar char="•"/>
            </a:pPr>
            <a:r>
              <a:rPr lang="en-US" sz="2000">
                <a:cs typeface="Calibri"/>
              </a:rPr>
              <a:t>@tailrec would typically be added to a method that needs to be tail recursive</a:t>
            </a:r>
          </a:p>
          <a:p>
            <a:pPr marL="342900" indent="-342900">
              <a:buFont typeface="Arial"/>
              <a:buChar char="•"/>
            </a:pPr>
            <a:r>
              <a:rPr lang="en-US" sz="2000">
                <a:cs typeface="Calibri"/>
              </a:rPr>
              <a:t>@unchecked is interpreted by the compiler during pattern matches, telling the compiler to not worry if the match expression seems to leave out some cases</a:t>
            </a:r>
          </a:p>
          <a:p>
            <a:pPr marL="342900" indent="-342900">
              <a:buFont typeface="Arial"/>
              <a:buChar char="•"/>
            </a:pPr>
            <a:r>
              <a:rPr lang="en-US" sz="2000">
                <a:cs typeface="Calibri"/>
              </a:rPr>
              <a:t>@native informs the compiler that a method's implementation is supplied by the runtime rather than in Scala code</a:t>
            </a:r>
          </a:p>
        </p:txBody>
      </p:sp>
    </p:spTree>
    <p:extLst>
      <p:ext uri="{BB962C8B-B14F-4D97-AF65-F5344CB8AC3E}">
        <p14:creationId xmlns:p14="http://schemas.microsoft.com/office/powerpoint/2010/main" val="2011783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9EFE63F-AD64-4E6B-9E9F-9268145B0844}"/>
              </a:ext>
            </a:extLst>
          </p:cNvPr>
          <p:cNvSpPr txBox="1"/>
          <p:nvPr/>
        </p:nvSpPr>
        <p:spPr>
          <a:xfrm>
            <a:off x="756249" y="454325"/>
            <a:ext cx="2743200"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4400">
                <a:cs typeface="Calibri"/>
              </a:rPr>
              <a:t>Extractors</a:t>
            </a:r>
          </a:p>
        </p:txBody>
      </p:sp>
      <p:sp>
        <p:nvSpPr>
          <p:cNvPr id="3" name="TextBox 2">
            <a:extLst>
              <a:ext uri="{FF2B5EF4-FFF2-40B4-BE49-F238E27FC236}">
                <a16:creationId xmlns:a16="http://schemas.microsoft.com/office/drawing/2014/main" id="{640410A1-C31D-4586-912C-9E1CF66B0A41}"/>
              </a:ext>
            </a:extLst>
          </p:cNvPr>
          <p:cNvSpPr txBox="1"/>
          <p:nvPr/>
        </p:nvSpPr>
        <p:spPr>
          <a:xfrm>
            <a:off x="1100406" y="1316068"/>
            <a:ext cx="9328030"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2000">
                <a:cs typeface="Calibri"/>
              </a:rPr>
              <a:t>Allow you to define new patterns for pre-existing types, where the pattern need not follow the internal representation of the type</a:t>
            </a:r>
          </a:p>
          <a:p>
            <a:pPr marL="285750" indent="-285750">
              <a:buFont typeface="Arial"/>
              <a:buChar char="•"/>
            </a:pPr>
            <a:r>
              <a:rPr lang="en-US" sz="2000">
                <a:cs typeface="Calibri"/>
              </a:rPr>
              <a:t>unapply and apply methods</a:t>
            </a:r>
          </a:p>
        </p:txBody>
      </p:sp>
      <p:sp>
        <p:nvSpPr>
          <p:cNvPr id="4" name="Rectangle: Rounded Corners 3">
            <a:extLst>
              <a:ext uri="{FF2B5EF4-FFF2-40B4-BE49-F238E27FC236}">
                <a16:creationId xmlns:a16="http://schemas.microsoft.com/office/drawing/2014/main" id="{13D70320-B573-4DF6-9F29-D6F48109B23F}"/>
              </a:ext>
            </a:extLst>
          </p:cNvPr>
          <p:cNvSpPr/>
          <p:nvPr/>
        </p:nvSpPr>
        <p:spPr>
          <a:xfrm>
            <a:off x="619305" y="2423663"/>
            <a:ext cx="11214336" cy="4169432"/>
          </a:xfrm>
          <a:prstGeom prst="round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US" sz="3200">
                <a:solidFill>
                  <a:srgbClr val="CC00A3"/>
                </a:solidFill>
                <a:cs typeface="Calibri" panose="020F0502020204030204"/>
              </a:rPr>
              <a:t>object</a:t>
            </a:r>
            <a:r>
              <a:rPr lang="en-US" sz="3200">
                <a:solidFill>
                  <a:schemeClr val="tx1"/>
                </a:solidFill>
                <a:cs typeface="Calibri" panose="020F0502020204030204"/>
              </a:rPr>
              <a:t> Email{</a:t>
            </a:r>
            <a:endParaRPr lang="en-US">
              <a:solidFill>
                <a:schemeClr val="tx1"/>
              </a:solidFill>
              <a:cs typeface="Calibri" panose="020F0502020204030204"/>
            </a:endParaRPr>
          </a:p>
          <a:p>
            <a:r>
              <a:rPr lang="en-US" sz="3200">
                <a:solidFill>
                  <a:schemeClr val="tx1"/>
                </a:solidFill>
                <a:cs typeface="Calibri" panose="020F0502020204030204"/>
              </a:rPr>
              <a:t>    </a:t>
            </a:r>
            <a:r>
              <a:rPr lang="en-US" sz="3200">
                <a:solidFill>
                  <a:schemeClr val="accent5"/>
                </a:solidFill>
                <a:cs typeface="Calibri" panose="020F0502020204030204"/>
              </a:rPr>
              <a:t>def</a:t>
            </a:r>
            <a:r>
              <a:rPr lang="en-US" sz="3200">
                <a:solidFill>
                  <a:schemeClr val="tx1"/>
                </a:solidFill>
                <a:cs typeface="Calibri" panose="020F0502020204030204"/>
              </a:rPr>
              <a:t> apply(user: </a:t>
            </a:r>
            <a:r>
              <a:rPr lang="en-US" sz="3200">
                <a:solidFill>
                  <a:srgbClr val="FF6A00"/>
                </a:solidFill>
                <a:cs typeface="Calibri" panose="020F0502020204030204"/>
              </a:rPr>
              <a:t>String</a:t>
            </a:r>
            <a:r>
              <a:rPr lang="en-US" sz="3200">
                <a:solidFill>
                  <a:schemeClr val="tx1"/>
                </a:solidFill>
                <a:cs typeface="Calibri" panose="020F0502020204030204"/>
              </a:rPr>
              <a:t>, domain: </a:t>
            </a:r>
            <a:r>
              <a:rPr lang="en-US" sz="3200">
                <a:solidFill>
                  <a:srgbClr val="FF6A00"/>
                </a:solidFill>
                <a:cs typeface="Calibri" panose="020F0502020204030204"/>
              </a:rPr>
              <a:t>String</a:t>
            </a:r>
            <a:r>
              <a:rPr lang="en-US" sz="3200">
                <a:solidFill>
                  <a:schemeClr val="tx1"/>
                </a:solidFill>
                <a:cs typeface="Calibri" panose="020F0502020204030204"/>
              </a:rPr>
              <a:t>) = user + "@" + domain</a:t>
            </a:r>
          </a:p>
          <a:p>
            <a:endParaRPr lang="en-US" sz="3200">
              <a:solidFill>
                <a:schemeClr val="tx1"/>
              </a:solidFill>
              <a:cs typeface="Calibri" panose="020F0502020204030204"/>
            </a:endParaRPr>
          </a:p>
          <a:p>
            <a:r>
              <a:rPr lang="en-US" sz="3200">
                <a:solidFill>
                  <a:schemeClr val="tx1"/>
                </a:solidFill>
                <a:cs typeface="Calibri" panose="020F0502020204030204"/>
              </a:rPr>
              <a:t>    </a:t>
            </a:r>
            <a:r>
              <a:rPr lang="en-US" sz="3200">
                <a:solidFill>
                  <a:schemeClr val="accent5"/>
                </a:solidFill>
                <a:cs typeface="Calibri" panose="020F0502020204030204"/>
              </a:rPr>
              <a:t>def</a:t>
            </a:r>
            <a:r>
              <a:rPr lang="en-US" sz="3200">
                <a:solidFill>
                  <a:schemeClr val="tx1"/>
                </a:solidFill>
                <a:cs typeface="Calibri" panose="020F0502020204030204"/>
              </a:rPr>
              <a:t> unapply(str: </a:t>
            </a:r>
            <a:r>
              <a:rPr lang="en-US" sz="3200">
                <a:solidFill>
                  <a:srgbClr val="FF6A00"/>
                </a:solidFill>
                <a:cs typeface="Calibri" panose="020F0502020204030204"/>
              </a:rPr>
              <a:t>String</a:t>
            </a:r>
            <a:r>
              <a:rPr lang="en-US" sz="3200">
                <a:solidFill>
                  <a:schemeClr val="tx1"/>
                </a:solidFill>
                <a:cs typeface="Calibri" panose="020F0502020204030204"/>
              </a:rPr>
              <a:t>): </a:t>
            </a:r>
            <a:r>
              <a:rPr lang="en-US" sz="3200">
                <a:solidFill>
                  <a:srgbClr val="9873E3"/>
                </a:solidFill>
                <a:cs typeface="Calibri" panose="020F0502020204030204"/>
              </a:rPr>
              <a:t>Option</a:t>
            </a:r>
            <a:r>
              <a:rPr lang="en-US" sz="3200">
                <a:solidFill>
                  <a:schemeClr val="tx1"/>
                </a:solidFill>
                <a:cs typeface="Calibri" panose="020F0502020204030204"/>
              </a:rPr>
              <a:t>[(</a:t>
            </a:r>
            <a:r>
              <a:rPr lang="en-US" sz="3200">
                <a:solidFill>
                  <a:srgbClr val="FF6A00"/>
                </a:solidFill>
                <a:cs typeface="Calibri" panose="020F0502020204030204"/>
              </a:rPr>
              <a:t>String, String</a:t>
            </a:r>
            <a:r>
              <a:rPr lang="en-US" sz="3200">
                <a:solidFill>
                  <a:schemeClr val="tx1"/>
                </a:solidFill>
                <a:cs typeface="Calibri" panose="020F0502020204030204"/>
              </a:rPr>
              <a:t>)] = {</a:t>
            </a:r>
          </a:p>
          <a:p>
            <a:r>
              <a:rPr lang="en-US" sz="3200">
                <a:solidFill>
                  <a:schemeClr val="tx1"/>
                </a:solidFill>
                <a:cs typeface="Calibri" panose="020F0502020204030204"/>
              </a:rPr>
              <a:t>         </a:t>
            </a:r>
            <a:r>
              <a:rPr lang="en-US" sz="3200">
                <a:solidFill>
                  <a:schemeClr val="accent5"/>
                </a:solidFill>
                <a:cs typeface="Calibri" panose="020F0502020204030204"/>
              </a:rPr>
              <a:t> val</a:t>
            </a:r>
            <a:r>
              <a:rPr lang="en-US" sz="3200">
                <a:solidFill>
                  <a:schemeClr val="tx1"/>
                </a:solidFill>
                <a:cs typeface="Calibri" panose="020F0502020204030204"/>
              </a:rPr>
              <a:t> parts = str split "@"</a:t>
            </a:r>
          </a:p>
          <a:p>
            <a:r>
              <a:rPr lang="en-US" sz="3200">
                <a:solidFill>
                  <a:schemeClr val="tx1"/>
                </a:solidFill>
                <a:cs typeface="Calibri" panose="020F0502020204030204"/>
              </a:rPr>
              <a:t>          if(parts.length == 2) </a:t>
            </a:r>
            <a:r>
              <a:rPr lang="en-US" sz="3200">
                <a:solidFill>
                  <a:srgbClr val="E31475"/>
                </a:solidFill>
                <a:cs typeface="Calibri" panose="020F0502020204030204"/>
              </a:rPr>
              <a:t>Some</a:t>
            </a:r>
            <a:r>
              <a:rPr lang="en-US" sz="3200">
                <a:solidFill>
                  <a:schemeClr val="tx1"/>
                </a:solidFill>
                <a:cs typeface="Calibri" panose="020F0502020204030204"/>
              </a:rPr>
              <a:t>(parts(0), parts(1)) else </a:t>
            </a:r>
            <a:r>
              <a:rPr lang="en-US" sz="3200">
                <a:solidFill>
                  <a:srgbClr val="E31475"/>
                </a:solidFill>
                <a:cs typeface="Calibri" panose="020F0502020204030204"/>
              </a:rPr>
              <a:t>None</a:t>
            </a:r>
          </a:p>
          <a:p>
            <a:r>
              <a:rPr lang="en-US" sz="3200">
                <a:solidFill>
                  <a:schemeClr val="tx1"/>
                </a:solidFill>
                <a:cs typeface="Calibri" panose="020F0502020204030204"/>
              </a:rPr>
              <a:t>    }</a:t>
            </a:r>
          </a:p>
          <a:p>
            <a:r>
              <a:rPr lang="en-US" sz="3200">
                <a:solidFill>
                  <a:schemeClr val="tx1"/>
                </a:solidFill>
                <a:cs typeface="Calibri" panose="020F0502020204030204"/>
              </a:rPr>
              <a:t>}</a:t>
            </a:r>
          </a:p>
        </p:txBody>
      </p:sp>
    </p:spTree>
    <p:extLst>
      <p:ext uri="{BB962C8B-B14F-4D97-AF65-F5344CB8AC3E}">
        <p14:creationId xmlns:p14="http://schemas.microsoft.com/office/powerpoint/2010/main" val="4083485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15B986F-2B2B-48A3-9AA7-497D17C0E617}"/>
              </a:ext>
            </a:extLst>
          </p:cNvPr>
          <p:cNvSpPr txBox="1"/>
          <p:nvPr/>
        </p:nvSpPr>
        <p:spPr>
          <a:xfrm>
            <a:off x="626853" y="483079"/>
            <a:ext cx="2743200"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4400">
                <a:cs typeface="Calibri"/>
              </a:rPr>
              <a:t>Extractors</a:t>
            </a:r>
          </a:p>
        </p:txBody>
      </p:sp>
      <p:sp>
        <p:nvSpPr>
          <p:cNvPr id="3" name="TextBox 2">
            <a:extLst>
              <a:ext uri="{FF2B5EF4-FFF2-40B4-BE49-F238E27FC236}">
                <a16:creationId xmlns:a16="http://schemas.microsoft.com/office/drawing/2014/main" id="{C60F8A1D-483E-4E95-A3AD-0E78919F945E}"/>
              </a:ext>
            </a:extLst>
          </p:cNvPr>
          <p:cNvSpPr txBox="1"/>
          <p:nvPr/>
        </p:nvSpPr>
        <p:spPr>
          <a:xfrm>
            <a:off x="943155" y="1245079"/>
            <a:ext cx="10003766"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panose="020B0604020202020204" pitchFamily="34" charset="0"/>
              <a:buChar char="•"/>
            </a:pPr>
            <a:r>
              <a:rPr lang="en-US" sz="2000">
                <a:cs typeface="Calibri"/>
              </a:rPr>
              <a:t>Whenever pattern matching encounters a pattern referring to an extractor object, it invokes the extractor's unapply method on the selector expression</a:t>
            </a:r>
          </a:p>
        </p:txBody>
      </p:sp>
      <p:sp>
        <p:nvSpPr>
          <p:cNvPr id="4" name="Rectangle: Rounded Corners 3">
            <a:extLst>
              <a:ext uri="{FF2B5EF4-FFF2-40B4-BE49-F238E27FC236}">
                <a16:creationId xmlns:a16="http://schemas.microsoft.com/office/drawing/2014/main" id="{E4AB80DE-10D4-4E87-9397-66F86CA9C7F3}"/>
              </a:ext>
            </a:extLst>
          </p:cNvPr>
          <p:cNvSpPr/>
          <p:nvPr/>
        </p:nvSpPr>
        <p:spPr>
          <a:xfrm>
            <a:off x="678611" y="2396706"/>
            <a:ext cx="10998677" cy="3062375"/>
          </a:xfrm>
          <a:prstGeom prst="round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a:solidFill>
                  <a:schemeClr val="tx1"/>
                </a:solidFill>
                <a:cs typeface="Calibri" panose="020F0502020204030204"/>
              </a:rPr>
              <a:t>selectorString</a:t>
            </a:r>
            <a:r>
              <a:rPr lang="en-US" sz="3200">
                <a:cs typeface="Calibri" panose="020F0502020204030204"/>
              </a:rPr>
              <a:t> </a:t>
            </a:r>
            <a:r>
              <a:rPr lang="en-US" sz="3200">
                <a:solidFill>
                  <a:schemeClr val="accent6"/>
                </a:solidFill>
                <a:cs typeface="Calibri" panose="020F0502020204030204"/>
              </a:rPr>
              <a:t>match</a:t>
            </a:r>
            <a:r>
              <a:rPr lang="en-US" sz="3200">
                <a:cs typeface="Calibri" panose="020F0502020204030204"/>
              </a:rPr>
              <a:t> </a:t>
            </a:r>
            <a:r>
              <a:rPr lang="en-US" sz="3200">
                <a:solidFill>
                  <a:schemeClr val="tx1"/>
                </a:solidFill>
                <a:cs typeface="Calibri" panose="020F0502020204030204"/>
              </a:rPr>
              <a:t>{</a:t>
            </a:r>
            <a:r>
              <a:rPr lang="en-US" sz="3200">
                <a:cs typeface="Calibri" panose="020F0502020204030204"/>
              </a:rPr>
              <a:t> </a:t>
            </a:r>
            <a:r>
              <a:rPr lang="en-US" sz="3200">
                <a:solidFill>
                  <a:schemeClr val="accent6"/>
                </a:solidFill>
                <a:cs typeface="Calibri" panose="020F0502020204030204"/>
              </a:rPr>
              <a:t>case</a:t>
            </a:r>
            <a:r>
              <a:rPr lang="en-US" sz="3200">
                <a:cs typeface="Calibri" panose="020F0502020204030204"/>
              </a:rPr>
              <a:t> </a:t>
            </a:r>
            <a:r>
              <a:rPr lang="en-US" sz="3200">
                <a:solidFill>
                  <a:schemeClr val="tx1"/>
                </a:solidFill>
                <a:cs typeface="Calibri" panose="020F0502020204030204"/>
              </a:rPr>
              <a:t>Email(user, domain) =&gt; … }</a:t>
            </a:r>
          </a:p>
          <a:p>
            <a:endParaRPr lang="en-US" sz="3200">
              <a:solidFill>
                <a:schemeClr val="tx1"/>
              </a:solidFill>
              <a:cs typeface="Calibri" panose="020F0502020204030204"/>
            </a:endParaRPr>
          </a:p>
          <a:p>
            <a:endParaRPr lang="en-US" sz="3200">
              <a:solidFill>
                <a:schemeClr val="tx1"/>
              </a:solidFill>
              <a:cs typeface="Calibri" panose="020F0502020204030204"/>
            </a:endParaRPr>
          </a:p>
        </p:txBody>
      </p:sp>
      <p:sp>
        <p:nvSpPr>
          <p:cNvPr id="5" name="TextBox 4">
            <a:extLst>
              <a:ext uri="{FF2B5EF4-FFF2-40B4-BE49-F238E27FC236}">
                <a16:creationId xmlns:a16="http://schemas.microsoft.com/office/drawing/2014/main" id="{CB3478EC-D845-4EB2-AC45-85CBD7DB9C18}"/>
              </a:ext>
            </a:extLst>
          </p:cNvPr>
          <p:cNvSpPr txBox="1"/>
          <p:nvPr/>
        </p:nvSpPr>
        <p:spPr>
          <a:xfrm>
            <a:off x="841615" y="4234672"/>
            <a:ext cx="5158596" cy="584775"/>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3200">
                <a:ea typeface="+mn-lt"/>
                <a:cs typeface="+mn-lt"/>
              </a:rPr>
              <a:t>Email.unapply(selectorString)</a:t>
            </a:r>
            <a:endParaRPr lang="en-US" sz="3200"/>
          </a:p>
        </p:txBody>
      </p:sp>
    </p:spTree>
    <p:extLst>
      <p:ext uri="{BB962C8B-B14F-4D97-AF65-F5344CB8AC3E}">
        <p14:creationId xmlns:p14="http://schemas.microsoft.com/office/powerpoint/2010/main" val="91747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B120353-E46A-464D-AE81-FC9CBE03D3FD}"/>
              </a:ext>
            </a:extLst>
          </p:cNvPr>
          <p:cNvSpPr txBox="1"/>
          <p:nvPr/>
        </p:nvSpPr>
        <p:spPr>
          <a:xfrm>
            <a:off x="655608" y="425570"/>
            <a:ext cx="5029199"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a:cs typeface="Calibri"/>
              </a:rPr>
              <a:t>unapply and apply</a:t>
            </a:r>
          </a:p>
        </p:txBody>
      </p:sp>
      <p:sp>
        <p:nvSpPr>
          <p:cNvPr id="3" name="TextBox 2">
            <a:extLst>
              <a:ext uri="{FF2B5EF4-FFF2-40B4-BE49-F238E27FC236}">
                <a16:creationId xmlns:a16="http://schemas.microsoft.com/office/drawing/2014/main" id="{3062893C-E695-4F8D-A870-83E5A82D59C0}"/>
              </a:ext>
            </a:extLst>
          </p:cNvPr>
          <p:cNvSpPr txBox="1"/>
          <p:nvPr/>
        </p:nvSpPr>
        <p:spPr>
          <a:xfrm>
            <a:off x="841615" y="1359200"/>
            <a:ext cx="10090030" cy="16312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panose="020B0604020202020204" pitchFamily="34" charset="0"/>
              <a:buChar char="•"/>
            </a:pPr>
            <a:r>
              <a:rPr lang="en-US" sz="2000">
                <a:cs typeface="Calibri"/>
              </a:rPr>
              <a:t>unapply is called an extraction beacause it takes an element of the same set and extracts some of its parts </a:t>
            </a:r>
          </a:p>
          <a:p>
            <a:pPr marL="285750" indent="-285750">
              <a:buFont typeface="Arial" panose="020B0604020202020204" pitchFamily="34" charset="0"/>
              <a:buChar char="•"/>
            </a:pPr>
            <a:endParaRPr lang="en-US" sz="2000">
              <a:cs typeface="Calibri"/>
            </a:endParaRPr>
          </a:p>
          <a:p>
            <a:pPr marL="285750" indent="-285750">
              <a:buFont typeface="Arial,Sans-Serif" panose="020B0604020202020204" pitchFamily="34" charset="0"/>
              <a:buChar char="•"/>
            </a:pPr>
            <a:r>
              <a:rPr lang="en-US" sz="2000">
                <a:ea typeface="+mn-lt"/>
                <a:cs typeface="+mn-lt"/>
              </a:rPr>
              <a:t>apply is not required</a:t>
            </a:r>
          </a:p>
          <a:p>
            <a:pPr marL="285750" indent="-285750">
              <a:buFont typeface="Arial,Sans-Serif" panose="020B0604020202020204" pitchFamily="34" charset="0"/>
              <a:buChar char="•"/>
            </a:pPr>
            <a:r>
              <a:rPr lang="en-US" sz="2000">
                <a:ea typeface="+mn-lt"/>
                <a:cs typeface="+mn-lt"/>
              </a:rPr>
              <a:t>Called an injection because it takes some arguments and yields an element of a given set</a:t>
            </a:r>
            <a:r>
              <a:rPr lang="en-US" sz="2000">
                <a:cs typeface="Calibri"/>
              </a:rPr>
              <a:t> </a:t>
            </a:r>
          </a:p>
        </p:txBody>
      </p:sp>
      <p:sp>
        <p:nvSpPr>
          <p:cNvPr id="4" name="Rectangle: Rounded Corners 3">
            <a:extLst>
              <a:ext uri="{FF2B5EF4-FFF2-40B4-BE49-F238E27FC236}">
                <a16:creationId xmlns:a16="http://schemas.microsoft.com/office/drawing/2014/main" id="{47DCF903-C19D-4795-9541-1BB14DB14B3E}"/>
              </a:ext>
            </a:extLst>
          </p:cNvPr>
          <p:cNvSpPr/>
          <p:nvPr/>
        </p:nvSpPr>
        <p:spPr>
          <a:xfrm>
            <a:off x="1208777" y="3156909"/>
            <a:ext cx="7504979" cy="2990489"/>
          </a:xfrm>
          <a:prstGeom prst="round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US" sz="3200">
                <a:solidFill>
                  <a:schemeClr val="tx1"/>
                </a:solidFill>
                <a:cs typeface="Calibri" panose="020F0502020204030204"/>
              </a:rPr>
              <a:t>Email.unapply(Email.apply(user, domain))</a:t>
            </a:r>
          </a:p>
          <a:p>
            <a:endParaRPr lang="en-US" sz="3200">
              <a:solidFill>
                <a:schemeClr val="tx1"/>
              </a:solidFill>
              <a:ea typeface="+mn-lt"/>
              <a:cs typeface="+mn-lt"/>
            </a:endParaRPr>
          </a:p>
          <a:p>
            <a:r>
              <a:rPr lang="en-US" sz="3200">
                <a:solidFill>
                  <a:srgbClr val="E31475"/>
                </a:solidFill>
                <a:ea typeface="+mn-lt"/>
                <a:cs typeface="+mn-lt"/>
              </a:rPr>
              <a:t>Some</a:t>
            </a:r>
            <a:r>
              <a:rPr lang="en-US" sz="3200">
                <a:solidFill>
                  <a:schemeClr val="tx1"/>
                </a:solidFill>
                <a:ea typeface="+mn-lt"/>
                <a:cs typeface="+mn-lt"/>
              </a:rPr>
              <a:t>(user, domain)</a:t>
            </a:r>
            <a:endParaRPr lang="en-US">
              <a:solidFill>
                <a:schemeClr val="tx1"/>
              </a:solidFill>
            </a:endParaRPr>
          </a:p>
        </p:txBody>
      </p:sp>
      <p:sp>
        <p:nvSpPr>
          <p:cNvPr id="6" name="Rectangle: Rounded Corners 5">
            <a:extLst>
              <a:ext uri="{FF2B5EF4-FFF2-40B4-BE49-F238E27FC236}">
                <a16:creationId xmlns:a16="http://schemas.microsoft.com/office/drawing/2014/main" id="{2CC446AF-B2C5-445D-9338-FEFA73AB2E59}"/>
              </a:ext>
            </a:extLst>
          </p:cNvPr>
          <p:cNvSpPr/>
          <p:nvPr/>
        </p:nvSpPr>
        <p:spPr>
          <a:xfrm>
            <a:off x="1839582" y="3155111"/>
            <a:ext cx="6742979" cy="3105508"/>
          </a:xfrm>
          <a:prstGeom prst="round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a:solidFill>
                  <a:schemeClr val="tx1"/>
                </a:solidFill>
                <a:cs typeface="Calibri" panose="020F0502020204030204"/>
              </a:rPr>
              <a:t>Email.unapply(obj)</a:t>
            </a:r>
            <a:r>
              <a:rPr lang="en-US" sz="3200">
                <a:cs typeface="Calibri" panose="020F0502020204030204"/>
              </a:rPr>
              <a:t> </a:t>
            </a:r>
            <a:r>
              <a:rPr lang="en-US" sz="3200">
                <a:solidFill>
                  <a:schemeClr val="accent6"/>
                </a:solidFill>
                <a:cs typeface="Calibri" panose="020F0502020204030204"/>
              </a:rPr>
              <a:t>match</a:t>
            </a:r>
            <a:r>
              <a:rPr lang="en-US" sz="3200">
                <a:solidFill>
                  <a:schemeClr val="tx1"/>
                </a:solidFill>
                <a:cs typeface="Calibri" panose="020F0502020204030204"/>
              </a:rPr>
              <a:t>{</a:t>
            </a:r>
            <a:endParaRPr lang="en-US">
              <a:solidFill>
                <a:schemeClr val="tx1"/>
              </a:solidFill>
              <a:cs typeface="Calibri" panose="020F0502020204030204"/>
            </a:endParaRPr>
          </a:p>
          <a:p>
            <a:r>
              <a:rPr lang="en-US" sz="3200">
                <a:cs typeface="Calibri" panose="020F0502020204030204"/>
              </a:rPr>
              <a:t>    </a:t>
            </a:r>
            <a:r>
              <a:rPr lang="en-US" sz="3200">
                <a:solidFill>
                  <a:schemeClr val="accent6"/>
                </a:solidFill>
                <a:cs typeface="Calibri" panose="020F0502020204030204"/>
              </a:rPr>
              <a:t>case</a:t>
            </a:r>
            <a:r>
              <a:rPr lang="en-US" sz="3200">
                <a:cs typeface="Calibri" panose="020F0502020204030204"/>
              </a:rPr>
              <a:t> </a:t>
            </a:r>
            <a:r>
              <a:rPr lang="en-US" sz="3200">
                <a:solidFill>
                  <a:srgbClr val="E31475"/>
                </a:solidFill>
                <a:cs typeface="Calibri" panose="020F0502020204030204"/>
              </a:rPr>
              <a:t>Some</a:t>
            </a:r>
            <a:r>
              <a:rPr lang="en-US" sz="3200">
                <a:solidFill>
                  <a:schemeClr val="tx1"/>
                </a:solidFill>
                <a:cs typeface="Calibri" panose="020F0502020204030204"/>
              </a:rPr>
              <a:t>(u,d) =&gt; Email.apply(u,d)</a:t>
            </a:r>
          </a:p>
          <a:p>
            <a:r>
              <a:rPr lang="en-US" sz="3200">
                <a:solidFill>
                  <a:schemeClr val="tx1"/>
                </a:solidFill>
                <a:cs typeface="Calibri" panose="020F0502020204030204"/>
              </a:rPr>
              <a:t>}</a:t>
            </a:r>
          </a:p>
        </p:txBody>
      </p:sp>
    </p:spTree>
    <p:extLst>
      <p:ext uri="{BB962C8B-B14F-4D97-AF65-F5344CB8AC3E}">
        <p14:creationId xmlns:p14="http://schemas.microsoft.com/office/powerpoint/2010/main" val="2598055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175A3C2-75CA-4529-84C3-7A0AF8DF6679}"/>
              </a:ext>
            </a:extLst>
          </p:cNvPr>
          <p:cNvSpPr txBox="1"/>
          <p:nvPr/>
        </p:nvSpPr>
        <p:spPr>
          <a:xfrm>
            <a:off x="296174" y="382438"/>
            <a:ext cx="8465387"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a:cs typeface="Calibri"/>
              </a:rPr>
              <a:t>Patterns with one variable</a:t>
            </a:r>
          </a:p>
        </p:txBody>
      </p:sp>
      <p:sp>
        <p:nvSpPr>
          <p:cNvPr id="3" name="TextBox 2">
            <a:extLst>
              <a:ext uri="{FF2B5EF4-FFF2-40B4-BE49-F238E27FC236}">
                <a16:creationId xmlns:a16="http://schemas.microsoft.com/office/drawing/2014/main" id="{43EA7A4B-7EA8-484F-9311-DD46F16C63C5}"/>
              </a:ext>
            </a:extLst>
          </p:cNvPr>
          <p:cNvSpPr txBox="1"/>
          <p:nvPr/>
        </p:nvSpPr>
        <p:spPr>
          <a:xfrm>
            <a:off x="827237" y="1258558"/>
            <a:ext cx="11067690"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2000">
                <a:cs typeface="Calibri"/>
              </a:rPr>
              <a:t>To bind N variables, an unapply would return an N-element tuple wrapped in a Some</a:t>
            </a:r>
          </a:p>
          <a:p>
            <a:pPr marL="285750" indent="-285750">
              <a:buFont typeface="Arial"/>
              <a:buChar char="•"/>
            </a:pPr>
            <a:r>
              <a:rPr lang="en-US" sz="2000">
                <a:cs typeface="Calibri"/>
              </a:rPr>
              <a:t>However, there is no one-tuple in Scala</a:t>
            </a:r>
          </a:p>
          <a:p>
            <a:pPr marL="285750" indent="-285750">
              <a:buFont typeface="Arial"/>
              <a:buChar char="•"/>
            </a:pPr>
            <a:r>
              <a:rPr lang="en-US" sz="2000">
                <a:cs typeface="Calibri"/>
              </a:rPr>
              <a:t>So, to return a one pattern element, the unapply method simply wraps the element itself in a Some</a:t>
            </a:r>
          </a:p>
        </p:txBody>
      </p:sp>
      <p:sp>
        <p:nvSpPr>
          <p:cNvPr id="4" name="Rectangle: Rounded Corners 3">
            <a:extLst>
              <a:ext uri="{FF2B5EF4-FFF2-40B4-BE49-F238E27FC236}">
                <a16:creationId xmlns:a16="http://schemas.microsoft.com/office/drawing/2014/main" id="{80C3E846-7717-4EBE-AC2A-1A0F3BD56D1F}"/>
              </a:ext>
            </a:extLst>
          </p:cNvPr>
          <p:cNvSpPr/>
          <p:nvPr/>
        </p:nvSpPr>
        <p:spPr>
          <a:xfrm>
            <a:off x="820587" y="2481173"/>
            <a:ext cx="10006639" cy="4169431"/>
          </a:xfrm>
          <a:prstGeom prst="round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a:solidFill>
                  <a:srgbClr val="CC00A3"/>
                </a:solidFill>
                <a:cs typeface="Calibri" panose="020F0502020204030204"/>
              </a:rPr>
              <a:t>object</a:t>
            </a:r>
            <a:r>
              <a:rPr lang="en-US" sz="3200">
                <a:cs typeface="Calibri" panose="020F0502020204030204"/>
              </a:rPr>
              <a:t> </a:t>
            </a:r>
            <a:r>
              <a:rPr lang="en-US" sz="3200">
                <a:solidFill>
                  <a:schemeClr val="tx1"/>
                </a:solidFill>
                <a:cs typeface="Calibri" panose="020F0502020204030204"/>
              </a:rPr>
              <a:t>Twice {</a:t>
            </a:r>
          </a:p>
          <a:p>
            <a:r>
              <a:rPr lang="en-US" sz="3200">
                <a:cs typeface="Calibri" panose="020F0502020204030204"/>
              </a:rPr>
              <a:t>    </a:t>
            </a:r>
            <a:r>
              <a:rPr lang="en-US" sz="3200">
                <a:solidFill>
                  <a:schemeClr val="accent5"/>
                </a:solidFill>
                <a:cs typeface="Calibri" panose="020F0502020204030204"/>
              </a:rPr>
              <a:t>def</a:t>
            </a:r>
            <a:r>
              <a:rPr lang="en-US" sz="3200">
                <a:cs typeface="Calibri" panose="020F0502020204030204"/>
              </a:rPr>
              <a:t> </a:t>
            </a:r>
            <a:r>
              <a:rPr lang="en-US" sz="3200">
                <a:solidFill>
                  <a:schemeClr val="tx1"/>
                </a:solidFill>
                <a:cs typeface="Calibri" panose="020F0502020204030204"/>
              </a:rPr>
              <a:t>apply(s: </a:t>
            </a:r>
            <a:r>
              <a:rPr lang="en-US" sz="3200">
                <a:solidFill>
                  <a:srgbClr val="FF6A00"/>
                </a:solidFill>
                <a:cs typeface="Calibri" panose="020F0502020204030204"/>
              </a:rPr>
              <a:t>String</a:t>
            </a:r>
            <a:r>
              <a:rPr lang="en-US" sz="3200">
                <a:solidFill>
                  <a:schemeClr val="tx1"/>
                </a:solidFill>
                <a:cs typeface="Calibri" panose="020F0502020204030204"/>
              </a:rPr>
              <a:t>): </a:t>
            </a:r>
            <a:r>
              <a:rPr lang="en-US" sz="3200">
                <a:solidFill>
                  <a:srgbClr val="FF6A00"/>
                </a:solidFill>
                <a:cs typeface="Calibri" panose="020F0502020204030204"/>
              </a:rPr>
              <a:t>String</a:t>
            </a:r>
            <a:r>
              <a:rPr lang="en-US" sz="3200">
                <a:solidFill>
                  <a:schemeClr val="tx1"/>
                </a:solidFill>
                <a:cs typeface="Calibri" panose="020F0502020204030204"/>
              </a:rPr>
              <a:t> = s + s</a:t>
            </a:r>
          </a:p>
          <a:p>
            <a:r>
              <a:rPr lang="en-US" sz="3200">
                <a:cs typeface="Calibri" panose="020F0502020204030204"/>
              </a:rPr>
              <a:t>   </a:t>
            </a:r>
            <a:r>
              <a:rPr lang="en-US" sz="3200">
                <a:solidFill>
                  <a:schemeClr val="accent5"/>
                </a:solidFill>
                <a:cs typeface="Calibri" panose="020F0502020204030204"/>
              </a:rPr>
              <a:t> def</a:t>
            </a:r>
            <a:r>
              <a:rPr lang="en-US" sz="3200">
                <a:cs typeface="Calibri" panose="020F0502020204030204"/>
              </a:rPr>
              <a:t> </a:t>
            </a:r>
            <a:r>
              <a:rPr lang="en-US" sz="3200">
                <a:solidFill>
                  <a:schemeClr val="tx1"/>
                </a:solidFill>
                <a:cs typeface="Calibri" panose="020F0502020204030204"/>
              </a:rPr>
              <a:t>unapply(s:</a:t>
            </a:r>
            <a:r>
              <a:rPr lang="en-US" sz="3200">
                <a:cs typeface="Calibri" panose="020F0502020204030204"/>
              </a:rPr>
              <a:t> </a:t>
            </a:r>
            <a:r>
              <a:rPr lang="en-US" sz="3200">
                <a:solidFill>
                  <a:srgbClr val="FF6A00"/>
                </a:solidFill>
                <a:cs typeface="Calibri" panose="020F0502020204030204"/>
              </a:rPr>
              <a:t>String</a:t>
            </a:r>
            <a:r>
              <a:rPr lang="en-US" sz="3200">
                <a:solidFill>
                  <a:schemeClr val="tx1"/>
                </a:solidFill>
                <a:cs typeface="Calibri" panose="020F0502020204030204"/>
              </a:rPr>
              <a:t>):</a:t>
            </a:r>
            <a:r>
              <a:rPr lang="en-US" sz="3200">
                <a:cs typeface="Calibri" panose="020F0502020204030204"/>
              </a:rPr>
              <a:t> </a:t>
            </a:r>
            <a:r>
              <a:rPr lang="en-US" sz="3200">
                <a:solidFill>
                  <a:srgbClr val="9873E3"/>
                </a:solidFill>
                <a:cs typeface="Calibri" panose="020F0502020204030204"/>
              </a:rPr>
              <a:t>Option</a:t>
            </a:r>
            <a:r>
              <a:rPr lang="en-US" sz="3200">
                <a:solidFill>
                  <a:schemeClr val="tx1"/>
                </a:solidFill>
                <a:cs typeface="Calibri" panose="020F0502020204030204"/>
              </a:rPr>
              <a:t>[</a:t>
            </a:r>
            <a:r>
              <a:rPr lang="en-US" sz="3200">
                <a:solidFill>
                  <a:srgbClr val="FF6A00"/>
                </a:solidFill>
                <a:cs typeface="Calibri" panose="020F0502020204030204"/>
              </a:rPr>
              <a:t>String</a:t>
            </a:r>
            <a:r>
              <a:rPr lang="en-US" sz="3200">
                <a:solidFill>
                  <a:schemeClr val="tx1"/>
                </a:solidFill>
                <a:cs typeface="Calibri" panose="020F0502020204030204"/>
              </a:rPr>
              <a:t>] = {</a:t>
            </a:r>
          </a:p>
          <a:p>
            <a:r>
              <a:rPr lang="en-US" sz="3200">
                <a:cs typeface="Calibri" panose="020F0502020204030204"/>
              </a:rPr>
              <a:t>        </a:t>
            </a:r>
            <a:r>
              <a:rPr lang="en-US" sz="3200">
                <a:solidFill>
                  <a:schemeClr val="accent5"/>
                </a:solidFill>
                <a:cs typeface="Calibri" panose="020F0502020204030204"/>
              </a:rPr>
              <a:t>val</a:t>
            </a:r>
            <a:r>
              <a:rPr lang="en-US" sz="3200">
                <a:cs typeface="Calibri" panose="020F0502020204030204"/>
              </a:rPr>
              <a:t> </a:t>
            </a:r>
            <a:r>
              <a:rPr lang="en-US" sz="3200">
                <a:solidFill>
                  <a:schemeClr val="tx1"/>
                </a:solidFill>
                <a:cs typeface="Calibri" panose="020F0502020204030204"/>
              </a:rPr>
              <a:t>length = s.length / 2</a:t>
            </a:r>
          </a:p>
          <a:p>
            <a:r>
              <a:rPr lang="en-US" sz="3200">
                <a:cs typeface="Calibri" panose="020F0502020204030204"/>
              </a:rPr>
              <a:t>        </a:t>
            </a:r>
            <a:r>
              <a:rPr lang="en-US" sz="3200">
                <a:solidFill>
                  <a:schemeClr val="accent5"/>
                </a:solidFill>
                <a:cs typeface="Calibri" panose="020F0502020204030204"/>
              </a:rPr>
              <a:t>val</a:t>
            </a:r>
            <a:r>
              <a:rPr lang="en-US" sz="3200">
                <a:cs typeface="Calibri" panose="020F0502020204030204"/>
              </a:rPr>
              <a:t> </a:t>
            </a:r>
            <a:r>
              <a:rPr lang="en-US" sz="3200">
                <a:solidFill>
                  <a:schemeClr val="tx1"/>
                </a:solidFill>
                <a:cs typeface="Calibri" panose="020F0502020204030204"/>
              </a:rPr>
              <a:t>half = s.substring(0, length)</a:t>
            </a:r>
          </a:p>
          <a:p>
            <a:r>
              <a:rPr lang="en-US" sz="3200">
                <a:cs typeface="Calibri" panose="020F0502020204030204"/>
              </a:rPr>
              <a:t>        </a:t>
            </a:r>
            <a:r>
              <a:rPr lang="en-US" sz="3200">
                <a:solidFill>
                  <a:schemeClr val="tx1"/>
                </a:solidFill>
                <a:cs typeface="Calibri" panose="020F0502020204030204"/>
              </a:rPr>
              <a:t>if(half == s.substring(length))</a:t>
            </a:r>
            <a:r>
              <a:rPr lang="en-US" sz="3200">
                <a:cs typeface="Calibri" panose="020F0502020204030204"/>
              </a:rPr>
              <a:t> </a:t>
            </a:r>
            <a:r>
              <a:rPr lang="en-US" sz="3200">
                <a:solidFill>
                  <a:srgbClr val="E31475"/>
                </a:solidFill>
                <a:cs typeface="Calibri" panose="020F0502020204030204"/>
              </a:rPr>
              <a:t>Some</a:t>
            </a:r>
            <a:r>
              <a:rPr lang="en-US" sz="3200">
                <a:solidFill>
                  <a:schemeClr val="tx1"/>
                </a:solidFill>
                <a:cs typeface="Calibri" panose="020F0502020204030204"/>
              </a:rPr>
              <a:t>(half) else</a:t>
            </a:r>
            <a:r>
              <a:rPr lang="en-US" sz="3200">
                <a:cs typeface="Calibri" panose="020F0502020204030204"/>
              </a:rPr>
              <a:t> </a:t>
            </a:r>
            <a:r>
              <a:rPr lang="en-US" sz="3200">
                <a:solidFill>
                  <a:srgbClr val="E31475"/>
                </a:solidFill>
                <a:cs typeface="Calibri" panose="020F0502020204030204"/>
              </a:rPr>
              <a:t>None</a:t>
            </a:r>
          </a:p>
          <a:p>
            <a:r>
              <a:rPr lang="en-US" sz="3200">
                <a:solidFill>
                  <a:schemeClr val="tx1"/>
                </a:solidFill>
                <a:cs typeface="Calibri" panose="020F0502020204030204"/>
              </a:rPr>
              <a:t>     }</a:t>
            </a:r>
          </a:p>
          <a:p>
            <a:r>
              <a:rPr lang="en-US" sz="3200">
                <a:solidFill>
                  <a:schemeClr val="tx1"/>
                </a:solidFill>
                <a:cs typeface="Calibri" panose="020F0502020204030204"/>
              </a:rPr>
              <a:t>}</a:t>
            </a:r>
          </a:p>
        </p:txBody>
      </p:sp>
    </p:spTree>
    <p:extLst>
      <p:ext uri="{BB962C8B-B14F-4D97-AF65-F5344CB8AC3E}">
        <p14:creationId xmlns:p14="http://schemas.microsoft.com/office/powerpoint/2010/main" val="1853590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EE3022B-588D-43A9-9538-9FD85484354F}"/>
              </a:ext>
            </a:extLst>
          </p:cNvPr>
          <p:cNvSpPr txBox="1"/>
          <p:nvPr/>
        </p:nvSpPr>
        <p:spPr>
          <a:xfrm>
            <a:off x="353683" y="368060"/>
            <a:ext cx="6984520"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a:cs typeface="Calibri"/>
              </a:rPr>
              <a:t>Patterns with zero variables</a:t>
            </a:r>
          </a:p>
        </p:txBody>
      </p:sp>
      <p:sp>
        <p:nvSpPr>
          <p:cNvPr id="3" name="TextBox 2">
            <a:extLst>
              <a:ext uri="{FF2B5EF4-FFF2-40B4-BE49-F238E27FC236}">
                <a16:creationId xmlns:a16="http://schemas.microsoft.com/office/drawing/2014/main" id="{57835B59-353F-4C4A-8025-3E53168103C7}"/>
              </a:ext>
            </a:extLst>
          </p:cNvPr>
          <p:cNvSpPr txBox="1"/>
          <p:nvPr/>
        </p:nvSpPr>
        <p:spPr>
          <a:xfrm>
            <a:off x="597200" y="1129162"/>
            <a:ext cx="10506973"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2000">
                <a:cs typeface="Calibri"/>
              </a:rPr>
              <a:t>In this case, the corresponding unapply method returns a boolean- true for success and false for failure</a:t>
            </a:r>
          </a:p>
        </p:txBody>
      </p:sp>
      <p:sp>
        <p:nvSpPr>
          <p:cNvPr id="4" name="Rectangle: Rounded Corners 3">
            <a:extLst>
              <a:ext uri="{FF2B5EF4-FFF2-40B4-BE49-F238E27FC236}">
                <a16:creationId xmlns:a16="http://schemas.microsoft.com/office/drawing/2014/main" id="{8B86D9F5-F3A1-44A0-94F8-628F8B6EEFC3}"/>
              </a:ext>
            </a:extLst>
          </p:cNvPr>
          <p:cNvSpPr/>
          <p:nvPr/>
        </p:nvSpPr>
        <p:spPr>
          <a:xfrm>
            <a:off x="1136890" y="2596192"/>
            <a:ext cx="9604072" cy="2285999"/>
          </a:xfrm>
          <a:prstGeom prst="round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a:solidFill>
                  <a:srgbClr val="CC00A3"/>
                </a:solidFill>
                <a:cs typeface="Calibri" panose="020F0502020204030204"/>
              </a:rPr>
              <a:t>object</a:t>
            </a:r>
            <a:r>
              <a:rPr lang="en-US" sz="3200">
                <a:cs typeface="Calibri" panose="020F0502020204030204"/>
              </a:rPr>
              <a:t> </a:t>
            </a:r>
            <a:r>
              <a:rPr lang="en-US" sz="3200">
                <a:solidFill>
                  <a:schemeClr val="tx1"/>
                </a:solidFill>
                <a:cs typeface="Calibri" panose="020F0502020204030204"/>
              </a:rPr>
              <a:t>UpperCase {</a:t>
            </a:r>
          </a:p>
          <a:p>
            <a:r>
              <a:rPr lang="en-US" sz="3200">
                <a:cs typeface="Calibri" panose="020F0502020204030204"/>
              </a:rPr>
              <a:t>   </a:t>
            </a:r>
            <a:r>
              <a:rPr lang="en-US" sz="3200">
                <a:solidFill>
                  <a:schemeClr val="accent5"/>
                </a:solidFill>
                <a:cs typeface="Calibri" panose="020F0502020204030204"/>
              </a:rPr>
              <a:t>def</a:t>
            </a:r>
            <a:r>
              <a:rPr lang="en-US" sz="3200">
                <a:cs typeface="Calibri" panose="020F0502020204030204"/>
              </a:rPr>
              <a:t> </a:t>
            </a:r>
            <a:r>
              <a:rPr lang="en-US" sz="3200">
                <a:solidFill>
                  <a:schemeClr val="tx1"/>
                </a:solidFill>
                <a:cs typeface="Calibri" panose="020F0502020204030204"/>
              </a:rPr>
              <a:t>unapply(s:</a:t>
            </a:r>
            <a:r>
              <a:rPr lang="en-US" sz="3200">
                <a:cs typeface="Calibri" panose="020F0502020204030204"/>
              </a:rPr>
              <a:t> </a:t>
            </a:r>
            <a:r>
              <a:rPr lang="en-US" sz="3200">
                <a:solidFill>
                  <a:srgbClr val="FF6A00"/>
                </a:solidFill>
                <a:cs typeface="Calibri" panose="020F0502020204030204"/>
              </a:rPr>
              <a:t>String</a:t>
            </a:r>
            <a:r>
              <a:rPr lang="en-US" sz="3200">
                <a:solidFill>
                  <a:schemeClr val="tx1"/>
                </a:solidFill>
                <a:cs typeface="Calibri" panose="020F0502020204030204"/>
              </a:rPr>
              <a:t>):</a:t>
            </a:r>
            <a:r>
              <a:rPr lang="en-US" sz="3200">
                <a:cs typeface="Calibri" panose="020F0502020204030204"/>
              </a:rPr>
              <a:t> </a:t>
            </a:r>
            <a:r>
              <a:rPr lang="en-US" sz="3200">
                <a:solidFill>
                  <a:srgbClr val="FF6A00"/>
                </a:solidFill>
                <a:cs typeface="Calibri" panose="020F0502020204030204"/>
              </a:rPr>
              <a:t>Boolean</a:t>
            </a:r>
            <a:r>
              <a:rPr lang="en-US" sz="3200">
                <a:cs typeface="Calibri" panose="020F0502020204030204"/>
              </a:rPr>
              <a:t> </a:t>
            </a:r>
            <a:r>
              <a:rPr lang="en-US" sz="3200">
                <a:solidFill>
                  <a:schemeClr val="tx1"/>
                </a:solidFill>
                <a:cs typeface="Calibri" panose="020F0502020204030204"/>
              </a:rPr>
              <a:t>= s.toUpperCase == s</a:t>
            </a:r>
          </a:p>
          <a:p>
            <a:r>
              <a:rPr lang="en-US" sz="3200">
                <a:solidFill>
                  <a:schemeClr val="tx1"/>
                </a:solidFill>
                <a:cs typeface="Calibri" panose="020F0502020204030204"/>
              </a:rPr>
              <a:t>}</a:t>
            </a:r>
          </a:p>
        </p:txBody>
      </p:sp>
    </p:spTree>
    <p:extLst>
      <p:ext uri="{BB962C8B-B14F-4D97-AF65-F5344CB8AC3E}">
        <p14:creationId xmlns:p14="http://schemas.microsoft.com/office/powerpoint/2010/main" val="285706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EA908F1F-BD7D-473E-AA7F-B993D597FD4D}"/>
              </a:ext>
            </a:extLst>
          </p:cNvPr>
          <p:cNvSpPr/>
          <p:nvPr/>
        </p:nvSpPr>
        <p:spPr>
          <a:xfrm>
            <a:off x="60384" y="67574"/>
            <a:ext cx="9287769" cy="3134264"/>
          </a:xfrm>
          <a:prstGeom prst="round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US" sz="3200">
                <a:solidFill>
                  <a:schemeClr val="accent5"/>
                </a:solidFill>
                <a:cs typeface="Calibri" panose="020F0502020204030204"/>
              </a:rPr>
              <a:t>def</a:t>
            </a:r>
            <a:r>
              <a:rPr lang="en-US" sz="3200">
                <a:cs typeface="Calibri" panose="020F0502020204030204"/>
              </a:rPr>
              <a:t> </a:t>
            </a:r>
            <a:r>
              <a:rPr lang="en-US" sz="3200">
                <a:solidFill>
                  <a:schemeClr val="tx1"/>
                </a:solidFill>
                <a:cs typeface="Calibri" panose="020F0502020204030204"/>
              </a:rPr>
              <a:t>userTwiceUpper(s:</a:t>
            </a:r>
            <a:r>
              <a:rPr lang="en-US" sz="3200">
                <a:cs typeface="Calibri" panose="020F0502020204030204"/>
              </a:rPr>
              <a:t> </a:t>
            </a:r>
            <a:r>
              <a:rPr lang="en-US" sz="3200">
                <a:solidFill>
                  <a:srgbClr val="FF6A00"/>
                </a:solidFill>
                <a:cs typeface="Calibri" panose="020F0502020204030204"/>
              </a:rPr>
              <a:t>String</a:t>
            </a:r>
            <a:r>
              <a:rPr lang="en-US" sz="3200">
                <a:solidFill>
                  <a:schemeClr val="tx1"/>
                </a:solidFill>
                <a:cs typeface="Calibri" panose="020F0502020204030204"/>
              </a:rPr>
              <a:t>) = s</a:t>
            </a:r>
            <a:r>
              <a:rPr lang="en-US" sz="3200">
                <a:cs typeface="Calibri" panose="020F0502020204030204"/>
              </a:rPr>
              <a:t> </a:t>
            </a:r>
            <a:r>
              <a:rPr lang="en-US" sz="3200">
                <a:solidFill>
                  <a:schemeClr val="accent6"/>
                </a:solidFill>
                <a:cs typeface="Calibri" panose="020F0502020204030204"/>
              </a:rPr>
              <a:t>match</a:t>
            </a:r>
            <a:r>
              <a:rPr lang="en-US" sz="3200">
                <a:cs typeface="Calibri" panose="020F0502020204030204"/>
              </a:rPr>
              <a:t> </a:t>
            </a:r>
            <a:r>
              <a:rPr lang="en-US" sz="3200">
                <a:solidFill>
                  <a:schemeClr val="tx1"/>
                </a:solidFill>
                <a:cs typeface="Calibri" panose="020F0502020204030204"/>
              </a:rPr>
              <a:t>{</a:t>
            </a:r>
          </a:p>
          <a:p>
            <a:r>
              <a:rPr lang="en-US" sz="3200">
                <a:cs typeface="Calibri" panose="020F0502020204030204"/>
              </a:rPr>
              <a:t>     </a:t>
            </a:r>
            <a:r>
              <a:rPr lang="en-US" sz="3200">
                <a:solidFill>
                  <a:schemeClr val="accent6"/>
                </a:solidFill>
                <a:cs typeface="Calibri" panose="020F0502020204030204"/>
              </a:rPr>
              <a:t>case</a:t>
            </a:r>
            <a:r>
              <a:rPr lang="en-US" sz="3200">
                <a:cs typeface="Calibri" panose="020F0502020204030204"/>
              </a:rPr>
              <a:t> </a:t>
            </a:r>
            <a:r>
              <a:rPr lang="en-US" sz="3200">
                <a:solidFill>
                  <a:schemeClr val="tx1"/>
                </a:solidFill>
                <a:cs typeface="Calibri" panose="020F0502020204030204"/>
              </a:rPr>
              <a:t>EMail(Twice(x @ UpperCase()), domain) =&gt;</a:t>
            </a:r>
          </a:p>
          <a:p>
            <a:r>
              <a:rPr lang="en-US" sz="3200">
                <a:solidFill>
                  <a:schemeClr val="tx1"/>
                </a:solidFill>
                <a:cs typeface="Calibri" panose="020F0502020204030204"/>
              </a:rPr>
              <a:t>           "match: " + x + " in domain " + domain</a:t>
            </a:r>
          </a:p>
          <a:p>
            <a:r>
              <a:rPr lang="en-US" sz="3200">
                <a:cs typeface="Calibri" panose="020F0502020204030204"/>
              </a:rPr>
              <a:t>     </a:t>
            </a:r>
            <a:r>
              <a:rPr lang="en-US" sz="3200">
                <a:solidFill>
                  <a:schemeClr val="accent6"/>
                </a:solidFill>
                <a:cs typeface="Calibri" panose="020F0502020204030204"/>
              </a:rPr>
              <a:t>case</a:t>
            </a:r>
            <a:r>
              <a:rPr lang="en-US" sz="3200">
                <a:cs typeface="Calibri" panose="020F0502020204030204"/>
              </a:rPr>
              <a:t> </a:t>
            </a:r>
            <a:r>
              <a:rPr lang="en-US" sz="3200">
                <a:solidFill>
                  <a:schemeClr val="tx1"/>
                </a:solidFill>
                <a:cs typeface="Calibri" panose="020F0502020204030204"/>
              </a:rPr>
              <a:t>_ =&gt;</a:t>
            </a:r>
          </a:p>
          <a:p>
            <a:r>
              <a:rPr lang="en-US" sz="3200">
                <a:cs typeface="Calibri" panose="020F0502020204030204"/>
              </a:rPr>
              <a:t>          </a:t>
            </a:r>
            <a:r>
              <a:rPr lang="en-US" sz="3200">
                <a:solidFill>
                  <a:schemeClr val="tx1"/>
                </a:solidFill>
                <a:cs typeface="Calibri" panose="020F0502020204030204"/>
              </a:rPr>
              <a:t> "no match"</a:t>
            </a:r>
          </a:p>
          <a:p>
            <a:r>
              <a:rPr lang="en-US" sz="3200">
                <a:solidFill>
                  <a:schemeClr val="tx1"/>
                </a:solidFill>
                <a:cs typeface="Calibri" panose="020F0502020204030204"/>
              </a:rPr>
              <a:t>}</a:t>
            </a:r>
          </a:p>
        </p:txBody>
      </p:sp>
      <p:sp>
        <p:nvSpPr>
          <p:cNvPr id="3" name="Rectangle: Rounded Corners 2">
            <a:extLst>
              <a:ext uri="{FF2B5EF4-FFF2-40B4-BE49-F238E27FC236}">
                <a16:creationId xmlns:a16="http://schemas.microsoft.com/office/drawing/2014/main" id="{D54EFE22-F758-44D0-8F36-8F2DFD699902}"/>
              </a:ext>
            </a:extLst>
          </p:cNvPr>
          <p:cNvSpPr/>
          <p:nvPr/>
        </p:nvSpPr>
        <p:spPr>
          <a:xfrm>
            <a:off x="3855109" y="3272828"/>
            <a:ext cx="8036941" cy="3522449"/>
          </a:xfrm>
          <a:prstGeom prst="round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a:solidFill>
                  <a:schemeClr val="tx1"/>
                </a:solidFill>
                <a:cs typeface="Calibri" panose="020F0502020204030204"/>
              </a:rPr>
              <a:t>userTwiceUpper("DIDI@hotmail.com")</a:t>
            </a:r>
            <a:endParaRPr lang="en-US">
              <a:solidFill>
                <a:schemeClr val="tx1"/>
              </a:solidFill>
              <a:cs typeface="Calibri" panose="020F0502020204030204"/>
            </a:endParaRPr>
          </a:p>
          <a:p>
            <a:r>
              <a:rPr lang="en-US" sz="3200">
                <a:cs typeface="Calibri" panose="020F0502020204030204"/>
              </a:rPr>
              <a:t>    </a:t>
            </a:r>
            <a:r>
              <a:rPr lang="en-US" sz="3200">
                <a:solidFill>
                  <a:schemeClr val="tx1"/>
                </a:solidFill>
                <a:cs typeface="Calibri" panose="020F0502020204030204"/>
              </a:rPr>
              <a:t>//String = match: DI in domain hotmail.com</a:t>
            </a:r>
          </a:p>
          <a:p>
            <a:r>
              <a:rPr lang="en-US" sz="3200">
                <a:solidFill>
                  <a:schemeClr val="tx1"/>
                </a:solidFill>
                <a:cs typeface="Calibri" panose="020F0502020204030204"/>
              </a:rPr>
              <a:t>userTwiceUpper("DIDO@hotmail.com")</a:t>
            </a:r>
          </a:p>
          <a:p>
            <a:r>
              <a:rPr lang="en-US" sz="3200">
                <a:solidFill>
                  <a:schemeClr val="tx1"/>
                </a:solidFill>
                <a:cs typeface="Calibri" panose="020F0502020204030204"/>
              </a:rPr>
              <a:t>   //String = no match</a:t>
            </a:r>
          </a:p>
          <a:p>
            <a:r>
              <a:rPr lang="en-US" sz="3200">
                <a:solidFill>
                  <a:schemeClr val="tx1"/>
                </a:solidFill>
                <a:cs typeface="Calibri" panose="020F0502020204030204"/>
              </a:rPr>
              <a:t>userTwiceUpper("didi@hotmail.com")</a:t>
            </a:r>
          </a:p>
          <a:p>
            <a:r>
              <a:rPr lang="en-US" sz="3200">
                <a:solidFill>
                  <a:schemeClr val="tx1"/>
                </a:solidFill>
                <a:cs typeface="Calibri" panose="020F0502020204030204"/>
              </a:rPr>
              <a:t>  //String = no match</a:t>
            </a:r>
          </a:p>
        </p:txBody>
      </p:sp>
    </p:spTree>
    <p:extLst>
      <p:ext uri="{BB962C8B-B14F-4D97-AF65-F5344CB8AC3E}">
        <p14:creationId xmlns:p14="http://schemas.microsoft.com/office/powerpoint/2010/main" val="1581735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6B3BA48-5A4B-45A0-B8E0-EF60EDAE9063}"/>
              </a:ext>
            </a:extLst>
          </p:cNvPr>
          <p:cNvSpPr txBox="1"/>
          <p:nvPr/>
        </p:nvSpPr>
        <p:spPr>
          <a:xfrm>
            <a:off x="382438" y="382438"/>
            <a:ext cx="7185803"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a:cs typeface="Calibri"/>
              </a:rPr>
              <a:t>Variable argument extractors</a:t>
            </a:r>
          </a:p>
        </p:txBody>
      </p:sp>
      <p:sp>
        <p:nvSpPr>
          <p:cNvPr id="3" name="TextBox 2">
            <a:extLst>
              <a:ext uri="{FF2B5EF4-FFF2-40B4-BE49-F238E27FC236}">
                <a16:creationId xmlns:a16="http://schemas.microsoft.com/office/drawing/2014/main" id="{A0759402-3AD6-4338-A4C8-3ECBE9C18571}"/>
              </a:ext>
            </a:extLst>
          </p:cNvPr>
          <p:cNvSpPr txBox="1"/>
          <p:nvPr/>
        </p:nvSpPr>
        <p:spPr>
          <a:xfrm>
            <a:off x="683464" y="1201049"/>
            <a:ext cx="10823273"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2000">
                <a:cs typeface="Calibri"/>
              </a:rPr>
              <a:t>How do you support vararg matching where patterns can have a varying number of sub-patterns?</a:t>
            </a:r>
          </a:p>
          <a:p>
            <a:pPr marL="285750" indent="-285750">
              <a:buFont typeface="Arial"/>
              <a:buChar char="•"/>
            </a:pPr>
            <a:r>
              <a:rPr lang="en-US" sz="2000">
                <a:cs typeface="Calibri"/>
              </a:rPr>
              <a:t>For this case, Scala lets you define a different extraction method specifically for vararg matching</a:t>
            </a:r>
          </a:p>
        </p:txBody>
      </p:sp>
      <p:sp>
        <p:nvSpPr>
          <p:cNvPr id="4" name="Rectangle: Rounded Corners 3">
            <a:extLst>
              <a:ext uri="{FF2B5EF4-FFF2-40B4-BE49-F238E27FC236}">
                <a16:creationId xmlns:a16="http://schemas.microsoft.com/office/drawing/2014/main" id="{47EA2279-6AC7-4878-833E-BD3B9218FEBD}"/>
              </a:ext>
            </a:extLst>
          </p:cNvPr>
          <p:cNvSpPr/>
          <p:nvPr/>
        </p:nvSpPr>
        <p:spPr>
          <a:xfrm>
            <a:off x="619305" y="2251135"/>
            <a:ext cx="11041808" cy="3623092"/>
          </a:xfrm>
          <a:prstGeom prst="round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a:solidFill>
                  <a:schemeClr val="tx1"/>
                </a:solidFill>
                <a:cs typeface="Calibri" panose="020F0502020204030204"/>
              </a:rPr>
              <a:t>dom</a:t>
            </a:r>
            <a:r>
              <a:rPr lang="en-US" sz="3200">
                <a:cs typeface="Calibri" panose="020F0502020204030204"/>
              </a:rPr>
              <a:t> </a:t>
            </a:r>
            <a:r>
              <a:rPr lang="en-US" sz="3200">
                <a:solidFill>
                  <a:schemeClr val="accent6"/>
                </a:solidFill>
                <a:cs typeface="Calibri" panose="020F0502020204030204"/>
              </a:rPr>
              <a:t>match</a:t>
            </a:r>
            <a:r>
              <a:rPr lang="en-US" sz="3200">
                <a:cs typeface="Calibri" panose="020F0502020204030204"/>
              </a:rPr>
              <a:t> </a:t>
            </a:r>
            <a:r>
              <a:rPr lang="en-US" sz="3200">
                <a:solidFill>
                  <a:schemeClr val="tx1"/>
                </a:solidFill>
                <a:cs typeface="Calibri" panose="020F0502020204030204"/>
              </a:rPr>
              <a:t>{</a:t>
            </a:r>
            <a:endParaRPr lang="en-US">
              <a:solidFill>
                <a:schemeClr val="tx1"/>
              </a:solidFill>
              <a:cs typeface="Calibri" panose="020F0502020204030204"/>
            </a:endParaRPr>
          </a:p>
          <a:p>
            <a:r>
              <a:rPr lang="en-US" sz="3200">
                <a:cs typeface="Calibri" panose="020F0502020204030204"/>
              </a:rPr>
              <a:t>     </a:t>
            </a:r>
            <a:r>
              <a:rPr lang="en-US" sz="3200">
                <a:solidFill>
                  <a:schemeClr val="accent6"/>
                </a:solidFill>
                <a:cs typeface="Calibri" panose="020F0502020204030204"/>
              </a:rPr>
              <a:t>case</a:t>
            </a:r>
            <a:r>
              <a:rPr lang="en-US" sz="3200">
                <a:cs typeface="Calibri" panose="020F0502020204030204"/>
              </a:rPr>
              <a:t> </a:t>
            </a:r>
            <a:r>
              <a:rPr lang="en-US" sz="3200">
                <a:solidFill>
                  <a:schemeClr val="tx1"/>
                </a:solidFill>
                <a:cs typeface="Calibri" panose="020F0502020204030204"/>
              </a:rPr>
              <a:t>Domain("org", "acm") =&gt; println("acm.org")</a:t>
            </a:r>
          </a:p>
          <a:p>
            <a:r>
              <a:rPr lang="en-US" sz="3200">
                <a:cs typeface="Calibri" panose="020F0502020204030204"/>
              </a:rPr>
              <a:t>     </a:t>
            </a:r>
            <a:r>
              <a:rPr lang="en-US" sz="3200">
                <a:solidFill>
                  <a:schemeClr val="accent6"/>
                </a:solidFill>
                <a:cs typeface="Calibri" panose="020F0502020204030204"/>
              </a:rPr>
              <a:t>case</a:t>
            </a:r>
            <a:r>
              <a:rPr lang="en-US" sz="3200">
                <a:cs typeface="Calibri" panose="020F0502020204030204"/>
              </a:rPr>
              <a:t> </a:t>
            </a:r>
            <a:r>
              <a:rPr lang="en-US" sz="3200">
                <a:solidFill>
                  <a:schemeClr val="tx1"/>
                </a:solidFill>
                <a:cs typeface="Calibri" panose="020F0502020204030204"/>
              </a:rPr>
              <a:t>Domain("com", "sun", "java") =&gt; println(java.sun.com")</a:t>
            </a:r>
          </a:p>
          <a:p>
            <a:r>
              <a:rPr lang="en-US" sz="3200">
                <a:cs typeface="Calibri" panose="020F0502020204030204"/>
              </a:rPr>
              <a:t>     </a:t>
            </a:r>
            <a:r>
              <a:rPr lang="en-US" sz="3200">
                <a:solidFill>
                  <a:schemeClr val="accent6"/>
                </a:solidFill>
                <a:cs typeface="Calibri" panose="020F0502020204030204"/>
              </a:rPr>
              <a:t>case</a:t>
            </a:r>
            <a:r>
              <a:rPr lang="en-US" sz="3200">
                <a:cs typeface="Calibri" panose="020F0502020204030204"/>
              </a:rPr>
              <a:t> </a:t>
            </a:r>
            <a:r>
              <a:rPr lang="en-US" sz="3200">
                <a:solidFill>
                  <a:schemeClr val="tx1"/>
                </a:solidFill>
                <a:cs typeface="Calibri" panose="020F0502020204030204"/>
              </a:rPr>
              <a:t>Domain("net", _*) =&gt; println("a .net domain")</a:t>
            </a:r>
          </a:p>
          <a:p>
            <a:r>
              <a:rPr lang="en-US" sz="3200">
                <a:solidFill>
                  <a:schemeClr val="tx1"/>
                </a:solidFill>
                <a:cs typeface="Calibri" panose="020F0502020204030204"/>
              </a:rPr>
              <a:t>}</a:t>
            </a:r>
          </a:p>
        </p:txBody>
      </p:sp>
      <p:sp>
        <p:nvSpPr>
          <p:cNvPr id="5" name="Rectangle: Rounded Corners 4">
            <a:extLst>
              <a:ext uri="{FF2B5EF4-FFF2-40B4-BE49-F238E27FC236}">
                <a16:creationId xmlns:a16="http://schemas.microsoft.com/office/drawing/2014/main" id="{182FE70C-6C89-41D8-B9A6-76CF20F8F585}"/>
              </a:ext>
            </a:extLst>
          </p:cNvPr>
          <p:cNvSpPr/>
          <p:nvPr/>
        </p:nvSpPr>
        <p:spPr>
          <a:xfrm>
            <a:off x="1325592" y="2396706"/>
            <a:ext cx="9632828" cy="3623092"/>
          </a:xfrm>
          <a:prstGeom prst="round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US" sz="3200">
                <a:solidFill>
                  <a:srgbClr val="CC00A3"/>
                </a:solidFill>
                <a:cs typeface="Calibri" panose="020F0502020204030204"/>
              </a:rPr>
              <a:t>object</a:t>
            </a:r>
            <a:r>
              <a:rPr lang="en-US" sz="3200">
                <a:cs typeface="Calibri" panose="020F0502020204030204"/>
              </a:rPr>
              <a:t> </a:t>
            </a:r>
            <a:r>
              <a:rPr lang="en-US" sz="3200">
                <a:solidFill>
                  <a:schemeClr val="tx1"/>
                </a:solidFill>
                <a:cs typeface="Calibri" panose="020F0502020204030204"/>
              </a:rPr>
              <a:t>Domain{</a:t>
            </a:r>
          </a:p>
          <a:p>
            <a:r>
              <a:rPr lang="en-US" sz="3200">
                <a:cs typeface="Calibri" panose="020F0502020204030204"/>
              </a:rPr>
              <a:t>    </a:t>
            </a:r>
            <a:r>
              <a:rPr lang="en-US" sz="3200">
                <a:solidFill>
                  <a:schemeClr val="accent5"/>
                </a:solidFill>
                <a:cs typeface="Calibri" panose="020F0502020204030204"/>
              </a:rPr>
              <a:t>def</a:t>
            </a:r>
            <a:r>
              <a:rPr lang="en-US" sz="3200">
                <a:cs typeface="Calibri" panose="020F0502020204030204"/>
              </a:rPr>
              <a:t> </a:t>
            </a:r>
            <a:r>
              <a:rPr lang="en-US" sz="3200">
                <a:solidFill>
                  <a:schemeClr val="tx1"/>
                </a:solidFill>
                <a:cs typeface="Calibri" panose="020F0502020204030204"/>
              </a:rPr>
              <a:t>apply(parts:</a:t>
            </a:r>
            <a:r>
              <a:rPr lang="en-US" sz="3200">
                <a:cs typeface="Calibri" panose="020F0502020204030204"/>
              </a:rPr>
              <a:t> </a:t>
            </a:r>
            <a:r>
              <a:rPr lang="en-US" sz="3200">
                <a:solidFill>
                  <a:srgbClr val="FF6A00"/>
                </a:solidFill>
                <a:cs typeface="Calibri" panose="020F0502020204030204"/>
              </a:rPr>
              <a:t>String*</a:t>
            </a:r>
            <a:r>
              <a:rPr lang="en-US" sz="3200">
                <a:solidFill>
                  <a:schemeClr val="tx1"/>
                </a:solidFill>
                <a:cs typeface="Calibri" panose="020F0502020204030204"/>
              </a:rPr>
              <a:t>):</a:t>
            </a:r>
            <a:r>
              <a:rPr lang="en-US" sz="3200">
                <a:cs typeface="Calibri" panose="020F0502020204030204"/>
              </a:rPr>
              <a:t> </a:t>
            </a:r>
            <a:r>
              <a:rPr lang="en-US" sz="3200">
                <a:solidFill>
                  <a:srgbClr val="FF6A00"/>
                </a:solidFill>
                <a:cs typeface="Calibri" panose="020F0502020204030204"/>
              </a:rPr>
              <a:t>String</a:t>
            </a:r>
            <a:r>
              <a:rPr lang="en-US" sz="3200">
                <a:cs typeface="Calibri" panose="020F0502020204030204"/>
              </a:rPr>
              <a:t> </a:t>
            </a:r>
            <a:r>
              <a:rPr lang="en-US" sz="3200">
                <a:solidFill>
                  <a:schemeClr val="tx1"/>
                </a:solidFill>
                <a:cs typeface="Calibri" panose="020F0502020204030204"/>
              </a:rPr>
              <a:t>=</a:t>
            </a:r>
            <a:r>
              <a:rPr lang="en-US" sz="3200">
                <a:cs typeface="Calibri" panose="020F0502020204030204"/>
              </a:rPr>
              <a:t> </a:t>
            </a:r>
          </a:p>
          <a:p>
            <a:r>
              <a:rPr lang="en-US" sz="3200">
                <a:cs typeface="Calibri" panose="020F0502020204030204"/>
              </a:rPr>
              <a:t>         </a:t>
            </a:r>
            <a:r>
              <a:rPr lang="en-US" sz="3200">
                <a:solidFill>
                  <a:schemeClr val="tx1"/>
                </a:solidFill>
                <a:cs typeface="Calibri" panose="020F0502020204030204"/>
              </a:rPr>
              <a:t>parts.reverse.mkString(".")</a:t>
            </a:r>
          </a:p>
          <a:p>
            <a:r>
              <a:rPr lang="en-US" sz="3200">
                <a:cs typeface="Calibri" panose="020F0502020204030204"/>
              </a:rPr>
              <a:t>    </a:t>
            </a:r>
            <a:r>
              <a:rPr lang="en-US" sz="3200">
                <a:solidFill>
                  <a:schemeClr val="accent5"/>
                </a:solidFill>
                <a:cs typeface="Calibri" panose="020F0502020204030204"/>
              </a:rPr>
              <a:t>def</a:t>
            </a:r>
            <a:r>
              <a:rPr lang="en-US" sz="3200">
                <a:cs typeface="Calibri" panose="020F0502020204030204"/>
              </a:rPr>
              <a:t> </a:t>
            </a:r>
            <a:r>
              <a:rPr lang="en-US" sz="3200">
                <a:solidFill>
                  <a:schemeClr val="tx1"/>
                </a:solidFill>
                <a:cs typeface="Calibri" panose="020F0502020204030204"/>
              </a:rPr>
              <a:t>unapplySeq(whole:</a:t>
            </a:r>
            <a:r>
              <a:rPr lang="en-US" sz="3200">
                <a:cs typeface="Calibri" panose="020F0502020204030204"/>
              </a:rPr>
              <a:t> </a:t>
            </a:r>
            <a:r>
              <a:rPr lang="en-US" sz="3200">
                <a:solidFill>
                  <a:srgbClr val="FF6A00"/>
                </a:solidFill>
                <a:cs typeface="Calibri" panose="020F0502020204030204"/>
              </a:rPr>
              <a:t>String</a:t>
            </a:r>
            <a:r>
              <a:rPr lang="en-US" sz="3200">
                <a:solidFill>
                  <a:schemeClr val="tx1"/>
                </a:solidFill>
                <a:cs typeface="Calibri" panose="020F0502020204030204"/>
              </a:rPr>
              <a:t>):</a:t>
            </a:r>
            <a:r>
              <a:rPr lang="en-US" sz="3200">
                <a:cs typeface="Calibri" panose="020F0502020204030204"/>
              </a:rPr>
              <a:t> </a:t>
            </a:r>
            <a:r>
              <a:rPr lang="en-US" sz="3200">
                <a:solidFill>
                  <a:srgbClr val="9873E3"/>
                </a:solidFill>
                <a:cs typeface="Calibri" panose="020F0502020204030204"/>
              </a:rPr>
              <a:t>Option</a:t>
            </a:r>
            <a:r>
              <a:rPr lang="en-US" sz="3200">
                <a:solidFill>
                  <a:schemeClr val="tx1"/>
                </a:solidFill>
                <a:cs typeface="Calibri" panose="020F0502020204030204"/>
              </a:rPr>
              <a:t>[</a:t>
            </a:r>
            <a:r>
              <a:rPr lang="en-US" sz="3200">
                <a:solidFill>
                  <a:srgbClr val="FF6A00"/>
                </a:solidFill>
                <a:cs typeface="Calibri" panose="020F0502020204030204"/>
              </a:rPr>
              <a:t>Seq</a:t>
            </a:r>
            <a:r>
              <a:rPr lang="en-US" sz="3200">
                <a:solidFill>
                  <a:schemeClr val="tx1"/>
                </a:solidFill>
                <a:cs typeface="Calibri" panose="020F0502020204030204"/>
              </a:rPr>
              <a:t>[</a:t>
            </a:r>
            <a:r>
              <a:rPr lang="en-US" sz="3200">
                <a:solidFill>
                  <a:srgbClr val="FF6A00"/>
                </a:solidFill>
                <a:cs typeface="Calibri" panose="020F0502020204030204"/>
              </a:rPr>
              <a:t>String</a:t>
            </a:r>
            <a:r>
              <a:rPr lang="en-US" sz="3200">
                <a:solidFill>
                  <a:schemeClr val="tx1"/>
                </a:solidFill>
                <a:cs typeface="Calibri" panose="020F0502020204030204"/>
              </a:rPr>
              <a:t>]] =</a:t>
            </a:r>
          </a:p>
          <a:p>
            <a:r>
              <a:rPr lang="en-US" sz="3200">
                <a:cs typeface="Calibri" panose="020F0502020204030204"/>
              </a:rPr>
              <a:t>         </a:t>
            </a:r>
            <a:r>
              <a:rPr lang="en-US" sz="3200">
                <a:solidFill>
                  <a:srgbClr val="E31475"/>
                </a:solidFill>
                <a:cs typeface="Calibri" panose="020F0502020204030204"/>
              </a:rPr>
              <a:t>Some</a:t>
            </a:r>
            <a:r>
              <a:rPr lang="en-US" sz="3200">
                <a:solidFill>
                  <a:schemeClr val="tx1"/>
                </a:solidFill>
                <a:cs typeface="Calibri" panose="020F0502020204030204"/>
              </a:rPr>
              <a:t>(whole.split("\\.").reverse.toSeq)</a:t>
            </a:r>
          </a:p>
          <a:p>
            <a:r>
              <a:rPr lang="en-US" sz="3200">
                <a:solidFill>
                  <a:schemeClr val="tx1"/>
                </a:solidFill>
                <a:cs typeface="Calibri" panose="020F0502020204030204"/>
              </a:rPr>
              <a:t>}</a:t>
            </a:r>
          </a:p>
        </p:txBody>
      </p:sp>
    </p:spTree>
    <p:extLst>
      <p:ext uri="{BB962C8B-B14F-4D97-AF65-F5344CB8AC3E}">
        <p14:creationId xmlns:p14="http://schemas.microsoft.com/office/powerpoint/2010/main" val="3326650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26</Slides>
  <Notes>0</Notes>
  <HiddenSlides>0</HiddenSlide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Chapter 26 Extractors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Chapter 27 Annotations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dc:title>
  <dc:creator/>
  <cp:revision>1</cp:revision>
  <dcterms:created xsi:type="dcterms:W3CDTF">2021-03-26T01:17:59Z</dcterms:created>
  <dcterms:modified xsi:type="dcterms:W3CDTF">2021-03-29T16:31:15Z</dcterms:modified>
</cp:coreProperties>
</file>