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34888-7309-904B-8477-11CC4418447B}" v="11" dt="2026-03-24T18:23:27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92"/>
  </p:normalViewPr>
  <p:slideViewPr>
    <p:cSldViewPr snapToGrid="0">
      <p:cViewPr varScale="1">
        <p:scale>
          <a:sx n="95" d="100"/>
          <a:sy n="95" d="100"/>
        </p:scale>
        <p:origin x="20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u, Dayan" userId="a73e6240-74a9-4516-8524-120f5ef7beeb" providerId="ADAL" clId="{FA134888-7309-904B-8477-11CC4418447B}"/>
    <pc:docChg chg="undo custSel addSld modSld">
      <pc:chgData name="Gosu, Dayan" userId="a73e6240-74a9-4516-8524-120f5ef7beeb" providerId="ADAL" clId="{FA134888-7309-904B-8477-11CC4418447B}" dt="2026-03-24T18:24:19.048" v="2359" actId="26606"/>
      <pc:docMkLst>
        <pc:docMk/>
      </pc:docMkLst>
      <pc:sldChg chg="addSp modSp mod setBg">
        <pc:chgData name="Gosu, Dayan" userId="a73e6240-74a9-4516-8524-120f5ef7beeb" providerId="ADAL" clId="{FA134888-7309-904B-8477-11CC4418447B}" dt="2026-03-24T18:17:56.566" v="2321" actId="26606"/>
        <pc:sldMkLst>
          <pc:docMk/>
          <pc:sldMk cId="1231891851" sldId="256"/>
        </pc:sldMkLst>
        <pc:spChg chg="mo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2" creationId="{9389414B-A70B-52CB-E049-89B8E017A791}"/>
          </ac:spMkLst>
        </pc:spChg>
        <pc:spChg chg="mo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3" creationId="{7A071A05-5D6B-DE24-D5A9-F6D37D635AB6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8" creationId="{0E30439A-8A5B-46EC-8283-9B6B031D40D0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10" creationId="{5CEAD642-85CF-4750-8432-7C80C901F001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12" creationId="{FA33EEAE-15D5-4119-8C1E-89D943F911EF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14" creationId="{730D8B3B-9B80-4025-B934-26DC7D7CD231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16" creationId="{B5A1B09C-1565-46F8-B70F-621C5EB48A09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18" creationId="{8C516CC8-80AC-446C-A56E-9F54B7210402}"/>
          </ac:spMkLst>
        </pc:spChg>
        <pc:spChg chg="add">
          <ac:chgData name="Gosu, Dayan" userId="a73e6240-74a9-4516-8524-120f5ef7beeb" providerId="ADAL" clId="{FA134888-7309-904B-8477-11CC4418447B}" dt="2026-03-24T18:17:56.566" v="2321" actId="26606"/>
          <ac:spMkLst>
            <pc:docMk/>
            <pc:sldMk cId="1231891851" sldId="256"/>
            <ac:spMk id="20" creationId="{53947E58-F088-49F1-A3D1-DEA690192E84}"/>
          </ac:spMkLst>
        </pc:spChg>
      </pc:sldChg>
      <pc:sldChg chg="addSp modSp mod setBg">
        <pc:chgData name="Gosu, Dayan" userId="a73e6240-74a9-4516-8524-120f5ef7beeb" providerId="ADAL" clId="{FA134888-7309-904B-8477-11CC4418447B}" dt="2026-03-24T18:18:02.519" v="2322" actId="26606"/>
        <pc:sldMkLst>
          <pc:docMk/>
          <pc:sldMk cId="1849729164" sldId="257"/>
        </pc:sldMkLst>
        <pc:spChg chg="mo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2" creationId="{C150EB81-20DD-0642-4A51-69BEC493EA10}"/>
          </ac:spMkLst>
        </pc:spChg>
        <pc:spChg chg="mo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3" creationId="{63427100-9ACD-2FDC-94AE-0FD9C5536674}"/>
          </ac:spMkLst>
        </pc:spChg>
        <pc:spChg chg="ad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8" creationId="{1B15ED52-F352-441B-82BF-E0EA34836D08}"/>
          </ac:spMkLst>
        </pc:spChg>
        <pc:spChg chg="ad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10" creationId="{3B2E3793-BFE6-45A2-9B7B-E18844431C99}"/>
          </ac:spMkLst>
        </pc:spChg>
        <pc:spChg chg="ad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12" creationId="{BC4C4868-CB8F-4AF9-9CDB-8108F2C19B67}"/>
          </ac:spMkLst>
        </pc:spChg>
        <pc:spChg chg="ad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14" creationId="{375E0459-6403-40CD-989D-56A4407CA12E}"/>
          </ac:spMkLst>
        </pc:spChg>
        <pc:spChg chg="add">
          <ac:chgData name="Gosu, Dayan" userId="a73e6240-74a9-4516-8524-120f5ef7beeb" providerId="ADAL" clId="{FA134888-7309-904B-8477-11CC4418447B}" dt="2026-03-24T18:18:02.519" v="2322" actId="26606"/>
          <ac:spMkLst>
            <pc:docMk/>
            <pc:sldMk cId="1849729164" sldId="257"/>
            <ac:spMk id="16" creationId="{53E5B1A8-3AC9-4BD1-9BBC-78CA94F2D1BA}"/>
          </ac:spMkLst>
        </pc:spChg>
      </pc:sldChg>
      <pc:sldChg chg="addSp delSp modSp mod setBg">
        <pc:chgData name="Gosu, Dayan" userId="a73e6240-74a9-4516-8524-120f5ef7beeb" providerId="ADAL" clId="{FA134888-7309-904B-8477-11CC4418447B}" dt="2026-03-24T18:18:20.984" v="2323" actId="26606"/>
        <pc:sldMkLst>
          <pc:docMk/>
          <pc:sldMk cId="1454738433" sldId="258"/>
        </pc:sldMkLst>
        <pc:spChg chg="mo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2" creationId="{5B517FDA-3D5E-F083-7DDD-5749A9F60766}"/>
          </ac:spMkLst>
        </pc:spChg>
        <pc:spChg chg="del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3" creationId="{E3953682-C997-03A1-0A33-0DDBB958C8E1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9" creationId="{BACC6370-2D7E-4714-9D71-7542949D7D5D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11" creationId="{256B2C21-A230-48C0-8DF1-C46611373C44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13" creationId="{3847E18C-932D-4C95-AABA-FEC7C9499AD7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15" creationId="{3150CB11-0C61-439E-910F-5787759E72A0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17" creationId="{43F8A58B-5155-44CE-A5FF-7647B47D0A7A}"/>
          </ac:spMkLst>
        </pc:spChg>
        <pc:spChg chg="add">
          <ac:chgData name="Gosu, Dayan" userId="a73e6240-74a9-4516-8524-120f5ef7beeb" providerId="ADAL" clId="{FA134888-7309-904B-8477-11CC4418447B}" dt="2026-03-24T18:18:20.984" v="2323" actId="26606"/>
          <ac:spMkLst>
            <pc:docMk/>
            <pc:sldMk cId="1454738433" sldId="258"/>
            <ac:spMk id="19" creationId="{443F2ACA-E6D6-4028-82DD-F03C262D5DE6}"/>
          </ac:spMkLst>
        </pc:spChg>
        <pc:graphicFrameChg chg="add">
          <ac:chgData name="Gosu, Dayan" userId="a73e6240-74a9-4516-8524-120f5ef7beeb" providerId="ADAL" clId="{FA134888-7309-904B-8477-11CC4418447B}" dt="2026-03-24T18:18:20.984" v="2323" actId="26606"/>
          <ac:graphicFrameMkLst>
            <pc:docMk/>
            <pc:sldMk cId="1454738433" sldId="258"/>
            <ac:graphicFrameMk id="5" creationId="{723128FA-08D8-D3F7-FC5D-730E39D0CAC3}"/>
          </ac:graphicFrameMkLst>
        </pc:graphicFrameChg>
      </pc:sldChg>
      <pc:sldChg chg="addSp delSp mod">
        <pc:chgData name="Gosu, Dayan" userId="a73e6240-74a9-4516-8524-120f5ef7beeb" providerId="ADAL" clId="{FA134888-7309-904B-8477-11CC4418447B}" dt="2026-03-24T18:18:36.694" v="2324" actId="26606"/>
        <pc:sldMkLst>
          <pc:docMk/>
          <pc:sldMk cId="1004919798" sldId="259"/>
        </pc:sldMkLst>
        <pc:spChg chg="del">
          <ac:chgData name="Gosu, Dayan" userId="a73e6240-74a9-4516-8524-120f5ef7beeb" providerId="ADAL" clId="{FA134888-7309-904B-8477-11CC4418447B}" dt="2026-03-24T18:18:36.694" v="2324" actId="26606"/>
          <ac:spMkLst>
            <pc:docMk/>
            <pc:sldMk cId="1004919798" sldId="259"/>
            <ac:spMk id="3" creationId="{C47CBC7C-3BA7-E21D-34B4-AF75C4B7DA93}"/>
          </ac:spMkLst>
        </pc:spChg>
        <pc:graphicFrameChg chg="add">
          <ac:chgData name="Gosu, Dayan" userId="a73e6240-74a9-4516-8524-120f5ef7beeb" providerId="ADAL" clId="{FA134888-7309-904B-8477-11CC4418447B}" dt="2026-03-24T18:18:36.694" v="2324" actId="26606"/>
          <ac:graphicFrameMkLst>
            <pc:docMk/>
            <pc:sldMk cId="1004919798" sldId="259"/>
            <ac:graphicFrameMk id="5" creationId="{B001B386-3085-7575-30DD-7C272368C3E2}"/>
          </ac:graphicFrameMkLst>
        </pc:graphicFrameChg>
      </pc:sldChg>
      <pc:sldChg chg="addSp delSp modSp mod setBg">
        <pc:chgData name="Gosu, Dayan" userId="a73e6240-74a9-4516-8524-120f5ef7beeb" providerId="ADAL" clId="{FA134888-7309-904B-8477-11CC4418447B}" dt="2026-03-24T18:18:56.207" v="2325" actId="26606"/>
        <pc:sldMkLst>
          <pc:docMk/>
          <pc:sldMk cId="2569011684" sldId="260"/>
        </pc:sldMkLst>
        <pc:spChg chg="mo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2" creationId="{DE6F5591-2242-A01E-E076-4444755EF466}"/>
          </ac:spMkLst>
        </pc:spChg>
        <pc:spChg chg="del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3" creationId="{A84E16C5-E4F7-EC75-8D08-FBCE15158744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9" creationId="{BACC6370-2D7E-4714-9D71-7542949D7D5D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11" creationId="{256B2C21-A230-48C0-8DF1-C46611373C44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13" creationId="{3847E18C-932D-4C95-AABA-FEC7C9499AD7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15" creationId="{3150CB11-0C61-439E-910F-5787759E72A0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17" creationId="{43F8A58B-5155-44CE-A5FF-7647B47D0A7A}"/>
          </ac:spMkLst>
        </pc:spChg>
        <pc:spChg chg="add">
          <ac:chgData name="Gosu, Dayan" userId="a73e6240-74a9-4516-8524-120f5ef7beeb" providerId="ADAL" clId="{FA134888-7309-904B-8477-11CC4418447B}" dt="2026-03-24T18:18:56.207" v="2325" actId="26606"/>
          <ac:spMkLst>
            <pc:docMk/>
            <pc:sldMk cId="2569011684" sldId="260"/>
            <ac:spMk id="19" creationId="{443F2ACA-E6D6-4028-82DD-F03C262D5DE6}"/>
          </ac:spMkLst>
        </pc:spChg>
        <pc:graphicFrameChg chg="add">
          <ac:chgData name="Gosu, Dayan" userId="a73e6240-74a9-4516-8524-120f5ef7beeb" providerId="ADAL" clId="{FA134888-7309-904B-8477-11CC4418447B}" dt="2026-03-24T18:18:56.207" v="2325" actId="26606"/>
          <ac:graphicFrameMkLst>
            <pc:docMk/>
            <pc:sldMk cId="2569011684" sldId="260"/>
            <ac:graphicFrameMk id="5" creationId="{ACEE6EA0-0C5C-E36E-3AE9-9D306F55C9B7}"/>
          </ac:graphicFrameMkLst>
        </pc:graphicFrameChg>
      </pc:sldChg>
      <pc:sldChg chg="addSp delSp modSp new mod setBg">
        <pc:chgData name="Gosu, Dayan" userId="a73e6240-74a9-4516-8524-120f5ef7beeb" providerId="ADAL" clId="{FA134888-7309-904B-8477-11CC4418447B}" dt="2026-03-24T18:20:45.211" v="2327" actId="26606"/>
        <pc:sldMkLst>
          <pc:docMk/>
          <pc:sldMk cId="1785615288" sldId="261"/>
        </pc:sldMkLst>
        <pc:spChg chg="mo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2" creationId="{98C2FB77-9B56-74C8-CE65-C219EF0F6506}"/>
          </ac:spMkLst>
        </pc:spChg>
        <pc:spChg chg="del mo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3" creationId="{3352B2D1-A2DE-200F-5EBC-1518276BFD77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9" creationId="{BACC6370-2D7E-4714-9D71-7542949D7D5D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11" creationId="{256B2C21-A230-48C0-8DF1-C46611373C44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13" creationId="{3847E18C-932D-4C95-AABA-FEC7C9499AD7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15" creationId="{3150CB11-0C61-439E-910F-5787759E72A0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17" creationId="{43F8A58B-5155-44CE-A5FF-7647B47D0A7A}"/>
          </ac:spMkLst>
        </pc:spChg>
        <pc:spChg chg="add">
          <ac:chgData name="Gosu, Dayan" userId="a73e6240-74a9-4516-8524-120f5ef7beeb" providerId="ADAL" clId="{FA134888-7309-904B-8477-11CC4418447B}" dt="2026-03-24T18:20:45.211" v="2327" actId="26606"/>
          <ac:spMkLst>
            <pc:docMk/>
            <pc:sldMk cId="1785615288" sldId="261"/>
            <ac:spMk id="19" creationId="{443F2ACA-E6D6-4028-82DD-F03C262D5DE6}"/>
          </ac:spMkLst>
        </pc:spChg>
        <pc:graphicFrameChg chg="add">
          <ac:chgData name="Gosu, Dayan" userId="a73e6240-74a9-4516-8524-120f5ef7beeb" providerId="ADAL" clId="{FA134888-7309-904B-8477-11CC4418447B}" dt="2026-03-24T18:20:45.211" v="2327" actId="26606"/>
          <ac:graphicFrameMkLst>
            <pc:docMk/>
            <pc:sldMk cId="1785615288" sldId="261"/>
            <ac:graphicFrameMk id="6" creationId="{4ED59A5F-3EB9-1CF6-1FD0-1039C8893974}"/>
          </ac:graphicFrameMkLst>
        </pc:graphicFrameChg>
        <pc:picChg chg="add del mod">
          <ac:chgData name="Gosu, Dayan" userId="a73e6240-74a9-4516-8524-120f5ef7beeb" providerId="ADAL" clId="{FA134888-7309-904B-8477-11CC4418447B}" dt="2026-03-24T18:20:39.159" v="2326" actId="21"/>
          <ac:picMkLst>
            <pc:docMk/>
            <pc:sldMk cId="1785615288" sldId="261"/>
            <ac:picMk id="5" creationId="{8C0F495A-174D-3619-8D3F-C930ED3B7658}"/>
          </ac:picMkLst>
        </pc:picChg>
      </pc:sldChg>
      <pc:sldChg chg="addSp delSp modSp new mod setBg">
        <pc:chgData name="Gosu, Dayan" userId="a73e6240-74a9-4516-8524-120f5ef7beeb" providerId="ADAL" clId="{FA134888-7309-904B-8477-11CC4418447B}" dt="2026-03-24T18:21:19.633" v="2328" actId="26606"/>
        <pc:sldMkLst>
          <pc:docMk/>
          <pc:sldMk cId="253736460" sldId="262"/>
        </pc:sldMkLst>
        <pc:spChg chg="mo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2" creationId="{18254B34-5247-FF11-C37D-C6FC3D5720D4}"/>
          </ac:spMkLst>
        </pc:spChg>
        <pc:spChg chg="del mo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3" creationId="{39370E5F-8BDF-6828-6827-8D8AB9F34BE5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9" creationId="{BACC6370-2D7E-4714-9D71-7542949D7D5D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11" creationId="{256B2C21-A230-48C0-8DF1-C46611373C44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13" creationId="{3847E18C-932D-4C95-AABA-FEC7C9499AD7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15" creationId="{3150CB11-0C61-439E-910F-5787759E72A0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17" creationId="{43F8A58B-5155-44CE-A5FF-7647B47D0A7A}"/>
          </ac:spMkLst>
        </pc:spChg>
        <pc:spChg chg="add">
          <ac:chgData name="Gosu, Dayan" userId="a73e6240-74a9-4516-8524-120f5ef7beeb" providerId="ADAL" clId="{FA134888-7309-904B-8477-11CC4418447B}" dt="2026-03-24T18:21:19.633" v="2328" actId="26606"/>
          <ac:spMkLst>
            <pc:docMk/>
            <pc:sldMk cId="253736460" sldId="262"/>
            <ac:spMk id="19" creationId="{443F2ACA-E6D6-4028-82DD-F03C262D5DE6}"/>
          </ac:spMkLst>
        </pc:spChg>
        <pc:graphicFrameChg chg="add">
          <ac:chgData name="Gosu, Dayan" userId="a73e6240-74a9-4516-8524-120f5ef7beeb" providerId="ADAL" clId="{FA134888-7309-904B-8477-11CC4418447B}" dt="2026-03-24T18:21:19.633" v="2328" actId="26606"/>
          <ac:graphicFrameMkLst>
            <pc:docMk/>
            <pc:sldMk cId="253736460" sldId="262"/>
            <ac:graphicFrameMk id="5" creationId="{45C42FAC-74F8-B1FE-9A21-87F8691A6E73}"/>
          </ac:graphicFrameMkLst>
        </pc:graphicFrameChg>
      </pc:sldChg>
      <pc:sldChg chg="addSp modSp new mod setBg">
        <pc:chgData name="Gosu, Dayan" userId="a73e6240-74a9-4516-8524-120f5ef7beeb" providerId="ADAL" clId="{FA134888-7309-904B-8477-11CC4418447B}" dt="2026-03-24T18:21:43.584" v="2330" actId="26606"/>
        <pc:sldMkLst>
          <pc:docMk/>
          <pc:sldMk cId="935604896" sldId="263"/>
        </pc:sldMkLst>
        <pc:spChg chg="mod">
          <ac:chgData name="Gosu, Dayan" userId="a73e6240-74a9-4516-8524-120f5ef7beeb" providerId="ADAL" clId="{FA134888-7309-904B-8477-11CC4418447B}" dt="2026-03-24T18:21:43.584" v="2330" actId="26606"/>
          <ac:spMkLst>
            <pc:docMk/>
            <pc:sldMk cId="935604896" sldId="263"/>
            <ac:spMk id="2" creationId="{41EE08F3-7398-92E6-B4DC-C27360AE48B3}"/>
          </ac:spMkLst>
        </pc:spChg>
        <pc:spChg chg="mod ord">
          <ac:chgData name="Gosu, Dayan" userId="a73e6240-74a9-4516-8524-120f5ef7beeb" providerId="ADAL" clId="{FA134888-7309-904B-8477-11CC4418447B}" dt="2026-03-24T18:21:43.584" v="2330" actId="26606"/>
          <ac:spMkLst>
            <pc:docMk/>
            <pc:sldMk cId="935604896" sldId="263"/>
            <ac:spMk id="3" creationId="{E129EA3F-2018-B716-CF0E-A7EBB1756F38}"/>
          </ac:spMkLst>
        </pc:spChg>
        <pc:spChg chg="add">
          <ac:chgData name="Gosu, Dayan" userId="a73e6240-74a9-4516-8524-120f5ef7beeb" providerId="ADAL" clId="{FA134888-7309-904B-8477-11CC4418447B}" dt="2026-03-24T18:21:43.584" v="2330" actId="26606"/>
          <ac:spMkLst>
            <pc:docMk/>
            <pc:sldMk cId="935604896" sldId="263"/>
            <ac:spMk id="10" creationId="{E9361D0E-0B35-42DA-8779-9780B96F55B1}"/>
          </ac:spMkLst>
        </pc:spChg>
        <pc:spChg chg="add">
          <ac:chgData name="Gosu, Dayan" userId="a73e6240-74a9-4516-8524-120f5ef7beeb" providerId="ADAL" clId="{FA134888-7309-904B-8477-11CC4418447B}" dt="2026-03-24T18:21:43.584" v="2330" actId="26606"/>
          <ac:spMkLst>
            <pc:docMk/>
            <pc:sldMk cId="935604896" sldId="263"/>
            <ac:spMk id="12" creationId="{6EECC08E-F4F5-429A-B70B-B378AC0B0CE7}"/>
          </ac:spMkLst>
        </pc:spChg>
        <pc:picChg chg="add mod">
          <ac:chgData name="Gosu, Dayan" userId="a73e6240-74a9-4516-8524-120f5ef7beeb" providerId="ADAL" clId="{FA134888-7309-904B-8477-11CC4418447B}" dt="2026-03-24T18:21:43.584" v="2330" actId="26606"/>
          <ac:picMkLst>
            <pc:docMk/>
            <pc:sldMk cId="935604896" sldId="263"/>
            <ac:picMk id="5" creationId="{7FCA603E-6608-B8BE-136E-EF875F55E910}"/>
          </ac:picMkLst>
        </pc:picChg>
      </pc:sldChg>
      <pc:sldChg chg="addSp delSp modSp new mod setBg">
        <pc:chgData name="Gosu, Dayan" userId="a73e6240-74a9-4516-8524-120f5ef7beeb" providerId="ADAL" clId="{FA134888-7309-904B-8477-11CC4418447B}" dt="2026-03-24T18:22:12.372" v="2331" actId="26606"/>
        <pc:sldMkLst>
          <pc:docMk/>
          <pc:sldMk cId="192018601" sldId="264"/>
        </pc:sldMkLst>
        <pc:spChg chg="mo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2" creationId="{D1391E05-0BC1-C0A7-0E84-E593147F8081}"/>
          </ac:spMkLst>
        </pc:spChg>
        <pc:spChg chg="del mo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3" creationId="{310C6AB9-35F9-FDD9-1C50-3A950E42E239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9" creationId="{BACC6370-2D7E-4714-9D71-7542949D7D5D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11" creationId="{256B2C21-A230-48C0-8DF1-C46611373C44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13" creationId="{3847E18C-932D-4C95-AABA-FEC7C9499AD7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15" creationId="{3150CB11-0C61-439E-910F-5787759E72A0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17" creationId="{43F8A58B-5155-44CE-A5FF-7647B47D0A7A}"/>
          </ac:spMkLst>
        </pc:spChg>
        <pc:spChg chg="add">
          <ac:chgData name="Gosu, Dayan" userId="a73e6240-74a9-4516-8524-120f5ef7beeb" providerId="ADAL" clId="{FA134888-7309-904B-8477-11CC4418447B}" dt="2026-03-24T18:22:12.372" v="2331" actId="26606"/>
          <ac:spMkLst>
            <pc:docMk/>
            <pc:sldMk cId="192018601" sldId="264"/>
            <ac:spMk id="19" creationId="{443F2ACA-E6D6-4028-82DD-F03C262D5DE6}"/>
          </ac:spMkLst>
        </pc:spChg>
        <pc:graphicFrameChg chg="add">
          <ac:chgData name="Gosu, Dayan" userId="a73e6240-74a9-4516-8524-120f5ef7beeb" providerId="ADAL" clId="{FA134888-7309-904B-8477-11CC4418447B}" dt="2026-03-24T18:22:12.372" v="2331" actId="26606"/>
          <ac:graphicFrameMkLst>
            <pc:docMk/>
            <pc:sldMk cId="192018601" sldId="264"/>
            <ac:graphicFrameMk id="5" creationId="{A5AF6065-C8EE-E29E-9DD6-C57568717A98}"/>
          </ac:graphicFrameMkLst>
        </pc:graphicFrameChg>
      </pc:sldChg>
      <pc:sldChg chg="addSp modSp new mod setBg">
        <pc:chgData name="Gosu, Dayan" userId="a73e6240-74a9-4516-8524-120f5ef7beeb" providerId="ADAL" clId="{FA134888-7309-904B-8477-11CC4418447B}" dt="2026-03-24T18:22:41.492" v="2346" actId="20577"/>
        <pc:sldMkLst>
          <pc:docMk/>
          <pc:sldMk cId="1992707218" sldId="265"/>
        </pc:sldMkLst>
        <pc:spChg chg="mo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2" creationId="{0E95DE2E-D73E-385F-BB3B-D6AEFC7977ED}"/>
          </ac:spMkLst>
        </pc:spChg>
        <pc:spChg chg="mod">
          <ac:chgData name="Gosu, Dayan" userId="a73e6240-74a9-4516-8524-120f5ef7beeb" providerId="ADAL" clId="{FA134888-7309-904B-8477-11CC4418447B}" dt="2026-03-24T18:22:41.492" v="2346" actId="20577"/>
          <ac:spMkLst>
            <pc:docMk/>
            <pc:sldMk cId="1992707218" sldId="265"/>
            <ac:spMk id="3" creationId="{7E23C6DE-0012-9F1C-41D1-7E0E6D1986F0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8" creationId="{09588DA8-065E-4F6F-8EFD-43104AB2E0CF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10" creationId="{C4285719-470E-454C-AF62-8323075F1F5B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12" creationId="{CD9FE4EF-C4D8-49A0-B2FF-81D8DB7D8A24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14" creationId="{4300840D-0A0B-4512-BACA-B439D5B9C57C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16" creationId="{D2B78728-A580-49A7-84F9-6EF6F583ADE0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18" creationId="{38FAA1A1-D861-433F-88FA-1E9D6FD31D11}"/>
          </ac:spMkLst>
        </pc:spChg>
        <pc:spChg chg="add">
          <ac:chgData name="Gosu, Dayan" userId="a73e6240-74a9-4516-8524-120f5ef7beeb" providerId="ADAL" clId="{FA134888-7309-904B-8477-11CC4418447B}" dt="2026-03-24T18:22:21.944" v="2332" actId="26606"/>
          <ac:spMkLst>
            <pc:docMk/>
            <pc:sldMk cId="1992707218" sldId="265"/>
            <ac:spMk id="20" creationId="{8D71EDA1-87BF-4D5D-AB79-F346FD19278A}"/>
          </ac:spMkLst>
        </pc:spChg>
      </pc:sldChg>
      <pc:sldChg chg="addSp delSp modSp new mod setBg">
        <pc:chgData name="Gosu, Dayan" userId="a73e6240-74a9-4516-8524-120f5ef7beeb" providerId="ADAL" clId="{FA134888-7309-904B-8477-11CC4418447B}" dt="2026-03-24T18:24:06.670" v="2358" actId="1076"/>
        <pc:sldMkLst>
          <pc:docMk/>
          <pc:sldMk cId="3465391136" sldId="266"/>
        </pc:sldMkLst>
        <pc:spChg chg="mo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2" creationId="{56B7EE2E-D3E1-60C2-F3E1-C74B1AA5C496}"/>
          </ac:spMkLst>
        </pc:spChg>
        <pc:spChg chg="mo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3" creationId="{43C0234F-1CD1-8311-D144-DC6B79F05D7F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8" creationId="{09588DA8-065E-4F6F-8EFD-43104AB2E0CF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10" creationId="{C4285719-470E-454C-AF62-8323075F1F5B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12" creationId="{CD9FE4EF-C4D8-49A0-B2FF-81D8DB7D8A24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14" creationId="{4300840D-0A0B-4512-BACA-B439D5B9C57C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16" creationId="{D2B78728-A580-49A7-84F9-6EF6F583ADE0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18" creationId="{38FAA1A1-D861-433F-88FA-1E9D6FD31D11}"/>
          </ac:spMkLst>
        </pc:spChg>
        <pc:spChg chg="add">
          <ac:chgData name="Gosu, Dayan" userId="a73e6240-74a9-4516-8524-120f5ef7beeb" providerId="ADAL" clId="{FA134888-7309-904B-8477-11CC4418447B}" dt="2026-03-24T18:23:24.713" v="2350" actId="26606"/>
          <ac:spMkLst>
            <pc:docMk/>
            <pc:sldMk cId="3465391136" sldId="266"/>
            <ac:spMk id="20" creationId="{8D71EDA1-87BF-4D5D-AB79-F346FD19278A}"/>
          </ac:spMkLst>
        </pc:spChg>
        <pc:picChg chg="add del mod">
          <ac:chgData name="Gosu, Dayan" userId="a73e6240-74a9-4516-8524-120f5ef7beeb" providerId="ADAL" clId="{FA134888-7309-904B-8477-11CC4418447B}" dt="2026-03-24T18:23:12.316" v="2349" actId="21"/>
          <ac:picMkLst>
            <pc:docMk/>
            <pc:sldMk cId="3465391136" sldId="266"/>
            <ac:picMk id="5" creationId="{D5250EDE-A94C-7995-8F4A-0A6BAE410239}"/>
          </ac:picMkLst>
        </pc:picChg>
        <pc:picChg chg="add del mod">
          <ac:chgData name="Gosu, Dayan" userId="a73e6240-74a9-4516-8524-120f5ef7beeb" providerId="ADAL" clId="{FA134888-7309-904B-8477-11CC4418447B}" dt="2026-03-24T18:23:12.316" v="2349" actId="21"/>
          <ac:picMkLst>
            <pc:docMk/>
            <pc:sldMk cId="3465391136" sldId="266"/>
            <ac:picMk id="7" creationId="{B80786C3-ED4A-7677-4B23-6E9459B0C74D}"/>
          </ac:picMkLst>
        </pc:picChg>
        <pc:picChg chg="add mod">
          <ac:chgData name="Gosu, Dayan" userId="a73e6240-74a9-4516-8524-120f5ef7beeb" providerId="ADAL" clId="{FA134888-7309-904B-8477-11CC4418447B}" dt="2026-03-24T18:24:06.670" v="2358" actId="1076"/>
          <ac:picMkLst>
            <pc:docMk/>
            <pc:sldMk cId="3465391136" sldId="266"/>
            <ac:picMk id="9" creationId="{C254F468-5729-B2D0-0678-7EF04E923625}"/>
          </ac:picMkLst>
        </pc:picChg>
        <pc:picChg chg="add mod">
          <ac:chgData name="Gosu, Dayan" userId="a73e6240-74a9-4516-8524-120f5ef7beeb" providerId="ADAL" clId="{FA134888-7309-904B-8477-11CC4418447B}" dt="2026-03-24T18:24:04.881" v="2357" actId="1076"/>
          <ac:picMkLst>
            <pc:docMk/>
            <pc:sldMk cId="3465391136" sldId="266"/>
            <ac:picMk id="11" creationId="{27FBC3D4-B542-E170-1C88-7EA7E0EB3F85}"/>
          </ac:picMkLst>
        </pc:picChg>
      </pc:sldChg>
      <pc:sldChg chg="addSp delSp modSp new mod setBg">
        <pc:chgData name="Gosu, Dayan" userId="a73e6240-74a9-4516-8524-120f5ef7beeb" providerId="ADAL" clId="{FA134888-7309-904B-8477-11CC4418447B}" dt="2026-03-24T18:24:19.048" v="2359" actId="26606"/>
        <pc:sldMkLst>
          <pc:docMk/>
          <pc:sldMk cId="3162886381" sldId="267"/>
        </pc:sldMkLst>
        <pc:spChg chg="mod">
          <ac:chgData name="Gosu, Dayan" userId="a73e6240-74a9-4516-8524-120f5ef7beeb" providerId="ADAL" clId="{FA134888-7309-904B-8477-11CC4418447B}" dt="2026-03-24T18:24:19.048" v="2359" actId="26606"/>
          <ac:spMkLst>
            <pc:docMk/>
            <pc:sldMk cId="3162886381" sldId="267"/>
            <ac:spMk id="2" creationId="{5F024381-A580-1BC8-8C05-CF89614E97A9}"/>
          </ac:spMkLst>
        </pc:spChg>
        <pc:spChg chg="add del mod ord">
          <ac:chgData name="Gosu, Dayan" userId="a73e6240-74a9-4516-8524-120f5ef7beeb" providerId="ADAL" clId="{FA134888-7309-904B-8477-11CC4418447B}" dt="2026-03-24T18:24:19.048" v="2359" actId="26606"/>
          <ac:spMkLst>
            <pc:docMk/>
            <pc:sldMk cId="3162886381" sldId="267"/>
            <ac:spMk id="3" creationId="{DD38604B-8FBF-CA12-0468-26632A7FC62F}"/>
          </ac:spMkLst>
        </pc:spChg>
        <pc:spChg chg="add">
          <ac:chgData name="Gosu, Dayan" userId="a73e6240-74a9-4516-8524-120f5ef7beeb" providerId="ADAL" clId="{FA134888-7309-904B-8477-11CC4418447B}" dt="2026-03-24T18:24:19.048" v="2359" actId="26606"/>
          <ac:spMkLst>
            <pc:docMk/>
            <pc:sldMk cId="3162886381" sldId="267"/>
            <ac:spMk id="12" creationId="{C3896A03-3945-419A-B66B-4EE266EDD152}"/>
          </ac:spMkLst>
        </pc:spChg>
        <pc:spChg chg="add">
          <ac:chgData name="Gosu, Dayan" userId="a73e6240-74a9-4516-8524-120f5ef7beeb" providerId="ADAL" clId="{FA134888-7309-904B-8477-11CC4418447B}" dt="2026-03-24T18:24:19.048" v="2359" actId="26606"/>
          <ac:spMkLst>
            <pc:docMk/>
            <pc:sldMk cId="3162886381" sldId="267"/>
            <ac:spMk id="14" creationId="{B34F5AD2-EDBD-4BBD-A55C-EAFFD0C7097A}"/>
          </ac:spMkLst>
        </pc:spChg>
        <pc:spChg chg="add">
          <ac:chgData name="Gosu, Dayan" userId="a73e6240-74a9-4516-8524-120f5ef7beeb" providerId="ADAL" clId="{FA134888-7309-904B-8477-11CC4418447B}" dt="2026-03-24T18:24:19.048" v="2359" actId="26606"/>
          <ac:spMkLst>
            <pc:docMk/>
            <pc:sldMk cId="3162886381" sldId="267"/>
            <ac:spMk id="16" creationId="{450D3AD2-FA80-415F-A9CE-54D884561CD7}"/>
          </ac:spMkLst>
        </pc:spChg>
        <pc:picChg chg="add mod">
          <ac:chgData name="Gosu, Dayan" userId="a73e6240-74a9-4516-8524-120f5ef7beeb" providerId="ADAL" clId="{FA134888-7309-904B-8477-11CC4418447B}" dt="2026-03-24T18:03:59.941" v="1587"/>
          <ac:picMkLst>
            <pc:docMk/>
            <pc:sldMk cId="3162886381" sldId="267"/>
            <ac:picMk id="5" creationId="{A5F42F40-E447-FC11-3D1E-0FC7EE5C8BFA}"/>
          </ac:picMkLst>
        </pc:picChg>
        <pc:picChg chg="add mod">
          <ac:chgData name="Gosu, Dayan" userId="a73e6240-74a9-4516-8524-120f5ef7beeb" providerId="ADAL" clId="{FA134888-7309-904B-8477-11CC4418447B}" dt="2026-03-24T18:24:19.048" v="2359" actId="26606"/>
          <ac:picMkLst>
            <pc:docMk/>
            <pc:sldMk cId="3162886381" sldId="267"/>
            <ac:picMk id="7" creationId="{1ED72D4A-B902-3B88-7B8D-283DA602EA9E}"/>
          </ac:picMkLst>
        </pc:picChg>
      </pc:sldChg>
      <pc:sldChg chg="addSp modSp new mod setBg">
        <pc:chgData name="Gosu, Dayan" userId="a73e6240-74a9-4516-8524-120f5ef7beeb" providerId="ADAL" clId="{FA134888-7309-904B-8477-11CC4418447B}" dt="2026-03-24T18:17:49.659" v="2320" actId="1076"/>
        <pc:sldMkLst>
          <pc:docMk/>
          <pc:sldMk cId="1308279093" sldId="268"/>
        </pc:sldMkLst>
        <pc:spChg chg="mod">
          <ac:chgData name="Gosu, Dayan" userId="a73e6240-74a9-4516-8524-120f5ef7beeb" providerId="ADAL" clId="{FA134888-7309-904B-8477-11CC4418447B}" dt="2026-03-24T18:17:26.264" v="2318" actId="26606"/>
          <ac:spMkLst>
            <pc:docMk/>
            <pc:sldMk cId="1308279093" sldId="268"/>
            <ac:spMk id="2" creationId="{14A05788-3D94-F8E6-E336-C06E9DEA2FD9}"/>
          </ac:spMkLst>
        </pc:spChg>
        <pc:spChg chg="mod ord">
          <ac:chgData name="Gosu, Dayan" userId="a73e6240-74a9-4516-8524-120f5ef7beeb" providerId="ADAL" clId="{FA134888-7309-904B-8477-11CC4418447B}" dt="2026-03-24T18:17:26.264" v="2318" actId="26606"/>
          <ac:spMkLst>
            <pc:docMk/>
            <pc:sldMk cId="1308279093" sldId="268"/>
            <ac:spMk id="3" creationId="{25CD5CBD-C6BB-3C30-F64B-9936C9AD22DB}"/>
          </ac:spMkLst>
        </pc:spChg>
        <pc:spChg chg="add">
          <ac:chgData name="Gosu, Dayan" userId="a73e6240-74a9-4516-8524-120f5ef7beeb" providerId="ADAL" clId="{FA134888-7309-904B-8477-11CC4418447B}" dt="2026-03-24T18:17:26.264" v="2318" actId="26606"/>
          <ac:spMkLst>
            <pc:docMk/>
            <pc:sldMk cId="1308279093" sldId="268"/>
            <ac:spMk id="10" creationId="{593B4D24-F4A8-4141-A20A-E0575D199633}"/>
          </ac:spMkLst>
        </pc:spChg>
        <pc:spChg chg="add">
          <ac:chgData name="Gosu, Dayan" userId="a73e6240-74a9-4516-8524-120f5ef7beeb" providerId="ADAL" clId="{FA134888-7309-904B-8477-11CC4418447B}" dt="2026-03-24T18:17:26.264" v="2318" actId="26606"/>
          <ac:spMkLst>
            <pc:docMk/>
            <pc:sldMk cId="1308279093" sldId="268"/>
            <ac:spMk id="12" creationId="{D845573F-F83A-4A47-B94A-2E6465F1117D}"/>
          </ac:spMkLst>
        </pc:spChg>
        <pc:spChg chg="add">
          <ac:chgData name="Gosu, Dayan" userId="a73e6240-74a9-4516-8524-120f5ef7beeb" providerId="ADAL" clId="{FA134888-7309-904B-8477-11CC4418447B}" dt="2026-03-24T18:17:26.264" v="2318" actId="26606"/>
          <ac:spMkLst>
            <pc:docMk/>
            <pc:sldMk cId="1308279093" sldId="268"/>
            <ac:spMk id="14" creationId="{E3E9CA91-0E2B-49CD-A0F6-2EA79F02FA63}"/>
          </ac:spMkLst>
        </pc:spChg>
        <pc:picChg chg="add mod">
          <ac:chgData name="Gosu, Dayan" userId="a73e6240-74a9-4516-8524-120f5ef7beeb" providerId="ADAL" clId="{FA134888-7309-904B-8477-11CC4418447B}" dt="2026-03-24T18:17:49.659" v="2320" actId="1076"/>
          <ac:picMkLst>
            <pc:docMk/>
            <pc:sldMk cId="1308279093" sldId="268"/>
            <ac:picMk id="5" creationId="{5BD4AC9D-21ED-7FD8-1039-13B83DD4FD6B}"/>
          </ac:picMkLst>
        </pc:picChg>
      </pc:sldChg>
      <pc:sldChg chg="addSp modSp new mod setBg">
        <pc:chgData name="Gosu, Dayan" userId="a73e6240-74a9-4516-8524-120f5ef7beeb" providerId="ADAL" clId="{FA134888-7309-904B-8477-11CC4418447B}" dt="2026-03-24T18:17:07.899" v="2316" actId="26606"/>
        <pc:sldMkLst>
          <pc:docMk/>
          <pc:sldMk cId="1599593572" sldId="269"/>
        </pc:sldMkLst>
        <pc:spChg chg="mod">
          <ac:chgData name="Gosu, Dayan" userId="a73e6240-74a9-4516-8524-120f5ef7beeb" providerId="ADAL" clId="{FA134888-7309-904B-8477-11CC4418447B}" dt="2026-03-24T18:17:07.899" v="2316" actId="26606"/>
          <ac:spMkLst>
            <pc:docMk/>
            <pc:sldMk cId="1599593572" sldId="269"/>
            <ac:spMk id="2" creationId="{8D23EF79-4C50-6541-2564-1F81B029A9D6}"/>
          </ac:spMkLst>
        </pc:spChg>
        <pc:spChg chg="mod">
          <ac:chgData name="Gosu, Dayan" userId="a73e6240-74a9-4516-8524-120f5ef7beeb" providerId="ADAL" clId="{FA134888-7309-904B-8477-11CC4418447B}" dt="2026-03-24T18:17:07.899" v="2316" actId="26606"/>
          <ac:spMkLst>
            <pc:docMk/>
            <pc:sldMk cId="1599593572" sldId="269"/>
            <ac:spMk id="3" creationId="{1159B5FA-3811-931E-BC93-7446BC96C936}"/>
          </ac:spMkLst>
        </pc:spChg>
        <pc:spChg chg="add">
          <ac:chgData name="Gosu, Dayan" userId="a73e6240-74a9-4516-8524-120f5ef7beeb" providerId="ADAL" clId="{FA134888-7309-904B-8477-11CC4418447B}" dt="2026-03-24T18:17:07.899" v="2316" actId="26606"/>
          <ac:spMkLst>
            <pc:docMk/>
            <pc:sldMk cId="1599593572" sldId="269"/>
            <ac:spMk id="12" creationId="{B712E947-0734-45F9-9C4F-41114EC3A33E}"/>
          </ac:spMkLst>
        </pc:spChg>
        <pc:spChg chg="add">
          <ac:chgData name="Gosu, Dayan" userId="a73e6240-74a9-4516-8524-120f5ef7beeb" providerId="ADAL" clId="{FA134888-7309-904B-8477-11CC4418447B}" dt="2026-03-24T18:17:07.899" v="2316" actId="26606"/>
          <ac:spMkLst>
            <pc:docMk/>
            <pc:sldMk cId="1599593572" sldId="269"/>
            <ac:spMk id="14" creationId="{5A65989E-BBD5-44D7-AA86-7AFD5D46BBC0}"/>
          </ac:spMkLst>
        </pc:spChg>
        <pc:spChg chg="add">
          <ac:chgData name="Gosu, Dayan" userId="a73e6240-74a9-4516-8524-120f5ef7beeb" providerId="ADAL" clId="{FA134888-7309-904B-8477-11CC4418447B}" dt="2026-03-24T18:17:07.899" v="2316" actId="26606"/>
          <ac:spMkLst>
            <pc:docMk/>
            <pc:sldMk cId="1599593572" sldId="269"/>
            <ac:spMk id="16" creationId="{231A2881-D8D7-4A7D-ACA3-E9F849F853D8}"/>
          </ac:spMkLst>
        </pc:spChg>
        <pc:picChg chg="add mod">
          <ac:chgData name="Gosu, Dayan" userId="a73e6240-74a9-4516-8524-120f5ef7beeb" providerId="ADAL" clId="{FA134888-7309-904B-8477-11CC4418447B}" dt="2026-03-24T18:17:07.899" v="2316" actId="26606"/>
          <ac:picMkLst>
            <pc:docMk/>
            <pc:sldMk cId="1599593572" sldId="269"/>
            <ac:picMk id="5" creationId="{C3F8CFDC-7267-9497-94A2-2A2A092B1B16}"/>
          </ac:picMkLst>
        </pc:picChg>
        <pc:picChg chg="add mod">
          <ac:chgData name="Gosu, Dayan" userId="a73e6240-74a9-4516-8524-120f5ef7beeb" providerId="ADAL" clId="{FA134888-7309-904B-8477-11CC4418447B}" dt="2026-03-24T18:17:07.899" v="2316" actId="26606"/>
          <ac:picMkLst>
            <pc:docMk/>
            <pc:sldMk cId="1599593572" sldId="269"/>
            <ac:picMk id="7" creationId="{BA8C00EA-4F48-0CE1-E7C5-A4B9EF31949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5C559F-D607-4F39-8F25-EE2A0D29087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209C0D1-BA14-4642-9967-959390E3B0C4}">
      <dgm:prSet/>
      <dgm:spPr/>
      <dgm:t>
        <a:bodyPr/>
        <a:lstStyle/>
        <a:p>
          <a:r>
            <a:rPr lang="en-US"/>
            <a:t>Sized Types</a:t>
          </a:r>
        </a:p>
      </dgm:t>
    </dgm:pt>
    <dgm:pt modelId="{EA2F9237-D9B9-4DCE-9DCA-8A0C557C285A}" type="parTrans" cxnId="{788EFC53-ABEC-4F1F-BC0F-0690C5A1CF99}">
      <dgm:prSet/>
      <dgm:spPr/>
      <dgm:t>
        <a:bodyPr/>
        <a:lstStyle/>
        <a:p>
          <a:endParaRPr lang="en-US"/>
        </a:p>
      </dgm:t>
    </dgm:pt>
    <dgm:pt modelId="{97EB0DDA-E8BA-4ADF-BE4B-460B27F9D959}" type="sibTrans" cxnId="{788EFC53-ABEC-4F1F-BC0F-0690C5A1CF99}">
      <dgm:prSet/>
      <dgm:spPr/>
      <dgm:t>
        <a:bodyPr/>
        <a:lstStyle/>
        <a:p>
          <a:endParaRPr lang="en-US"/>
        </a:p>
      </dgm:t>
    </dgm:pt>
    <dgm:pt modelId="{690B33EC-E2A8-4A73-A8E0-29983F72680F}">
      <dgm:prSet/>
      <dgm:spPr/>
      <dgm:t>
        <a:bodyPr/>
        <a:lstStyle/>
        <a:p>
          <a:r>
            <a:rPr lang="en-US"/>
            <a:t>Size is known at compile time</a:t>
          </a:r>
        </a:p>
      </dgm:t>
    </dgm:pt>
    <dgm:pt modelId="{7B20759C-6B7B-4DD0-A4B2-3D7851216CC8}" type="parTrans" cxnId="{8D63C6B8-65FA-4FAA-9E65-A0EA8C114035}">
      <dgm:prSet/>
      <dgm:spPr/>
      <dgm:t>
        <a:bodyPr/>
        <a:lstStyle/>
        <a:p>
          <a:endParaRPr lang="en-US"/>
        </a:p>
      </dgm:t>
    </dgm:pt>
    <dgm:pt modelId="{3C731A7F-8E03-4FAF-96D5-E2A05894535E}" type="sibTrans" cxnId="{8D63C6B8-65FA-4FAA-9E65-A0EA8C114035}">
      <dgm:prSet/>
      <dgm:spPr/>
      <dgm:t>
        <a:bodyPr/>
        <a:lstStyle/>
        <a:p>
          <a:endParaRPr lang="en-US"/>
        </a:p>
      </dgm:t>
    </dgm:pt>
    <dgm:pt modelId="{25C56184-7F3E-4D9F-BFF4-379CC9DA7F16}">
      <dgm:prSet/>
      <dgm:spPr/>
      <dgm:t>
        <a:bodyPr/>
        <a:lstStyle/>
        <a:p>
          <a:r>
            <a:rPr lang="en-US"/>
            <a:t>Unsized Types</a:t>
          </a:r>
        </a:p>
      </dgm:t>
    </dgm:pt>
    <dgm:pt modelId="{4C3DD845-BAAD-4B8B-8B4A-EA5552419CD7}" type="parTrans" cxnId="{B11D3D20-4F03-4DD1-9D3D-47673D7179B1}">
      <dgm:prSet/>
      <dgm:spPr/>
      <dgm:t>
        <a:bodyPr/>
        <a:lstStyle/>
        <a:p>
          <a:endParaRPr lang="en-US"/>
        </a:p>
      </dgm:t>
    </dgm:pt>
    <dgm:pt modelId="{BAF0EE33-3BD1-4D20-BEE9-9A1158CA6D66}" type="sibTrans" cxnId="{B11D3D20-4F03-4DD1-9D3D-47673D7179B1}">
      <dgm:prSet/>
      <dgm:spPr/>
      <dgm:t>
        <a:bodyPr/>
        <a:lstStyle/>
        <a:p>
          <a:endParaRPr lang="en-US"/>
        </a:p>
      </dgm:t>
    </dgm:pt>
    <dgm:pt modelId="{10EFD570-F88D-464A-B01E-39EFD7A4E416}">
      <dgm:prSet/>
      <dgm:spPr/>
      <dgm:t>
        <a:bodyPr/>
        <a:lstStyle/>
        <a:p>
          <a:r>
            <a:rPr lang="en-US"/>
            <a:t>Size is unknown at compile time (dynamically sized types)</a:t>
          </a:r>
        </a:p>
      </dgm:t>
    </dgm:pt>
    <dgm:pt modelId="{306D9F2F-F45F-40D1-A2D2-F690D663DC88}" type="parTrans" cxnId="{40088701-B69B-4DD0-ACEF-928E513920D8}">
      <dgm:prSet/>
      <dgm:spPr/>
      <dgm:t>
        <a:bodyPr/>
        <a:lstStyle/>
        <a:p>
          <a:endParaRPr lang="en-US"/>
        </a:p>
      </dgm:t>
    </dgm:pt>
    <dgm:pt modelId="{0913ED25-BC46-4E98-A2AE-7E43FC82B825}" type="sibTrans" cxnId="{40088701-B69B-4DD0-ACEF-928E513920D8}">
      <dgm:prSet/>
      <dgm:spPr/>
      <dgm:t>
        <a:bodyPr/>
        <a:lstStyle/>
        <a:p>
          <a:endParaRPr lang="en-US"/>
        </a:p>
      </dgm:t>
    </dgm:pt>
    <dgm:pt modelId="{DD15C25C-ABCE-442F-983D-D2671BC99EB1}">
      <dgm:prSet/>
      <dgm:spPr/>
      <dgm:t>
        <a:bodyPr/>
        <a:lstStyle/>
        <a:p>
          <a:r>
            <a:rPr lang="en-US"/>
            <a:t>Unsized types use references </a:t>
          </a:r>
        </a:p>
      </dgm:t>
    </dgm:pt>
    <dgm:pt modelId="{3ACFE2AD-4ADD-4460-AC03-3D55B776F08C}" type="parTrans" cxnId="{C1F4248B-4D92-4FD5-A369-87BB4EBA2A37}">
      <dgm:prSet/>
      <dgm:spPr/>
      <dgm:t>
        <a:bodyPr/>
        <a:lstStyle/>
        <a:p>
          <a:endParaRPr lang="en-US"/>
        </a:p>
      </dgm:t>
    </dgm:pt>
    <dgm:pt modelId="{48E18812-9908-4508-9C2E-D3509C37FCB5}" type="sibTrans" cxnId="{C1F4248B-4D92-4FD5-A369-87BB4EBA2A37}">
      <dgm:prSet/>
      <dgm:spPr/>
      <dgm:t>
        <a:bodyPr/>
        <a:lstStyle/>
        <a:p>
          <a:endParaRPr lang="en-US"/>
        </a:p>
      </dgm:t>
    </dgm:pt>
    <dgm:pt modelId="{82389224-8804-B041-92E3-8850F497306F}" type="pres">
      <dgm:prSet presAssocID="{0F5C559F-D607-4F39-8F25-EE2A0D29087D}" presName="linear" presStyleCnt="0">
        <dgm:presLayoutVars>
          <dgm:animLvl val="lvl"/>
          <dgm:resizeHandles val="exact"/>
        </dgm:presLayoutVars>
      </dgm:prSet>
      <dgm:spPr/>
    </dgm:pt>
    <dgm:pt modelId="{C3F30A79-4E00-0344-86E1-01172CC601BB}" type="pres">
      <dgm:prSet presAssocID="{8209C0D1-BA14-4642-9967-959390E3B0C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BA07E06-2D75-E040-B4A6-40AB3AAC2869}" type="pres">
      <dgm:prSet presAssocID="{8209C0D1-BA14-4642-9967-959390E3B0C4}" presName="childText" presStyleLbl="revTx" presStyleIdx="0" presStyleCnt="2">
        <dgm:presLayoutVars>
          <dgm:bulletEnabled val="1"/>
        </dgm:presLayoutVars>
      </dgm:prSet>
      <dgm:spPr/>
    </dgm:pt>
    <dgm:pt modelId="{56D18D6C-A8E9-5E45-B082-9CDE1AE68B3F}" type="pres">
      <dgm:prSet presAssocID="{25C56184-7F3E-4D9F-BFF4-379CC9DA7F1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C813D54-6446-2E45-A78A-E72852CBBFE9}" type="pres">
      <dgm:prSet presAssocID="{25C56184-7F3E-4D9F-BFF4-379CC9DA7F1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40088701-B69B-4DD0-ACEF-928E513920D8}" srcId="{25C56184-7F3E-4D9F-BFF4-379CC9DA7F16}" destId="{10EFD570-F88D-464A-B01E-39EFD7A4E416}" srcOrd="0" destOrd="0" parTransId="{306D9F2F-F45F-40D1-A2D2-F690D663DC88}" sibTransId="{0913ED25-BC46-4E98-A2AE-7E43FC82B825}"/>
    <dgm:cxn modelId="{B11D3D20-4F03-4DD1-9D3D-47673D7179B1}" srcId="{0F5C559F-D607-4F39-8F25-EE2A0D29087D}" destId="{25C56184-7F3E-4D9F-BFF4-379CC9DA7F16}" srcOrd="1" destOrd="0" parTransId="{4C3DD845-BAAD-4B8B-8B4A-EA5552419CD7}" sibTransId="{BAF0EE33-3BD1-4D20-BEE9-9A1158CA6D66}"/>
    <dgm:cxn modelId="{AF85A23E-894D-1147-8CBD-BC99777347DD}" type="presOf" srcId="{10EFD570-F88D-464A-B01E-39EFD7A4E416}" destId="{CC813D54-6446-2E45-A78A-E72852CBBFE9}" srcOrd="0" destOrd="0" presId="urn:microsoft.com/office/officeart/2005/8/layout/vList2"/>
    <dgm:cxn modelId="{E0A70342-6CBA-0641-A7EA-E59080A83DEC}" type="presOf" srcId="{8209C0D1-BA14-4642-9967-959390E3B0C4}" destId="{C3F30A79-4E00-0344-86E1-01172CC601BB}" srcOrd="0" destOrd="0" presId="urn:microsoft.com/office/officeart/2005/8/layout/vList2"/>
    <dgm:cxn modelId="{788EFC53-ABEC-4F1F-BC0F-0690C5A1CF99}" srcId="{0F5C559F-D607-4F39-8F25-EE2A0D29087D}" destId="{8209C0D1-BA14-4642-9967-959390E3B0C4}" srcOrd="0" destOrd="0" parTransId="{EA2F9237-D9B9-4DCE-9DCA-8A0C557C285A}" sibTransId="{97EB0DDA-E8BA-4ADF-BE4B-460B27F9D959}"/>
    <dgm:cxn modelId="{09959D66-BD56-FF4F-9C5C-9AC17ECF09B2}" type="presOf" srcId="{690B33EC-E2A8-4A73-A8E0-29983F72680F}" destId="{8BA07E06-2D75-E040-B4A6-40AB3AAC2869}" srcOrd="0" destOrd="0" presId="urn:microsoft.com/office/officeart/2005/8/layout/vList2"/>
    <dgm:cxn modelId="{4733957D-65D4-0241-AC92-86ED8B72559B}" type="presOf" srcId="{0F5C559F-D607-4F39-8F25-EE2A0D29087D}" destId="{82389224-8804-B041-92E3-8850F497306F}" srcOrd="0" destOrd="0" presId="urn:microsoft.com/office/officeart/2005/8/layout/vList2"/>
    <dgm:cxn modelId="{C1F4248B-4D92-4FD5-A369-87BB4EBA2A37}" srcId="{25C56184-7F3E-4D9F-BFF4-379CC9DA7F16}" destId="{DD15C25C-ABCE-442F-983D-D2671BC99EB1}" srcOrd="1" destOrd="0" parTransId="{3ACFE2AD-4ADD-4460-AC03-3D55B776F08C}" sibTransId="{48E18812-9908-4508-9C2E-D3509C37FCB5}"/>
    <dgm:cxn modelId="{3F473999-CC73-3040-ACA5-80E345594DEA}" type="presOf" srcId="{DD15C25C-ABCE-442F-983D-D2671BC99EB1}" destId="{CC813D54-6446-2E45-A78A-E72852CBBFE9}" srcOrd="0" destOrd="1" presId="urn:microsoft.com/office/officeart/2005/8/layout/vList2"/>
    <dgm:cxn modelId="{8D63C6B8-65FA-4FAA-9E65-A0EA8C114035}" srcId="{8209C0D1-BA14-4642-9967-959390E3B0C4}" destId="{690B33EC-E2A8-4A73-A8E0-29983F72680F}" srcOrd="0" destOrd="0" parTransId="{7B20759C-6B7B-4DD0-A4B2-3D7851216CC8}" sibTransId="{3C731A7F-8E03-4FAF-96D5-E2A05894535E}"/>
    <dgm:cxn modelId="{D144ABEF-1D4F-2749-9EED-79F44D316941}" type="presOf" srcId="{25C56184-7F3E-4D9F-BFF4-379CC9DA7F16}" destId="{56D18D6C-A8E9-5E45-B082-9CDE1AE68B3F}" srcOrd="0" destOrd="0" presId="urn:microsoft.com/office/officeart/2005/8/layout/vList2"/>
    <dgm:cxn modelId="{76CBE5D8-EFB7-8F41-8037-107CCAB28A0E}" type="presParOf" srcId="{82389224-8804-B041-92E3-8850F497306F}" destId="{C3F30A79-4E00-0344-86E1-01172CC601BB}" srcOrd="0" destOrd="0" presId="urn:microsoft.com/office/officeart/2005/8/layout/vList2"/>
    <dgm:cxn modelId="{46369B33-8D23-374C-87CF-9D533BE9CBBE}" type="presParOf" srcId="{82389224-8804-B041-92E3-8850F497306F}" destId="{8BA07E06-2D75-E040-B4A6-40AB3AAC2869}" srcOrd="1" destOrd="0" presId="urn:microsoft.com/office/officeart/2005/8/layout/vList2"/>
    <dgm:cxn modelId="{FAD82B2A-26FE-F04C-AFF7-B8638F679ED2}" type="presParOf" srcId="{82389224-8804-B041-92E3-8850F497306F}" destId="{56D18D6C-A8E9-5E45-B082-9CDE1AE68B3F}" srcOrd="2" destOrd="0" presId="urn:microsoft.com/office/officeart/2005/8/layout/vList2"/>
    <dgm:cxn modelId="{5E052599-31BF-5A4B-A71A-D7A4AFF24193}" type="presParOf" srcId="{82389224-8804-B041-92E3-8850F497306F}" destId="{CC813D54-6446-2E45-A78A-E72852CBBFE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DF2253-E160-4AF8-A074-DF673ABBFF6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19A934E-8698-4EDB-84CC-6995DC757DDE}">
      <dgm:prSet/>
      <dgm:spPr/>
      <dgm:t>
        <a:bodyPr/>
        <a:lstStyle/>
        <a:p>
          <a:r>
            <a:rPr lang="en-US"/>
            <a:t>Primitive types</a:t>
          </a:r>
        </a:p>
      </dgm:t>
    </dgm:pt>
    <dgm:pt modelId="{9C196CF4-C661-4AE2-838F-00261E1B407B}" type="parTrans" cxnId="{0919742E-8791-4FE0-93F4-4E777C293AC9}">
      <dgm:prSet/>
      <dgm:spPr/>
      <dgm:t>
        <a:bodyPr/>
        <a:lstStyle/>
        <a:p>
          <a:endParaRPr lang="en-US"/>
        </a:p>
      </dgm:t>
    </dgm:pt>
    <dgm:pt modelId="{35251792-AAD4-4431-BD34-CBC98FC1E03E}" type="sibTrans" cxnId="{0919742E-8791-4FE0-93F4-4E777C293AC9}">
      <dgm:prSet/>
      <dgm:spPr/>
      <dgm:t>
        <a:bodyPr/>
        <a:lstStyle/>
        <a:p>
          <a:endParaRPr lang="en-US"/>
        </a:p>
      </dgm:t>
    </dgm:pt>
    <dgm:pt modelId="{E4134CB2-4FA4-4C38-84CC-5EAC35191B7B}">
      <dgm:prSet/>
      <dgm:spPr/>
      <dgm:t>
        <a:bodyPr/>
        <a:lstStyle/>
        <a:p>
          <a:r>
            <a:rPr lang="en-US"/>
            <a:t>Tuples of primitives</a:t>
          </a:r>
        </a:p>
      </dgm:t>
    </dgm:pt>
    <dgm:pt modelId="{4F2DF242-26E1-408E-8F65-D99161D6EB03}" type="parTrans" cxnId="{7A24D867-8EE3-4788-A859-7E10BA94FBF2}">
      <dgm:prSet/>
      <dgm:spPr/>
      <dgm:t>
        <a:bodyPr/>
        <a:lstStyle/>
        <a:p>
          <a:endParaRPr lang="en-US"/>
        </a:p>
      </dgm:t>
    </dgm:pt>
    <dgm:pt modelId="{FD396F77-5D5F-4AC7-9EF9-2A9C0852E2E9}" type="sibTrans" cxnId="{7A24D867-8EE3-4788-A859-7E10BA94FBF2}">
      <dgm:prSet/>
      <dgm:spPr/>
      <dgm:t>
        <a:bodyPr/>
        <a:lstStyle/>
        <a:p>
          <a:endParaRPr lang="en-US"/>
        </a:p>
      </dgm:t>
    </dgm:pt>
    <dgm:pt modelId="{B7A88910-EFE8-4FB1-A83D-3FE2907F3D18}">
      <dgm:prSet/>
      <dgm:spPr/>
      <dgm:t>
        <a:bodyPr/>
        <a:lstStyle/>
        <a:p>
          <a:r>
            <a:rPr lang="en-US"/>
            <a:t>Arrays</a:t>
          </a:r>
        </a:p>
      </dgm:t>
    </dgm:pt>
    <dgm:pt modelId="{4C99C6D2-FCC1-48F6-B9AB-A60FADD91F43}" type="parTrans" cxnId="{9CF4E459-6D41-486C-B5B8-12E2E8D87114}">
      <dgm:prSet/>
      <dgm:spPr/>
      <dgm:t>
        <a:bodyPr/>
        <a:lstStyle/>
        <a:p>
          <a:endParaRPr lang="en-US"/>
        </a:p>
      </dgm:t>
    </dgm:pt>
    <dgm:pt modelId="{AB4BFE54-6D82-4E0D-9000-EA15F61C0B8F}" type="sibTrans" cxnId="{9CF4E459-6D41-486C-B5B8-12E2E8D87114}">
      <dgm:prSet/>
      <dgm:spPr/>
      <dgm:t>
        <a:bodyPr/>
        <a:lstStyle/>
        <a:p>
          <a:endParaRPr lang="en-US"/>
        </a:p>
      </dgm:t>
    </dgm:pt>
    <dgm:pt modelId="{4D503D94-0CD9-49E8-B9D6-A87AE02B5F94}">
      <dgm:prSet/>
      <dgm:spPr/>
      <dgm:t>
        <a:bodyPr/>
        <a:lstStyle/>
        <a:p>
          <a:r>
            <a:rPr lang="en-US"/>
            <a:t>Structs</a:t>
          </a:r>
        </a:p>
      </dgm:t>
    </dgm:pt>
    <dgm:pt modelId="{53F33CBF-C181-4266-BF96-10643AC5890F}" type="parTrans" cxnId="{A6F36B26-725F-4B61-A9A7-442ADA61517A}">
      <dgm:prSet/>
      <dgm:spPr/>
      <dgm:t>
        <a:bodyPr/>
        <a:lstStyle/>
        <a:p>
          <a:endParaRPr lang="en-US"/>
        </a:p>
      </dgm:t>
    </dgm:pt>
    <dgm:pt modelId="{0C37918A-F3AC-4B36-94FD-D1E5931FFE7C}" type="sibTrans" cxnId="{A6F36B26-725F-4B61-A9A7-442ADA61517A}">
      <dgm:prSet/>
      <dgm:spPr/>
      <dgm:t>
        <a:bodyPr/>
        <a:lstStyle/>
        <a:p>
          <a:endParaRPr lang="en-US"/>
        </a:p>
      </dgm:t>
    </dgm:pt>
    <dgm:pt modelId="{38731C92-D0F8-4D2D-94BE-6A3FBCEF90CE}">
      <dgm:prSet/>
      <dgm:spPr/>
      <dgm:t>
        <a:bodyPr/>
        <a:lstStyle/>
        <a:p>
          <a:r>
            <a:rPr lang="en-US"/>
            <a:t>References and Pointers</a:t>
          </a:r>
        </a:p>
      </dgm:t>
    </dgm:pt>
    <dgm:pt modelId="{A303E2DA-7F42-430A-ADA5-50D8CE183599}" type="parTrans" cxnId="{320CBAF9-01BC-49BB-B77D-1B4886028538}">
      <dgm:prSet/>
      <dgm:spPr/>
      <dgm:t>
        <a:bodyPr/>
        <a:lstStyle/>
        <a:p>
          <a:endParaRPr lang="en-US"/>
        </a:p>
      </dgm:t>
    </dgm:pt>
    <dgm:pt modelId="{AFCE5F3D-A9B3-4233-8C55-5F12AA1C7DE9}" type="sibTrans" cxnId="{320CBAF9-01BC-49BB-B77D-1B4886028538}">
      <dgm:prSet/>
      <dgm:spPr/>
      <dgm:t>
        <a:bodyPr/>
        <a:lstStyle/>
        <a:p>
          <a:endParaRPr lang="en-US"/>
        </a:p>
      </dgm:t>
    </dgm:pt>
    <dgm:pt modelId="{E0FEEF08-A907-7442-970D-5616426588B2}" type="pres">
      <dgm:prSet presAssocID="{D2DF2253-E160-4AF8-A074-DF673ABBFF6E}" presName="diagram" presStyleCnt="0">
        <dgm:presLayoutVars>
          <dgm:dir/>
          <dgm:resizeHandles val="exact"/>
        </dgm:presLayoutVars>
      </dgm:prSet>
      <dgm:spPr/>
    </dgm:pt>
    <dgm:pt modelId="{4AA3FAF1-0184-F743-99E3-66DF75CAFDB9}" type="pres">
      <dgm:prSet presAssocID="{519A934E-8698-4EDB-84CC-6995DC757DDE}" presName="node" presStyleLbl="node1" presStyleIdx="0" presStyleCnt="5">
        <dgm:presLayoutVars>
          <dgm:bulletEnabled val="1"/>
        </dgm:presLayoutVars>
      </dgm:prSet>
      <dgm:spPr/>
    </dgm:pt>
    <dgm:pt modelId="{122CBD3A-AA59-F149-993B-4ADA102E8120}" type="pres">
      <dgm:prSet presAssocID="{35251792-AAD4-4431-BD34-CBC98FC1E03E}" presName="sibTrans" presStyleCnt="0"/>
      <dgm:spPr/>
    </dgm:pt>
    <dgm:pt modelId="{92D9AE8F-8C66-804A-8625-80B0D3BD3274}" type="pres">
      <dgm:prSet presAssocID="{E4134CB2-4FA4-4C38-84CC-5EAC35191B7B}" presName="node" presStyleLbl="node1" presStyleIdx="1" presStyleCnt="5">
        <dgm:presLayoutVars>
          <dgm:bulletEnabled val="1"/>
        </dgm:presLayoutVars>
      </dgm:prSet>
      <dgm:spPr/>
    </dgm:pt>
    <dgm:pt modelId="{182A7E8B-9FCE-684D-A605-D87A1AD4DE4F}" type="pres">
      <dgm:prSet presAssocID="{FD396F77-5D5F-4AC7-9EF9-2A9C0852E2E9}" presName="sibTrans" presStyleCnt="0"/>
      <dgm:spPr/>
    </dgm:pt>
    <dgm:pt modelId="{B38DE9E3-1DC5-864E-B507-DB58E9E9A29D}" type="pres">
      <dgm:prSet presAssocID="{B7A88910-EFE8-4FB1-A83D-3FE2907F3D18}" presName="node" presStyleLbl="node1" presStyleIdx="2" presStyleCnt="5">
        <dgm:presLayoutVars>
          <dgm:bulletEnabled val="1"/>
        </dgm:presLayoutVars>
      </dgm:prSet>
      <dgm:spPr/>
    </dgm:pt>
    <dgm:pt modelId="{9287407B-AE17-7C43-91E1-C1344CA8632E}" type="pres">
      <dgm:prSet presAssocID="{AB4BFE54-6D82-4E0D-9000-EA15F61C0B8F}" presName="sibTrans" presStyleCnt="0"/>
      <dgm:spPr/>
    </dgm:pt>
    <dgm:pt modelId="{DE7F0780-B332-964E-961B-BEC1271CBF2C}" type="pres">
      <dgm:prSet presAssocID="{4D503D94-0CD9-49E8-B9D6-A87AE02B5F94}" presName="node" presStyleLbl="node1" presStyleIdx="3" presStyleCnt="5">
        <dgm:presLayoutVars>
          <dgm:bulletEnabled val="1"/>
        </dgm:presLayoutVars>
      </dgm:prSet>
      <dgm:spPr/>
    </dgm:pt>
    <dgm:pt modelId="{38ED5E55-E642-984E-A56B-D48B499230EA}" type="pres">
      <dgm:prSet presAssocID="{0C37918A-F3AC-4B36-94FD-D1E5931FFE7C}" presName="sibTrans" presStyleCnt="0"/>
      <dgm:spPr/>
    </dgm:pt>
    <dgm:pt modelId="{744EA6E6-C1CA-0E4C-9788-E9945F78988E}" type="pres">
      <dgm:prSet presAssocID="{38731C92-D0F8-4D2D-94BE-6A3FBCEF90CE}" presName="node" presStyleLbl="node1" presStyleIdx="4" presStyleCnt="5">
        <dgm:presLayoutVars>
          <dgm:bulletEnabled val="1"/>
        </dgm:presLayoutVars>
      </dgm:prSet>
      <dgm:spPr/>
    </dgm:pt>
  </dgm:ptLst>
  <dgm:cxnLst>
    <dgm:cxn modelId="{78759200-D164-FA40-9C6D-1F2894B0CCB4}" type="presOf" srcId="{E4134CB2-4FA4-4C38-84CC-5EAC35191B7B}" destId="{92D9AE8F-8C66-804A-8625-80B0D3BD3274}" srcOrd="0" destOrd="0" presId="urn:microsoft.com/office/officeart/2005/8/layout/default"/>
    <dgm:cxn modelId="{A6F36B26-725F-4B61-A9A7-442ADA61517A}" srcId="{D2DF2253-E160-4AF8-A074-DF673ABBFF6E}" destId="{4D503D94-0CD9-49E8-B9D6-A87AE02B5F94}" srcOrd="3" destOrd="0" parTransId="{53F33CBF-C181-4266-BF96-10643AC5890F}" sibTransId="{0C37918A-F3AC-4B36-94FD-D1E5931FFE7C}"/>
    <dgm:cxn modelId="{0919742E-8791-4FE0-93F4-4E777C293AC9}" srcId="{D2DF2253-E160-4AF8-A074-DF673ABBFF6E}" destId="{519A934E-8698-4EDB-84CC-6995DC757DDE}" srcOrd="0" destOrd="0" parTransId="{9C196CF4-C661-4AE2-838F-00261E1B407B}" sibTransId="{35251792-AAD4-4431-BD34-CBC98FC1E03E}"/>
    <dgm:cxn modelId="{3B733F33-03E7-2B43-B8B8-E3B58A113BCC}" type="presOf" srcId="{38731C92-D0F8-4D2D-94BE-6A3FBCEF90CE}" destId="{744EA6E6-C1CA-0E4C-9788-E9945F78988E}" srcOrd="0" destOrd="0" presId="urn:microsoft.com/office/officeart/2005/8/layout/default"/>
    <dgm:cxn modelId="{96BC2D55-FCD1-A846-B79B-64B1EEA3A218}" type="presOf" srcId="{B7A88910-EFE8-4FB1-A83D-3FE2907F3D18}" destId="{B38DE9E3-1DC5-864E-B507-DB58E9E9A29D}" srcOrd="0" destOrd="0" presId="urn:microsoft.com/office/officeart/2005/8/layout/default"/>
    <dgm:cxn modelId="{9CF4E459-6D41-486C-B5B8-12E2E8D87114}" srcId="{D2DF2253-E160-4AF8-A074-DF673ABBFF6E}" destId="{B7A88910-EFE8-4FB1-A83D-3FE2907F3D18}" srcOrd="2" destOrd="0" parTransId="{4C99C6D2-FCC1-48F6-B9AB-A60FADD91F43}" sibTransId="{AB4BFE54-6D82-4E0D-9000-EA15F61C0B8F}"/>
    <dgm:cxn modelId="{4956D265-63B0-7441-804A-B6E49D9D27E4}" type="presOf" srcId="{4D503D94-0CD9-49E8-B9D6-A87AE02B5F94}" destId="{DE7F0780-B332-964E-961B-BEC1271CBF2C}" srcOrd="0" destOrd="0" presId="urn:microsoft.com/office/officeart/2005/8/layout/default"/>
    <dgm:cxn modelId="{7A24D867-8EE3-4788-A859-7E10BA94FBF2}" srcId="{D2DF2253-E160-4AF8-A074-DF673ABBFF6E}" destId="{E4134CB2-4FA4-4C38-84CC-5EAC35191B7B}" srcOrd="1" destOrd="0" parTransId="{4F2DF242-26E1-408E-8F65-D99161D6EB03}" sibTransId="{FD396F77-5D5F-4AC7-9EF9-2A9C0852E2E9}"/>
    <dgm:cxn modelId="{B6733F8D-E842-6945-9E11-908A22F2F45B}" type="presOf" srcId="{D2DF2253-E160-4AF8-A074-DF673ABBFF6E}" destId="{E0FEEF08-A907-7442-970D-5616426588B2}" srcOrd="0" destOrd="0" presId="urn:microsoft.com/office/officeart/2005/8/layout/default"/>
    <dgm:cxn modelId="{3DAD19AE-CB98-7B4A-B925-46D9DB31D4E3}" type="presOf" srcId="{519A934E-8698-4EDB-84CC-6995DC757DDE}" destId="{4AA3FAF1-0184-F743-99E3-66DF75CAFDB9}" srcOrd="0" destOrd="0" presId="urn:microsoft.com/office/officeart/2005/8/layout/default"/>
    <dgm:cxn modelId="{320CBAF9-01BC-49BB-B77D-1B4886028538}" srcId="{D2DF2253-E160-4AF8-A074-DF673ABBFF6E}" destId="{38731C92-D0F8-4D2D-94BE-6A3FBCEF90CE}" srcOrd="4" destOrd="0" parTransId="{A303E2DA-7F42-430A-ADA5-50D8CE183599}" sibTransId="{AFCE5F3D-A9B3-4233-8C55-5F12AA1C7DE9}"/>
    <dgm:cxn modelId="{B94E05C1-D3F0-A64A-A281-A41B7D166E48}" type="presParOf" srcId="{E0FEEF08-A907-7442-970D-5616426588B2}" destId="{4AA3FAF1-0184-F743-99E3-66DF75CAFDB9}" srcOrd="0" destOrd="0" presId="urn:microsoft.com/office/officeart/2005/8/layout/default"/>
    <dgm:cxn modelId="{500C352C-FC93-FF40-85A7-9808D7C526F0}" type="presParOf" srcId="{E0FEEF08-A907-7442-970D-5616426588B2}" destId="{122CBD3A-AA59-F149-993B-4ADA102E8120}" srcOrd="1" destOrd="0" presId="urn:microsoft.com/office/officeart/2005/8/layout/default"/>
    <dgm:cxn modelId="{FC9DEF79-3A07-B34E-A749-25BD32A65655}" type="presParOf" srcId="{E0FEEF08-A907-7442-970D-5616426588B2}" destId="{92D9AE8F-8C66-804A-8625-80B0D3BD3274}" srcOrd="2" destOrd="0" presId="urn:microsoft.com/office/officeart/2005/8/layout/default"/>
    <dgm:cxn modelId="{ABD9CF36-5492-A34B-9044-02089562FEFC}" type="presParOf" srcId="{E0FEEF08-A907-7442-970D-5616426588B2}" destId="{182A7E8B-9FCE-684D-A605-D87A1AD4DE4F}" srcOrd="3" destOrd="0" presId="urn:microsoft.com/office/officeart/2005/8/layout/default"/>
    <dgm:cxn modelId="{99E2088D-C9DB-0A46-99AD-7A58C1D64325}" type="presParOf" srcId="{E0FEEF08-A907-7442-970D-5616426588B2}" destId="{B38DE9E3-1DC5-864E-B507-DB58E9E9A29D}" srcOrd="4" destOrd="0" presId="urn:microsoft.com/office/officeart/2005/8/layout/default"/>
    <dgm:cxn modelId="{2376415B-D7D6-5742-A97F-1FD2046CF491}" type="presParOf" srcId="{E0FEEF08-A907-7442-970D-5616426588B2}" destId="{9287407B-AE17-7C43-91E1-C1344CA8632E}" srcOrd="5" destOrd="0" presId="urn:microsoft.com/office/officeart/2005/8/layout/default"/>
    <dgm:cxn modelId="{5996C57A-EFE3-F345-8BDE-D30A132E26F8}" type="presParOf" srcId="{E0FEEF08-A907-7442-970D-5616426588B2}" destId="{DE7F0780-B332-964E-961B-BEC1271CBF2C}" srcOrd="6" destOrd="0" presId="urn:microsoft.com/office/officeart/2005/8/layout/default"/>
    <dgm:cxn modelId="{F1D20AC9-58BA-FC46-A930-C3E1BFEE5D96}" type="presParOf" srcId="{E0FEEF08-A907-7442-970D-5616426588B2}" destId="{38ED5E55-E642-984E-A56B-D48B499230EA}" srcOrd="7" destOrd="0" presId="urn:microsoft.com/office/officeart/2005/8/layout/default"/>
    <dgm:cxn modelId="{F2BC193D-CD31-7C4A-BA2B-4AD5783CE3C4}" type="presParOf" srcId="{E0FEEF08-A907-7442-970D-5616426588B2}" destId="{744EA6E6-C1CA-0E4C-9788-E9945F78988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8AC9E1-27B3-47E7-A24F-52186543DF9A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2200D6-1542-43D8-AC5F-7F67B0945994}">
      <dgm:prSet/>
      <dgm:spPr/>
      <dgm:t>
        <a:bodyPr/>
        <a:lstStyle/>
        <a:p>
          <a:r>
            <a:rPr lang="en-US"/>
            <a:t>Slices</a:t>
          </a:r>
        </a:p>
      </dgm:t>
    </dgm:pt>
    <dgm:pt modelId="{573CAE8F-A8CC-4A7A-B519-7EC5C446E2E6}" type="parTrans" cxnId="{D31C9E13-5761-41F7-A675-4BA944B47EE3}">
      <dgm:prSet/>
      <dgm:spPr/>
      <dgm:t>
        <a:bodyPr/>
        <a:lstStyle/>
        <a:p>
          <a:endParaRPr lang="en-US"/>
        </a:p>
      </dgm:t>
    </dgm:pt>
    <dgm:pt modelId="{A378C720-48BD-4ADC-87E8-B42594317CCE}" type="sibTrans" cxnId="{D31C9E13-5761-41F7-A675-4BA944B47EE3}">
      <dgm:prSet/>
      <dgm:spPr/>
      <dgm:t>
        <a:bodyPr/>
        <a:lstStyle/>
        <a:p>
          <a:endParaRPr lang="en-US"/>
        </a:p>
      </dgm:t>
    </dgm:pt>
    <dgm:pt modelId="{930E2A02-5AF5-4264-AF6E-9B53BF232E6E}">
      <dgm:prSet/>
      <dgm:spPr/>
      <dgm:t>
        <a:bodyPr/>
        <a:lstStyle/>
        <a:p>
          <a:r>
            <a:rPr lang="en-US"/>
            <a:t>String slices</a:t>
          </a:r>
        </a:p>
      </dgm:t>
    </dgm:pt>
    <dgm:pt modelId="{1FFFA68E-3CC0-489E-A3CA-F9D6079A8BF1}" type="parTrans" cxnId="{2E11BD0D-9812-44F7-8595-56BF6BA17385}">
      <dgm:prSet/>
      <dgm:spPr/>
      <dgm:t>
        <a:bodyPr/>
        <a:lstStyle/>
        <a:p>
          <a:endParaRPr lang="en-US"/>
        </a:p>
      </dgm:t>
    </dgm:pt>
    <dgm:pt modelId="{834182CA-58A0-44A2-A15F-BF1E7D41F990}" type="sibTrans" cxnId="{2E11BD0D-9812-44F7-8595-56BF6BA17385}">
      <dgm:prSet/>
      <dgm:spPr/>
      <dgm:t>
        <a:bodyPr/>
        <a:lstStyle/>
        <a:p>
          <a:endParaRPr lang="en-US"/>
        </a:p>
      </dgm:t>
    </dgm:pt>
    <dgm:pt modelId="{878D6721-DD16-42FB-B472-8B638A85B0E1}">
      <dgm:prSet/>
      <dgm:spPr/>
      <dgm:t>
        <a:bodyPr/>
        <a:lstStyle/>
        <a:p>
          <a:r>
            <a:rPr lang="en-US"/>
            <a:t>Trait objects</a:t>
          </a:r>
        </a:p>
      </dgm:t>
    </dgm:pt>
    <dgm:pt modelId="{49B33A22-ECE7-4210-85B3-F19A469060D5}" type="parTrans" cxnId="{D367FDDD-E766-430B-8523-51EE69774433}">
      <dgm:prSet/>
      <dgm:spPr/>
      <dgm:t>
        <a:bodyPr/>
        <a:lstStyle/>
        <a:p>
          <a:endParaRPr lang="en-US"/>
        </a:p>
      </dgm:t>
    </dgm:pt>
    <dgm:pt modelId="{5FA0F18B-E49B-42C0-BEE6-1DB2F8E5E804}" type="sibTrans" cxnId="{D367FDDD-E766-430B-8523-51EE69774433}">
      <dgm:prSet/>
      <dgm:spPr/>
      <dgm:t>
        <a:bodyPr/>
        <a:lstStyle/>
        <a:p>
          <a:endParaRPr lang="en-US"/>
        </a:p>
      </dgm:t>
    </dgm:pt>
    <dgm:pt modelId="{E36831C2-8959-C344-B9E5-16174F6DF275}" type="pres">
      <dgm:prSet presAssocID="{7E8AC9E1-27B3-47E7-A24F-52186543DF9A}" presName="vert0" presStyleCnt="0">
        <dgm:presLayoutVars>
          <dgm:dir/>
          <dgm:animOne val="branch"/>
          <dgm:animLvl val="lvl"/>
        </dgm:presLayoutVars>
      </dgm:prSet>
      <dgm:spPr/>
    </dgm:pt>
    <dgm:pt modelId="{1F123C73-B201-5840-AEBC-9CE4968CFF6E}" type="pres">
      <dgm:prSet presAssocID="{022200D6-1542-43D8-AC5F-7F67B0945994}" presName="thickLine" presStyleLbl="alignNode1" presStyleIdx="0" presStyleCnt="3"/>
      <dgm:spPr/>
    </dgm:pt>
    <dgm:pt modelId="{F1A297CD-31CA-7146-BCC1-6CCAC5AC4A32}" type="pres">
      <dgm:prSet presAssocID="{022200D6-1542-43D8-AC5F-7F67B0945994}" presName="horz1" presStyleCnt="0"/>
      <dgm:spPr/>
    </dgm:pt>
    <dgm:pt modelId="{9F4BDEFC-F1B4-7342-9D3C-5A3581C76604}" type="pres">
      <dgm:prSet presAssocID="{022200D6-1542-43D8-AC5F-7F67B0945994}" presName="tx1" presStyleLbl="revTx" presStyleIdx="0" presStyleCnt="3"/>
      <dgm:spPr/>
    </dgm:pt>
    <dgm:pt modelId="{6DF8AD42-C982-B448-BE9D-0D441584AFA5}" type="pres">
      <dgm:prSet presAssocID="{022200D6-1542-43D8-AC5F-7F67B0945994}" presName="vert1" presStyleCnt="0"/>
      <dgm:spPr/>
    </dgm:pt>
    <dgm:pt modelId="{9BD252CC-8EAC-BA48-85C7-F0F01903345E}" type="pres">
      <dgm:prSet presAssocID="{930E2A02-5AF5-4264-AF6E-9B53BF232E6E}" presName="thickLine" presStyleLbl="alignNode1" presStyleIdx="1" presStyleCnt="3"/>
      <dgm:spPr/>
    </dgm:pt>
    <dgm:pt modelId="{CE986C6E-39E4-9F4A-BDE3-6630BDE02B88}" type="pres">
      <dgm:prSet presAssocID="{930E2A02-5AF5-4264-AF6E-9B53BF232E6E}" presName="horz1" presStyleCnt="0"/>
      <dgm:spPr/>
    </dgm:pt>
    <dgm:pt modelId="{2140064F-BDC0-AB4E-A429-A80262793900}" type="pres">
      <dgm:prSet presAssocID="{930E2A02-5AF5-4264-AF6E-9B53BF232E6E}" presName="tx1" presStyleLbl="revTx" presStyleIdx="1" presStyleCnt="3"/>
      <dgm:spPr/>
    </dgm:pt>
    <dgm:pt modelId="{5C3B8F36-89C9-FB43-9576-051D55BCEA25}" type="pres">
      <dgm:prSet presAssocID="{930E2A02-5AF5-4264-AF6E-9B53BF232E6E}" presName="vert1" presStyleCnt="0"/>
      <dgm:spPr/>
    </dgm:pt>
    <dgm:pt modelId="{E641F654-7B7C-FD4E-9D22-D1F831BBFD40}" type="pres">
      <dgm:prSet presAssocID="{878D6721-DD16-42FB-B472-8B638A85B0E1}" presName="thickLine" presStyleLbl="alignNode1" presStyleIdx="2" presStyleCnt="3"/>
      <dgm:spPr/>
    </dgm:pt>
    <dgm:pt modelId="{C8A4FE8C-05EE-D441-8A31-E47E18DD70FC}" type="pres">
      <dgm:prSet presAssocID="{878D6721-DD16-42FB-B472-8B638A85B0E1}" presName="horz1" presStyleCnt="0"/>
      <dgm:spPr/>
    </dgm:pt>
    <dgm:pt modelId="{453949DB-8616-8E47-9033-17719601C6CD}" type="pres">
      <dgm:prSet presAssocID="{878D6721-DD16-42FB-B472-8B638A85B0E1}" presName="tx1" presStyleLbl="revTx" presStyleIdx="2" presStyleCnt="3"/>
      <dgm:spPr/>
    </dgm:pt>
    <dgm:pt modelId="{239ECFF5-FD6E-E84C-BB3D-792F83B624B6}" type="pres">
      <dgm:prSet presAssocID="{878D6721-DD16-42FB-B472-8B638A85B0E1}" presName="vert1" presStyleCnt="0"/>
      <dgm:spPr/>
    </dgm:pt>
  </dgm:ptLst>
  <dgm:cxnLst>
    <dgm:cxn modelId="{2E11BD0D-9812-44F7-8595-56BF6BA17385}" srcId="{7E8AC9E1-27B3-47E7-A24F-52186543DF9A}" destId="{930E2A02-5AF5-4264-AF6E-9B53BF232E6E}" srcOrd="1" destOrd="0" parTransId="{1FFFA68E-3CC0-489E-A3CA-F9D6079A8BF1}" sibTransId="{834182CA-58A0-44A2-A15F-BF1E7D41F990}"/>
    <dgm:cxn modelId="{D31C9E13-5761-41F7-A675-4BA944B47EE3}" srcId="{7E8AC9E1-27B3-47E7-A24F-52186543DF9A}" destId="{022200D6-1542-43D8-AC5F-7F67B0945994}" srcOrd="0" destOrd="0" parTransId="{573CAE8F-A8CC-4A7A-B519-7EC5C446E2E6}" sibTransId="{A378C720-48BD-4ADC-87E8-B42594317CCE}"/>
    <dgm:cxn modelId="{AAA4E718-53BE-A044-BFDA-C3F8BE04E902}" type="presOf" srcId="{7E8AC9E1-27B3-47E7-A24F-52186543DF9A}" destId="{E36831C2-8959-C344-B9E5-16174F6DF275}" srcOrd="0" destOrd="0" presId="urn:microsoft.com/office/officeart/2008/layout/LinedList"/>
    <dgm:cxn modelId="{03A1BE28-8DAE-F14C-8A28-186398FC8199}" type="presOf" srcId="{022200D6-1542-43D8-AC5F-7F67B0945994}" destId="{9F4BDEFC-F1B4-7342-9D3C-5A3581C76604}" srcOrd="0" destOrd="0" presId="urn:microsoft.com/office/officeart/2008/layout/LinedList"/>
    <dgm:cxn modelId="{0533B667-976A-354A-8876-14CC4AB49021}" type="presOf" srcId="{878D6721-DD16-42FB-B472-8B638A85B0E1}" destId="{453949DB-8616-8E47-9033-17719601C6CD}" srcOrd="0" destOrd="0" presId="urn:microsoft.com/office/officeart/2008/layout/LinedList"/>
    <dgm:cxn modelId="{49A30DA7-27C3-B64D-B9A7-01C5DA0AEB72}" type="presOf" srcId="{930E2A02-5AF5-4264-AF6E-9B53BF232E6E}" destId="{2140064F-BDC0-AB4E-A429-A80262793900}" srcOrd="0" destOrd="0" presId="urn:microsoft.com/office/officeart/2008/layout/LinedList"/>
    <dgm:cxn modelId="{D367FDDD-E766-430B-8523-51EE69774433}" srcId="{7E8AC9E1-27B3-47E7-A24F-52186543DF9A}" destId="{878D6721-DD16-42FB-B472-8B638A85B0E1}" srcOrd="2" destOrd="0" parTransId="{49B33A22-ECE7-4210-85B3-F19A469060D5}" sibTransId="{5FA0F18B-E49B-42C0-BEE6-1DB2F8E5E804}"/>
    <dgm:cxn modelId="{A3510AEC-41FB-5041-BC37-B8DA017DB46B}" type="presParOf" srcId="{E36831C2-8959-C344-B9E5-16174F6DF275}" destId="{1F123C73-B201-5840-AEBC-9CE4968CFF6E}" srcOrd="0" destOrd="0" presId="urn:microsoft.com/office/officeart/2008/layout/LinedList"/>
    <dgm:cxn modelId="{4ADFF1D3-9A90-8B4D-85EB-734AAA57624B}" type="presParOf" srcId="{E36831C2-8959-C344-B9E5-16174F6DF275}" destId="{F1A297CD-31CA-7146-BCC1-6CCAC5AC4A32}" srcOrd="1" destOrd="0" presId="urn:microsoft.com/office/officeart/2008/layout/LinedList"/>
    <dgm:cxn modelId="{1FC1D3FE-19EA-EA44-BC1B-6FDCFDE15CC8}" type="presParOf" srcId="{F1A297CD-31CA-7146-BCC1-6CCAC5AC4A32}" destId="{9F4BDEFC-F1B4-7342-9D3C-5A3581C76604}" srcOrd="0" destOrd="0" presId="urn:microsoft.com/office/officeart/2008/layout/LinedList"/>
    <dgm:cxn modelId="{99C959CB-686F-CE49-B657-0D0BA2C81E35}" type="presParOf" srcId="{F1A297CD-31CA-7146-BCC1-6CCAC5AC4A32}" destId="{6DF8AD42-C982-B448-BE9D-0D441584AFA5}" srcOrd="1" destOrd="0" presId="urn:microsoft.com/office/officeart/2008/layout/LinedList"/>
    <dgm:cxn modelId="{6B50699C-B2BE-8546-BF9A-D72F21066C56}" type="presParOf" srcId="{E36831C2-8959-C344-B9E5-16174F6DF275}" destId="{9BD252CC-8EAC-BA48-85C7-F0F01903345E}" srcOrd="2" destOrd="0" presId="urn:microsoft.com/office/officeart/2008/layout/LinedList"/>
    <dgm:cxn modelId="{986EF830-E06F-4548-9E6D-BCAF726E4D13}" type="presParOf" srcId="{E36831C2-8959-C344-B9E5-16174F6DF275}" destId="{CE986C6E-39E4-9F4A-BDE3-6630BDE02B88}" srcOrd="3" destOrd="0" presId="urn:microsoft.com/office/officeart/2008/layout/LinedList"/>
    <dgm:cxn modelId="{5D079184-1DF6-3341-B52E-97DBB3E61F77}" type="presParOf" srcId="{CE986C6E-39E4-9F4A-BDE3-6630BDE02B88}" destId="{2140064F-BDC0-AB4E-A429-A80262793900}" srcOrd="0" destOrd="0" presId="urn:microsoft.com/office/officeart/2008/layout/LinedList"/>
    <dgm:cxn modelId="{F27E168B-887D-374C-B735-9C60805CDCB0}" type="presParOf" srcId="{CE986C6E-39E4-9F4A-BDE3-6630BDE02B88}" destId="{5C3B8F36-89C9-FB43-9576-051D55BCEA25}" srcOrd="1" destOrd="0" presId="urn:microsoft.com/office/officeart/2008/layout/LinedList"/>
    <dgm:cxn modelId="{ACA1CC8B-8B5A-6542-BD17-0A34590AE718}" type="presParOf" srcId="{E36831C2-8959-C344-B9E5-16174F6DF275}" destId="{E641F654-7B7C-FD4E-9D22-D1F831BBFD40}" srcOrd="4" destOrd="0" presId="urn:microsoft.com/office/officeart/2008/layout/LinedList"/>
    <dgm:cxn modelId="{7EC3E487-9C65-B240-8978-3B2D8FA61CC7}" type="presParOf" srcId="{E36831C2-8959-C344-B9E5-16174F6DF275}" destId="{C8A4FE8C-05EE-D441-8A31-E47E18DD70FC}" srcOrd="5" destOrd="0" presId="urn:microsoft.com/office/officeart/2008/layout/LinedList"/>
    <dgm:cxn modelId="{919CE2D9-131E-2E4E-8A5A-0C8263A9BFB0}" type="presParOf" srcId="{C8A4FE8C-05EE-D441-8A31-E47E18DD70FC}" destId="{453949DB-8616-8E47-9033-17719601C6CD}" srcOrd="0" destOrd="0" presId="urn:microsoft.com/office/officeart/2008/layout/LinedList"/>
    <dgm:cxn modelId="{A49A4899-02F1-6A42-9E35-F2849718D88D}" type="presParOf" srcId="{C8A4FE8C-05EE-D441-8A31-E47E18DD70FC}" destId="{239ECFF5-FD6E-E84C-BB3D-792F83B624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04A5F7-2AAC-4D3F-BE66-9A33E82B5CBB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0E0EA3E-F323-4F43-A966-C21BF79BE71A}">
      <dgm:prSet/>
      <dgm:spPr/>
      <dgm:t>
        <a:bodyPr/>
        <a:lstStyle/>
        <a:p>
          <a:r>
            <a:rPr lang="en-US"/>
            <a:t>Size of a Reference to Sized type: 8 bytes</a:t>
          </a:r>
        </a:p>
      </dgm:t>
    </dgm:pt>
    <dgm:pt modelId="{255C4CCD-38D9-4EB1-9CE4-EE6F5360D585}" type="parTrans" cxnId="{6FE543F7-4DC0-441C-9F35-003C8E52C440}">
      <dgm:prSet/>
      <dgm:spPr/>
      <dgm:t>
        <a:bodyPr/>
        <a:lstStyle/>
        <a:p>
          <a:endParaRPr lang="en-US"/>
        </a:p>
      </dgm:t>
    </dgm:pt>
    <dgm:pt modelId="{FDB96ECF-42EB-4DB6-9B67-A4BE84FECF63}" type="sibTrans" cxnId="{6FE543F7-4DC0-441C-9F35-003C8E52C440}">
      <dgm:prSet/>
      <dgm:spPr/>
      <dgm:t>
        <a:bodyPr/>
        <a:lstStyle/>
        <a:p>
          <a:endParaRPr lang="en-US"/>
        </a:p>
      </dgm:t>
    </dgm:pt>
    <dgm:pt modelId="{6BDBC49A-8CAE-4AFC-B0F1-8BA52646200A}">
      <dgm:prSet/>
      <dgm:spPr/>
      <dgm:t>
        <a:bodyPr/>
        <a:lstStyle/>
        <a:p>
          <a:r>
            <a:rPr lang="en-US"/>
            <a:t>Size of a Reference to Unsized type: 16 bytes</a:t>
          </a:r>
        </a:p>
      </dgm:t>
    </dgm:pt>
    <dgm:pt modelId="{60C0D6DE-512F-43D9-870D-CE77AB28FD81}" type="parTrans" cxnId="{805E9952-EC8F-40AD-ACEF-9D4D6DC01187}">
      <dgm:prSet/>
      <dgm:spPr/>
      <dgm:t>
        <a:bodyPr/>
        <a:lstStyle/>
        <a:p>
          <a:endParaRPr lang="en-US"/>
        </a:p>
      </dgm:t>
    </dgm:pt>
    <dgm:pt modelId="{DFCB7EE0-9F85-46DC-8E8B-E1D8E5681C49}" type="sibTrans" cxnId="{805E9952-EC8F-40AD-ACEF-9D4D6DC01187}">
      <dgm:prSet/>
      <dgm:spPr/>
      <dgm:t>
        <a:bodyPr/>
        <a:lstStyle/>
        <a:p>
          <a:endParaRPr lang="en-US"/>
        </a:p>
      </dgm:t>
    </dgm:pt>
    <dgm:pt modelId="{038406FF-4F6A-4712-8099-292BBCC733A8}">
      <dgm:prSet/>
      <dgm:spPr/>
      <dgm:t>
        <a:bodyPr/>
        <a:lstStyle/>
        <a:p>
          <a:r>
            <a:rPr lang="en-US"/>
            <a:t>References that is 1 word is called a thin pointer</a:t>
          </a:r>
        </a:p>
      </dgm:t>
    </dgm:pt>
    <dgm:pt modelId="{E7FCE933-0F47-45AF-BC35-AD6606785939}" type="parTrans" cxnId="{B77AEC75-6133-409F-8C7E-9318E228EF27}">
      <dgm:prSet/>
      <dgm:spPr/>
      <dgm:t>
        <a:bodyPr/>
        <a:lstStyle/>
        <a:p>
          <a:endParaRPr lang="en-US"/>
        </a:p>
      </dgm:t>
    </dgm:pt>
    <dgm:pt modelId="{210860D7-4C16-4171-93D8-F11B74DAD8D3}" type="sibTrans" cxnId="{B77AEC75-6133-409F-8C7E-9318E228EF27}">
      <dgm:prSet/>
      <dgm:spPr/>
      <dgm:t>
        <a:bodyPr/>
        <a:lstStyle/>
        <a:p>
          <a:endParaRPr lang="en-US"/>
        </a:p>
      </dgm:t>
    </dgm:pt>
    <dgm:pt modelId="{21BDA808-0F75-4172-9650-7F93A8B80CFD}">
      <dgm:prSet/>
      <dgm:spPr/>
      <dgm:t>
        <a:bodyPr/>
        <a:lstStyle/>
        <a:p>
          <a:r>
            <a:rPr lang="en-US"/>
            <a:t>References that are 2 words are called fat pointers</a:t>
          </a:r>
        </a:p>
      </dgm:t>
    </dgm:pt>
    <dgm:pt modelId="{DDB259CC-76F3-4491-B3A4-29EE48D13E1F}" type="parTrans" cxnId="{8DA2AAD6-F1B5-4523-9632-68AEF82E116F}">
      <dgm:prSet/>
      <dgm:spPr/>
      <dgm:t>
        <a:bodyPr/>
        <a:lstStyle/>
        <a:p>
          <a:endParaRPr lang="en-US"/>
        </a:p>
      </dgm:t>
    </dgm:pt>
    <dgm:pt modelId="{23B3ECEF-AE40-4182-999D-0F18DAF42E30}" type="sibTrans" cxnId="{8DA2AAD6-F1B5-4523-9632-68AEF82E116F}">
      <dgm:prSet/>
      <dgm:spPr/>
      <dgm:t>
        <a:bodyPr/>
        <a:lstStyle/>
        <a:p>
          <a:endParaRPr lang="en-US"/>
        </a:p>
      </dgm:t>
    </dgm:pt>
    <dgm:pt modelId="{E1974477-BE6E-FC41-8C91-101DA19A0DDE}" type="pres">
      <dgm:prSet presAssocID="{9804A5F7-2AAC-4D3F-BE66-9A33E82B5CBB}" presName="vert0" presStyleCnt="0">
        <dgm:presLayoutVars>
          <dgm:dir/>
          <dgm:animOne val="branch"/>
          <dgm:animLvl val="lvl"/>
        </dgm:presLayoutVars>
      </dgm:prSet>
      <dgm:spPr/>
    </dgm:pt>
    <dgm:pt modelId="{126EC743-F674-CB4E-9BAA-57F8A0B0A83D}" type="pres">
      <dgm:prSet presAssocID="{80E0EA3E-F323-4F43-A966-C21BF79BE71A}" presName="thickLine" presStyleLbl="alignNode1" presStyleIdx="0" presStyleCnt="4"/>
      <dgm:spPr/>
    </dgm:pt>
    <dgm:pt modelId="{7C6FE612-8AF6-DC43-9377-172D80319DF8}" type="pres">
      <dgm:prSet presAssocID="{80E0EA3E-F323-4F43-A966-C21BF79BE71A}" presName="horz1" presStyleCnt="0"/>
      <dgm:spPr/>
    </dgm:pt>
    <dgm:pt modelId="{1DE04D6C-5D7F-0D4B-8CFB-EF0DBE74DFC1}" type="pres">
      <dgm:prSet presAssocID="{80E0EA3E-F323-4F43-A966-C21BF79BE71A}" presName="tx1" presStyleLbl="revTx" presStyleIdx="0" presStyleCnt="4"/>
      <dgm:spPr/>
    </dgm:pt>
    <dgm:pt modelId="{1064721F-E8E2-644F-B493-B1C46AE86F04}" type="pres">
      <dgm:prSet presAssocID="{80E0EA3E-F323-4F43-A966-C21BF79BE71A}" presName="vert1" presStyleCnt="0"/>
      <dgm:spPr/>
    </dgm:pt>
    <dgm:pt modelId="{D2D8780C-D995-D447-B800-1111B9BABDFA}" type="pres">
      <dgm:prSet presAssocID="{6BDBC49A-8CAE-4AFC-B0F1-8BA52646200A}" presName="thickLine" presStyleLbl="alignNode1" presStyleIdx="1" presStyleCnt="4"/>
      <dgm:spPr/>
    </dgm:pt>
    <dgm:pt modelId="{AD1EAFBA-0BDA-6A43-AE3F-AEE0361FBCC7}" type="pres">
      <dgm:prSet presAssocID="{6BDBC49A-8CAE-4AFC-B0F1-8BA52646200A}" presName="horz1" presStyleCnt="0"/>
      <dgm:spPr/>
    </dgm:pt>
    <dgm:pt modelId="{01761C17-026D-5F48-8D05-184485FCA9FD}" type="pres">
      <dgm:prSet presAssocID="{6BDBC49A-8CAE-4AFC-B0F1-8BA52646200A}" presName="tx1" presStyleLbl="revTx" presStyleIdx="1" presStyleCnt="4"/>
      <dgm:spPr/>
    </dgm:pt>
    <dgm:pt modelId="{D2B59F55-B2A8-3A49-86AD-47B7003D1793}" type="pres">
      <dgm:prSet presAssocID="{6BDBC49A-8CAE-4AFC-B0F1-8BA52646200A}" presName="vert1" presStyleCnt="0"/>
      <dgm:spPr/>
    </dgm:pt>
    <dgm:pt modelId="{F4B6FB7E-C842-184A-B938-216090E21E30}" type="pres">
      <dgm:prSet presAssocID="{038406FF-4F6A-4712-8099-292BBCC733A8}" presName="thickLine" presStyleLbl="alignNode1" presStyleIdx="2" presStyleCnt="4"/>
      <dgm:spPr/>
    </dgm:pt>
    <dgm:pt modelId="{823C6DDF-694B-2641-89A2-38D1AFF448B7}" type="pres">
      <dgm:prSet presAssocID="{038406FF-4F6A-4712-8099-292BBCC733A8}" presName="horz1" presStyleCnt="0"/>
      <dgm:spPr/>
    </dgm:pt>
    <dgm:pt modelId="{89C55D21-7A30-A743-87AD-9237F0726CF7}" type="pres">
      <dgm:prSet presAssocID="{038406FF-4F6A-4712-8099-292BBCC733A8}" presName="tx1" presStyleLbl="revTx" presStyleIdx="2" presStyleCnt="4"/>
      <dgm:spPr/>
    </dgm:pt>
    <dgm:pt modelId="{1F37085C-0994-FD43-8537-BFF573A904D7}" type="pres">
      <dgm:prSet presAssocID="{038406FF-4F6A-4712-8099-292BBCC733A8}" presName="vert1" presStyleCnt="0"/>
      <dgm:spPr/>
    </dgm:pt>
    <dgm:pt modelId="{F97B5D50-43B2-5248-8A7C-1328952C9360}" type="pres">
      <dgm:prSet presAssocID="{21BDA808-0F75-4172-9650-7F93A8B80CFD}" presName="thickLine" presStyleLbl="alignNode1" presStyleIdx="3" presStyleCnt="4"/>
      <dgm:spPr/>
    </dgm:pt>
    <dgm:pt modelId="{EDB64955-0D56-C046-B159-99C50CF86BE8}" type="pres">
      <dgm:prSet presAssocID="{21BDA808-0F75-4172-9650-7F93A8B80CFD}" presName="horz1" presStyleCnt="0"/>
      <dgm:spPr/>
    </dgm:pt>
    <dgm:pt modelId="{CCFF3474-DDBC-4845-AB78-8FCED97E196A}" type="pres">
      <dgm:prSet presAssocID="{21BDA808-0F75-4172-9650-7F93A8B80CFD}" presName="tx1" presStyleLbl="revTx" presStyleIdx="3" presStyleCnt="4"/>
      <dgm:spPr/>
    </dgm:pt>
    <dgm:pt modelId="{DEBD8F96-F5AC-474E-ACEC-C6968E810BCC}" type="pres">
      <dgm:prSet presAssocID="{21BDA808-0F75-4172-9650-7F93A8B80CFD}" presName="vert1" presStyleCnt="0"/>
      <dgm:spPr/>
    </dgm:pt>
  </dgm:ptLst>
  <dgm:cxnLst>
    <dgm:cxn modelId="{B8AB4F1C-3F37-5745-8D5E-AB5B58FB2CD5}" type="presOf" srcId="{21BDA808-0F75-4172-9650-7F93A8B80CFD}" destId="{CCFF3474-DDBC-4845-AB78-8FCED97E196A}" srcOrd="0" destOrd="0" presId="urn:microsoft.com/office/officeart/2008/layout/LinedList"/>
    <dgm:cxn modelId="{73CE172F-CE17-1744-A95C-588C746C4C89}" type="presOf" srcId="{80E0EA3E-F323-4F43-A966-C21BF79BE71A}" destId="{1DE04D6C-5D7F-0D4B-8CFB-EF0DBE74DFC1}" srcOrd="0" destOrd="0" presId="urn:microsoft.com/office/officeart/2008/layout/LinedList"/>
    <dgm:cxn modelId="{805E9952-EC8F-40AD-ACEF-9D4D6DC01187}" srcId="{9804A5F7-2AAC-4D3F-BE66-9A33E82B5CBB}" destId="{6BDBC49A-8CAE-4AFC-B0F1-8BA52646200A}" srcOrd="1" destOrd="0" parTransId="{60C0D6DE-512F-43D9-870D-CE77AB28FD81}" sibTransId="{DFCB7EE0-9F85-46DC-8E8B-E1D8E5681C49}"/>
    <dgm:cxn modelId="{44646B61-4D14-8041-AD4D-2E8B052F0ACA}" type="presOf" srcId="{6BDBC49A-8CAE-4AFC-B0F1-8BA52646200A}" destId="{01761C17-026D-5F48-8D05-184485FCA9FD}" srcOrd="0" destOrd="0" presId="urn:microsoft.com/office/officeart/2008/layout/LinedList"/>
    <dgm:cxn modelId="{B77AEC75-6133-409F-8C7E-9318E228EF27}" srcId="{9804A5F7-2AAC-4D3F-BE66-9A33E82B5CBB}" destId="{038406FF-4F6A-4712-8099-292BBCC733A8}" srcOrd="2" destOrd="0" parTransId="{E7FCE933-0F47-45AF-BC35-AD6606785939}" sibTransId="{210860D7-4C16-4171-93D8-F11B74DAD8D3}"/>
    <dgm:cxn modelId="{50C1B88D-879F-C340-B11D-65C93EB35CC4}" type="presOf" srcId="{038406FF-4F6A-4712-8099-292BBCC733A8}" destId="{89C55D21-7A30-A743-87AD-9237F0726CF7}" srcOrd="0" destOrd="0" presId="urn:microsoft.com/office/officeart/2008/layout/LinedList"/>
    <dgm:cxn modelId="{8DA2AAD6-F1B5-4523-9632-68AEF82E116F}" srcId="{9804A5F7-2AAC-4D3F-BE66-9A33E82B5CBB}" destId="{21BDA808-0F75-4172-9650-7F93A8B80CFD}" srcOrd="3" destOrd="0" parTransId="{DDB259CC-76F3-4491-B3A4-29EE48D13E1F}" sibTransId="{23B3ECEF-AE40-4182-999D-0F18DAF42E30}"/>
    <dgm:cxn modelId="{D823CCE1-3894-194D-A8AD-F19074991E3F}" type="presOf" srcId="{9804A5F7-2AAC-4D3F-BE66-9A33E82B5CBB}" destId="{E1974477-BE6E-FC41-8C91-101DA19A0DDE}" srcOrd="0" destOrd="0" presId="urn:microsoft.com/office/officeart/2008/layout/LinedList"/>
    <dgm:cxn modelId="{6FE543F7-4DC0-441C-9F35-003C8E52C440}" srcId="{9804A5F7-2AAC-4D3F-BE66-9A33E82B5CBB}" destId="{80E0EA3E-F323-4F43-A966-C21BF79BE71A}" srcOrd="0" destOrd="0" parTransId="{255C4CCD-38D9-4EB1-9CE4-EE6F5360D585}" sibTransId="{FDB96ECF-42EB-4DB6-9B67-A4BE84FECF63}"/>
    <dgm:cxn modelId="{B1DBEA53-C509-5C41-9E33-B877CC3CCE61}" type="presParOf" srcId="{E1974477-BE6E-FC41-8C91-101DA19A0DDE}" destId="{126EC743-F674-CB4E-9BAA-57F8A0B0A83D}" srcOrd="0" destOrd="0" presId="urn:microsoft.com/office/officeart/2008/layout/LinedList"/>
    <dgm:cxn modelId="{19B20422-0474-4843-A8FD-8BD7BCD2863E}" type="presParOf" srcId="{E1974477-BE6E-FC41-8C91-101DA19A0DDE}" destId="{7C6FE612-8AF6-DC43-9377-172D80319DF8}" srcOrd="1" destOrd="0" presId="urn:microsoft.com/office/officeart/2008/layout/LinedList"/>
    <dgm:cxn modelId="{08E1F183-4407-B942-8EE9-65E768E6AB9C}" type="presParOf" srcId="{7C6FE612-8AF6-DC43-9377-172D80319DF8}" destId="{1DE04D6C-5D7F-0D4B-8CFB-EF0DBE74DFC1}" srcOrd="0" destOrd="0" presId="urn:microsoft.com/office/officeart/2008/layout/LinedList"/>
    <dgm:cxn modelId="{90BFE0BD-F1E0-BA45-913E-8D68E8829796}" type="presParOf" srcId="{7C6FE612-8AF6-DC43-9377-172D80319DF8}" destId="{1064721F-E8E2-644F-B493-B1C46AE86F04}" srcOrd="1" destOrd="0" presId="urn:microsoft.com/office/officeart/2008/layout/LinedList"/>
    <dgm:cxn modelId="{89FF900C-856F-584E-87DC-E04CFC9B1CFF}" type="presParOf" srcId="{E1974477-BE6E-FC41-8C91-101DA19A0DDE}" destId="{D2D8780C-D995-D447-B800-1111B9BABDFA}" srcOrd="2" destOrd="0" presId="urn:microsoft.com/office/officeart/2008/layout/LinedList"/>
    <dgm:cxn modelId="{12F38C56-C762-1945-80BA-0B09960C642D}" type="presParOf" srcId="{E1974477-BE6E-FC41-8C91-101DA19A0DDE}" destId="{AD1EAFBA-0BDA-6A43-AE3F-AEE0361FBCC7}" srcOrd="3" destOrd="0" presId="urn:microsoft.com/office/officeart/2008/layout/LinedList"/>
    <dgm:cxn modelId="{DAAB191C-ADFB-2547-8D75-F1BA1AB57993}" type="presParOf" srcId="{AD1EAFBA-0BDA-6A43-AE3F-AEE0361FBCC7}" destId="{01761C17-026D-5F48-8D05-184485FCA9FD}" srcOrd="0" destOrd="0" presId="urn:microsoft.com/office/officeart/2008/layout/LinedList"/>
    <dgm:cxn modelId="{F7E56210-EDA6-D941-8467-A243DE4CDA8F}" type="presParOf" srcId="{AD1EAFBA-0BDA-6A43-AE3F-AEE0361FBCC7}" destId="{D2B59F55-B2A8-3A49-86AD-47B7003D1793}" srcOrd="1" destOrd="0" presId="urn:microsoft.com/office/officeart/2008/layout/LinedList"/>
    <dgm:cxn modelId="{843D0EB0-2C38-E84D-8E0E-DC32198F0B5F}" type="presParOf" srcId="{E1974477-BE6E-FC41-8C91-101DA19A0DDE}" destId="{F4B6FB7E-C842-184A-B938-216090E21E30}" srcOrd="4" destOrd="0" presId="urn:microsoft.com/office/officeart/2008/layout/LinedList"/>
    <dgm:cxn modelId="{09912680-CDCF-0B4D-AA71-CCDD21B37CB3}" type="presParOf" srcId="{E1974477-BE6E-FC41-8C91-101DA19A0DDE}" destId="{823C6DDF-694B-2641-89A2-38D1AFF448B7}" srcOrd="5" destOrd="0" presId="urn:microsoft.com/office/officeart/2008/layout/LinedList"/>
    <dgm:cxn modelId="{2254D28C-ADEA-C24B-8ED0-AEB774F50D53}" type="presParOf" srcId="{823C6DDF-694B-2641-89A2-38D1AFF448B7}" destId="{89C55D21-7A30-A743-87AD-9237F0726CF7}" srcOrd="0" destOrd="0" presId="urn:microsoft.com/office/officeart/2008/layout/LinedList"/>
    <dgm:cxn modelId="{6B9B046F-B795-CE43-AD0C-CA3DF037C0DB}" type="presParOf" srcId="{823C6DDF-694B-2641-89A2-38D1AFF448B7}" destId="{1F37085C-0994-FD43-8537-BFF573A904D7}" srcOrd="1" destOrd="0" presId="urn:microsoft.com/office/officeart/2008/layout/LinedList"/>
    <dgm:cxn modelId="{9D6F5B86-450C-D04D-A7E3-AB2C583203CF}" type="presParOf" srcId="{E1974477-BE6E-FC41-8C91-101DA19A0DDE}" destId="{F97B5D50-43B2-5248-8A7C-1328952C9360}" srcOrd="6" destOrd="0" presId="urn:microsoft.com/office/officeart/2008/layout/LinedList"/>
    <dgm:cxn modelId="{DC0361AD-CF5A-444B-B7B9-8C3B3A66C97F}" type="presParOf" srcId="{E1974477-BE6E-FC41-8C91-101DA19A0DDE}" destId="{EDB64955-0D56-C046-B159-99C50CF86BE8}" srcOrd="7" destOrd="0" presId="urn:microsoft.com/office/officeart/2008/layout/LinedList"/>
    <dgm:cxn modelId="{A97CD989-CC70-394A-A7D8-C04F1DCB8749}" type="presParOf" srcId="{EDB64955-0D56-C046-B159-99C50CF86BE8}" destId="{CCFF3474-DDBC-4845-AB78-8FCED97E196A}" srcOrd="0" destOrd="0" presId="urn:microsoft.com/office/officeart/2008/layout/LinedList"/>
    <dgm:cxn modelId="{D90C4090-87F7-5B47-939A-2F1C282464D7}" type="presParOf" srcId="{EDB64955-0D56-C046-B159-99C50CF86BE8}" destId="{DEBD8F96-F5AC-474E-ACEC-C6968E810BC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83B2E0-53CA-4610-BA7C-CC41267620F4}" type="doc">
      <dgm:prSet loTypeId="urn:microsoft.com/office/officeart/2005/8/layout/vList5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7EE679-4A5A-4761-9F94-F82AFD2B5F3B}">
      <dgm:prSet/>
      <dgm:spPr/>
      <dgm:t>
        <a:bodyPr/>
        <a:lstStyle/>
        <a:p>
          <a:r>
            <a:rPr lang="en-US"/>
            <a:t>Size refers to the total amount of memory used</a:t>
          </a:r>
        </a:p>
      </dgm:t>
    </dgm:pt>
    <dgm:pt modelId="{FADFD312-2365-48CB-8626-EB6FEEE7BAC8}" type="parTrans" cxnId="{F292DC57-D739-4F19-B1B4-C6DF3A08E185}">
      <dgm:prSet/>
      <dgm:spPr/>
      <dgm:t>
        <a:bodyPr/>
        <a:lstStyle/>
        <a:p>
          <a:endParaRPr lang="en-US"/>
        </a:p>
      </dgm:t>
    </dgm:pt>
    <dgm:pt modelId="{D009096E-ADAF-40E8-A5E5-2589FC159449}" type="sibTrans" cxnId="{F292DC57-D739-4F19-B1B4-C6DF3A08E185}">
      <dgm:prSet/>
      <dgm:spPr/>
      <dgm:t>
        <a:bodyPr/>
        <a:lstStyle/>
        <a:p>
          <a:endParaRPr lang="en-US"/>
        </a:p>
      </dgm:t>
    </dgm:pt>
    <dgm:pt modelId="{0CD531AF-1BCD-4E31-B03A-9BE57F7E0648}">
      <dgm:prSet/>
      <dgm:spPr/>
      <dgm:t>
        <a:bodyPr/>
        <a:lstStyle/>
        <a:p>
          <a:r>
            <a:rPr lang="en-US"/>
            <a:t>This tells you how much space a particular variable or type requires</a:t>
          </a:r>
        </a:p>
      </dgm:t>
    </dgm:pt>
    <dgm:pt modelId="{A361840F-880A-4504-AD71-E2D0B904F375}" type="parTrans" cxnId="{B52FB96F-2F59-4B81-946B-8896DDFBAE11}">
      <dgm:prSet/>
      <dgm:spPr/>
      <dgm:t>
        <a:bodyPr/>
        <a:lstStyle/>
        <a:p>
          <a:endParaRPr lang="en-US"/>
        </a:p>
      </dgm:t>
    </dgm:pt>
    <dgm:pt modelId="{03F6FAC9-FEC0-49B1-84C1-00EEC7E22E48}" type="sibTrans" cxnId="{B52FB96F-2F59-4B81-946B-8896DDFBAE11}">
      <dgm:prSet/>
      <dgm:spPr/>
      <dgm:t>
        <a:bodyPr/>
        <a:lstStyle/>
        <a:p>
          <a:endParaRPr lang="en-US"/>
        </a:p>
      </dgm:t>
    </dgm:pt>
    <dgm:pt modelId="{E72EEF07-A221-4ED6-BBA5-324F3DBEFFA0}">
      <dgm:prSet/>
      <dgm:spPr/>
      <dgm:t>
        <a:bodyPr/>
        <a:lstStyle/>
        <a:p>
          <a:r>
            <a:rPr lang="en-US"/>
            <a:t>Data Length refers to how many elements are in a collection like an array</a:t>
          </a:r>
        </a:p>
      </dgm:t>
    </dgm:pt>
    <dgm:pt modelId="{EC6A99EC-C1EE-4ADF-8CAF-E01445239F3E}" type="parTrans" cxnId="{89C5F7BE-4513-4D05-9CF5-DF0F011D51C3}">
      <dgm:prSet/>
      <dgm:spPr/>
      <dgm:t>
        <a:bodyPr/>
        <a:lstStyle/>
        <a:p>
          <a:endParaRPr lang="en-US"/>
        </a:p>
      </dgm:t>
    </dgm:pt>
    <dgm:pt modelId="{C734142E-2694-4FAF-8341-797C33A59C3E}" type="sibTrans" cxnId="{89C5F7BE-4513-4D05-9CF5-DF0F011D51C3}">
      <dgm:prSet/>
      <dgm:spPr/>
      <dgm:t>
        <a:bodyPr/>
        <a:lstStyle/>
        <a:p>
          <a:endParaRPr lang="en-US"/>
        </a:p>
      </dgm:t>
    </dgm:pt>
    <dgm:pt modelId="{C03C1121-21C9-4977-92D6-0B41422E5122}">
      <dgm:prSet/>
      <dgm:spPr/>
      <dgm:t>
        <a:bodyPr/>
        <a:lstStyle/>
        <a:p>
          <a:r>
            <a:rPr lang="en-US"/>
            <a:t>This is the count of the items in a collection or the number of elements in a slice</a:t>
          </a:r>
        </a:p>
      </dgm:t>
    </dgm:pt>
    <dgm:pt modelId="{225F7423-E643-46B7-9925-969CB4F130D0}" type="parTrans" cxnId="{86E0E16D-7E1D-458C-B553-AA0154003494}">
      <dgm:prSet/>
      <dgm:spPr/>
      <dgm:t>
        <a:bodyPr/>
        <a:lstStyle/>
        <a:p>
          <a:endParaRPr lang="en-US"/>
        </a:p>
      </dgm:t>
    </dgm:pt>
    <dgm:pt modelId="{9057609B-7DB2-4D5E-94ED-EBBF6EF81889}" type="sibTrans" cxnId="{86E0E16D-7E1D-458C-B553-AA0154003494}">
      <dgm:prSet/>
      <dgm:spPr/>
      <dgm:t>
        <a:bodyPr/>
        <a:lstStyle/>
        <a:p>
          <a:endParaRPr lang="en-US"/>
        </a:p>
      </dgm:t>
    </dgm:pt>
    <dgm:pt modelId="{6342E936-0A7B-804C-AF94-D4F4E500A161}" type="pres">
      <dgm:prSet presAssocID="{A983B2E0-53CA-4610-BA7C-CC41267620F4}" presName="Name0" presStyleCnt="0">
        <dgm:presLayoutVars>
          <dgm:dir/>
          <dgm:animLvl val="lvl"/>
          <dgm:resizeHandles val="exact"/>
        </dgm:presLayoutVars>
      </dgm:prSet>
      <dgm:spPr/>
    </dgm:pt>
    <dgm:pt modelId="{907A36ED-67FB-9D4F-8C87-DEBB6F2EA43C}" type="pres">
      <dgm:prSet presAssocID="{F97EE679-4A5A-4761-9F94-F82AFD2B5F3B}" presName="linNode" presStyleCnt="0"/>
      <dgm:spPr/>
    </dgm:pt>
    <dgm:pt modelId="{B4B8D076-06D0-0149-9F55-5FE4D676B233}" type="pres">
      <dgm:prSet presAssocID="{F97EE679-4A5A-4761-9F94-F82AFD2B5F3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CD71B498-37A0-F747-8772-FEA84D050A95}" type="pres">
      <dgm:prSet presAssocID="{F97EE679-4A5A-4761-9F94-F82AFD2B5F3B}" presName="descendantText" presStyleLbl="alignAccFollowNode1" presStyleIdx="0" presStyleCnt="2">
        <dgm:presLayoutVars>
          <dgm:bulletEnabled val="1"/>
        </dgm:presLayoutVars>
      </dgm:prSet>
      <dgm:spPr/>
    </dgm:pt>
    <dgm:pt modelId="{A4AD1930-1C04-DE4B-83FC-80ECB7583C4C}" type="pres">
      <dgm:prSet presAssocID="{D009096E-ADAF-40E8-A5E5-2589FC159449}" presName="sp" presStyleCnt="0"/>
      <dgm:spPr/>
    </dgm:pt>
    <dgm:pt modelId="{4F7C268C-5FCF-8143-899C-696F64DCF086}" type="pres">
      <dgm:prSet presAssocID="{E72EEF07-A221-4ED6-BBA5-324F3DBEFFA0}" presName="linNode" presStyleCnt="0"/>
      <dgm:spPr/>
    </dgm:pt>
    <dgm:pt modelId="{975A6B50-D83E-A641-8020-ABA0FB635311}" type="pres">
      <dgm:prSet presAssocID="{E72EEF07-A221-4ED6-BBA5-324F3DBEFFA0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E3989D3-DD68-9645-A9F4-CEDFF53D53FB}" type="pres">
      <dgm:prSet presAssocID="{E72EEF07-A221-4ED6-BBA5-324F3DBEFFA0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21164A11-DE76-B54D-8883-B4BF87A91927}" type="presOf" srcId="{E72EEF07-A221-4ED6-BBA5-324F3DBEFFA0}" destId="{975A6B50-D83E-A641-8020-ABA0FB635311}" srcOrd="0" destOrd="0" presId="urn:microsoft.com/office/officeart/2005/8/layout/vList5"/>
    <dgm:cxn modelId="{611D713A-A1A3-5547-839A-E871B9C1F0D3}" type="presOf" srcId="{0CD531AF-1BCD-4E31-B03A-9BE57F7E0648}" destId="{CD71B498-37A0-F747-8772-FEA84D050A95}" srcOrd="0" destOrd="0" presId="urn:microsoft.com/office/officeart/2005/8/layout/vList5"/>
    <dgm:cxn modelId="{F292DC57-D739-4F19-B1B4-C6DF3A08E185}" srcId="{A983B2E0-53CA-4610-BA7C-CC41267620F4}" destId="{F97EE679-4A5A-4761-9F94-F82AFD2B5F3B}" srcOrd="0" destOrd="0" parTransId="{FADFD312-2365-48CB-8626-EB6FEEE7BAC8}" sibTransId="{D009096E-ADAF-40E8-A5E5-2589FC159449}"/>
    <dgm:cxn modelId="{86E0E16D-7E1D-458C-B553-AA0154003494}" srcId="{E72EEF07-A221-4ED6-BBA5-324F3DBEFFA0}" destId="{C03C1121-21C9-4977-92D6-0B41422E5122}" srcOrd="0" destOrd="0" parTransId="{225F7423-E643-46B7-9925-969CB4F130D0}" sibTransId="{9057609B-7DB2-4D5E-94ED-EBBF6EF81889}"/>
    <dgm:cxn modelId="{B52FB96F-2F59-4B81-946B-8896DDFBAE11}" srcId="{F97EE679-4A5A-4761-9F94-F82AFD2B5F3B}" destId="{0CD531AF-1BCD-4E31-B03A-9BE57F7E0648}" srcOrd="0" destOrd="0" parTransId="{A361840F-880A-4504-AD71-E2D0B904F375}" sibTransId="{03F6FAC9-FEC0-49B1-84C1-00EEC7E22E48}"/>
    <dgm:cxn modelId="{7673BC99-F06A-E640-B409-C2448D69DC01}" type="presOf" srcId="{C03C1121-21C9-4977-92D6-0B41422E5122}" destId="{BE3989D3-DD68-9645-A9F4-CEDFF53D53FB}" srcOrd="0" destOrd="0" presId="urn:microsoft.com/office/officeart/2005/8/layout/vList5"/>
    <dgm:cxn modelId="{6D7468B2-B8CD-CE42-ACD2-669E73D7906A}" type="presOf" srcId="{A983B2E0-53CA-4610-BA7C-CC41267620F4}" destId="{6342E936-0A7B-804C-AF94-D4F4E500A161}" srcOrd="0" destOrd="0" presId="urn:microsoft.com/office/officeart/2005/8/layout/vList5"/>
    <dgm:cxn modelId="{89C5F7BE-4513-4D05-9CF5-DF0F011D51C3}" srcId="{A983B2E0-53CA-4610-BA7C-CC41267620F4}" destId="{E72EEF07-A221-4ED6-BBA5-324F3DBEFFA0}" srcOrd="1" destOrd="0" parTransId="{EC6A99EC-C1EE-4ADF-8CAF-E01445239F3E}" sibTransId="{C734142E-2694-4FAF-8341-797C33A59C3E}"/>
    <dgm:cxn modelId="{E2C594C3-0FFC-374D-9968-654B00AEE6CE}" type="presOf" srcId="{F97EE679-4A5A-4761-9F94-F82AFD2B5F3B}" destId="{B4B8D076-06D0-0149-9F55-5FE4D676B233}" srcOrd="0" destOrd="0" presId="urn:microsoft.com/office/officeart/2005/8/layout/vList5"/>
    <dgm:cxn modelId="{A6AF8647-F501-0444-A88C-633BFFBB51F2}" type="presParOf" srcId="{6342E936-0A7B-804C-AF94-D4F4E500A161}" destId="{907A36ED-67FB-9D4F-8C87-DEBB6F2EA43C}" srcOrd="0" destOrd="0" presId="urn:microsoft.com/office/officeart/2005/8/layout/vList5"/>
    <dgm:cxn modelId="{1B5C3EEE-0DF6-554B-9326-7CE79CBF27FE}" type="presParOf" srcId="{907A36ED-67FB-9D4F-8C87-DEBB6F2EA43C}" destId="{B4B8D076-06D0-0149-9F55-5FE4D676B233}" srcOrd="0" destOrd="0" presId="urn:microsoft.com/office/officeart/2005/8/layout/vList5"/>
    <dgm:cxn modelId="{6884EBCC-5C6C-B54D-819A-3FC551FC54C5}" type="presParOf" srcId="{907A36ED-67FB-9D4F-8C87-DEBB6F2EA43C}" destId="{CD71B498-37A0-F747-8772-FEA84D050A95}" srcOrd="1" destOrd="0" presId="urn:microsoft.com/office/officeart/2005/8/layout/vList5"/>
    <dgm:cxn modelId="{E5788316-9674-1A4A-B4E8-D6AD02425563}" type="presParOf" srcId="{6342E936-0A7B-804C-AF94-D4F4E500A161}" destId="{A4AD1930-1C04-DE4B-83FC-80ECB7583C4C}" srcOrd="1" destOrd="0" presId="urn:microsoft.com/office/officeart/2005/8/layout/vList5"/>
    <dgm:cxn modelId="{16C6CC0A-258C-5045-8A86-A18865198C13}" type="presParOf" srcId="{6342E936-0A7B-804C-AF94-D4F4E500A161}" destId="{4F7C268C-5FCF-8143-899C-696F64DCF086}" srcOrd="2" destOrd="0" presId="urn:microsoft.com/office/officeart/2005/8/layout/vList5"/>
    <dgm:cxn modelId="{BDAC6B91-2C61-EC4F-80C7-90350197F566}" type="presParOf" srcId="{4F7C268C-5FCF-8143-899C-696F64DCF086}" destId="{975A6B50-D83E-A641-8020-ABA0FB635311}" srcOrd="0" destOrd="0" presId="urn:microsoft.com/office/officeart/2005/8/layout/vList5"/>
    <dgm:cxn modelId="{7890399A-F939-4041-B196-BACBB26CFE46}" type="presParOf" srcId="{4F7C268C-5FCF-8143-899C-696F64DCF086}" destId="{BE3989D3-DD68-9645-A9F4-CEDFF53D53F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AAFB0B-F52D-4DF3-A5F6-C81CF1D724F7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A60A19-1687-49F2-BC92-1B2C2973FA9A}">
      <dgm:prSet/>
      <dgm:spPr/>
      <dgm:t>
        <a:bodyPr/>
        <a:lstStyle/>
        <a:p>
          <a:r>
            <a:rPr lang="en-US"/>
            <a:t>Derived Traits is a way to allow Rust to automatically implement common traits for your types</a:t>
          </a:r>
        </a:p>
      </dgm:t>
    </dgm:pt>
    <dgm:pt modelId="{15426CF8-7394-4CCA-89E7-8074CB2A5B2F}" type="parTrans" cxnId="{82F034E9-3734-4C82-91F8-F8A6794C6146}">
      <dgm:prSet/>
      <dgm:spPr/>
      <dgm:t>
        <a:bodyPr/>
        <a:lstStyle/>
        <a:p>
          <a:endParaRPr lang="en-US"/>
        </a:p>
      </dgm:t>
    </dgm:pt>
    <dgm:pt modelId="{69297300-96C3-487A-969E-354B79BD2086}" type="sibTrans" cxnId="{82F034E9-3734-4C82-91F8-F8A6794C6146}">
      <dgm:prSet/>
      <dgm:spPr/>
      <dgm:t>
        <a:bodyPr/>
        <a:lstStyle/>
        <a:p>
          <a:endParaRPr lang="en-US"/>
        </a:p>
      </dgm:t>
    </dgm:pt>
    <dgm:pt modelId="{EB4A6FF4-7E49-420F-944E-620B7E32E4A2}">
      <dgm:prSet/>
      <dgm:spPr/>
      <dgm:t>
        <a:bodyPr/>
        <a:lstStyle/>
        <a:p>
          <a:r>
            <a:rPr lang="en-US"/>
            <a:t>Auto Traits are traits the Rust compiler will automatically apply based on conditions</a:t>
          </a:r>
        </a:p>
      </dgm:t>
    </dgm:pt>
    <dgm:pt modelId="{4287052A-AFDF-44DC-8E69-0FDACA1DD8D1}" type="parTrans" cxnId="{D228A67A-1940-474E-926E-08EA4C1DC7CD}">
      <dgm:prSet/>
      <dgm:spPr/>
      <dgm:t>
        <a:bodyPr/>
        <a:lstStyle/>
        <a:p>
          <a:endParaRPr lang="en-US"/>
        </a:p>
      </dgm:t>
    </dgm:pt>
    <dgm:pt modelId="{0C697E08-5DEF-42DE-8575-7445C268D08A}" type="sibTrans" cxnId="{D228A67A-1940-474E-926E-08EA4C1DC7CD}">
      <dgm:prSet/>
      <dgm:spPr/>
      <dgm:t>
        <a:bodyPr/>
        <a:lstStyle/>
        <a:p>
          <a:endParaRPr lang="en-US"/>
        </a:p>
      </dgm:t>
    </dgm:pt>
    <dgm:pt modelId="{62C15BFC-C1A3-5342-9E0E-8CDD87B79705}" type="pres">
      <dgm:prSet presAssocID="{C6AAFB0B-F52D-4DF3-A5F6-C81CF1D724F7}" presName="linear" presStyleCnt="0">
        <dgm:presLayoutVars>
          <dgm:animLvl val="lvl"/>
          <dgm:resizeHandles val="exact"/>
        </dgm:presLayoutVars>
      </dgm:prSet>
      <dgm:spPr/>
    </dgm:pt>
    <dgm:pt modelId="{C448EB81-926C-AA4F-BDD4-B90CC1DB810D}" type="pres">
      <dgm:prSet presAssocID="{95A60A19-1687-49F2-BC92-1B2C2973FA9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7673584-6A8C-F943-BC02-85B2BEE8BCC9}" type="pres">
      <dgm:prSet presAssocID="{69297300-96C3-487A-969E-354B79BD2086}" presName="spacer" presStyleCnt="0"/>
      <dgm:spPr/>
    </dgm:pt>
    <dgm:pt modelId="{38088B48-46DC-784A-8DFD-FD19C902D085}" type="pres">
      <dgm:prSet presAssocID="{EB4A6FF4-7E49-420F-944E-620B7E32E4A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098D512-1A69-8942-A38A-01E62A444FCC}" type="presOf" srcId="{95A60A19-1687-49F2-BC92-1B2C2973FA9A}" destId="{C448EB81-926C-AA4F-BDD4-B90CC1DB810D}" srcOrd="0" destOrd="0" presId="urn:microsoft.com/office/officeart/2005/8/layout/vList2"/>
    <dgm:cxn modelId="{6E08EA79-811C-2A4E-8417-00D40F646DC2}" type="presOf" srcId="{EB4A6FF4-7E49-420F-944E-620B7E32E4A2}" destId="{38088B48-46DC-784A-8DFD-FD19C902D085}" srcOrd="0" destOrd="0" presId="urn:microsoft.com/office/officeart/2005/8/layout/vList2"/>
    <dgm:cxn modelId="{D228A67A-1940-474E-926E-08EA4C1DC7CD}" srcId="{C6AAFB0B-F52D-4DF3-A5F6-C81CF1D724F7}" destId="{EB4A6FF4-7E49-420F-944E-620B7E32E4A2}" srcOrd="1" destOrd="0" parTransId="{4287052A-AFDF-44DC-8E69-0FDACA1DD8D1}" sibTransId="{0C697E08-5DEF-42DE-8575-7445C268D08A}"/>
    <dgm:cxn modelId="{6840E4CA-5D21-D04B-9A5E-98091B382DDE}" type="presOf" srcId="{C6AAFB0B-F52D-4DF3-A5F6-C81CF1D724F7}" destId="{62C15BFC-C1A3-5342-9E0E-8CDD87B79705}" srcOrd="0" destOrd="0" presId="urn:microsoft.com/office/officeart/2005/8/layout/vList2"/>
    <dgm:cxn modelId="{82F034E9-3734-4C82-91F8-F8A6794C6146}" srcId="{C6AAFB0B-F52D-4DF3-A5F6-C81CF1D724F7}" destId="{95A60A19-1687-49F2-BC92-1B2C2973FA9A}" srcOrd="0" destOrd="0" parTransId="{15426CF8-7394-4CCA-89E7-8074CB2A5B2F}" sibTransId="{69297300-96C3-487A-969E-354B79BD2086}"/>
    <dgm:cxn modelId="{89C5DC5F-27A7-6B4B-A821-7ACC665F533A}" type="presParOf" srcId="{62C15BFC-C1A3-5342-9E0E-8CDD87B79705}" destId="{C448EB81-926C-AA4F-BDD4-B90CC1DB810D}" srcOrd="0" destOrd="0" presId="urn:microsoft.com/office/officeart/2005/8/layout/vList2"/>
    <dgm:cxn modelId="{6D3D9A9E-8065-B24C-9317-98D98CF0512D}" type="presParOf" srcId="{62C15BFC-C1A3-5342-9E0E-8CDD87B79705}" destId="{B7673584-6A8C-F943-BC02-85B2BEE8BCC9}" srcOrd="1" destOrd="0" presId="urn:microsoft.com/office/officeart/2005/8/layout/vList2"/>
    <dgm:cxn modelId="{37F0FF22-99C7-9C48-99D6-A2B7220E1AE0}" type="presParOf" srcId="{62C15BFC-C1A3-5342-9E0E-8CDD87B79705}" destId="{38088B48-46DC-784A-8DFD-FD19C902D08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30A79-4E00-0344-86E1-01172CC601BB}">
      <dsp:nvSpPr>
        <dsp:cNvPr id="0" name=""/>
        <dsp:cNvSpPr/>
      </dsp:nvSpPr>
      <dsp:spPr>
        <a:xfrm>
          <a:off x="0" y="73219"/>
          <a:ext cx="6666833" cy="11302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Sized Types</a:t>
          </a:r>
        </a:p>
      </dsp:txBody>
      <dsp:txXfrm>
        <a:off x="55173" y="128392"/>
        <a:ext cx="6556487" cy="1019874"/>
      </dsp:txXfrm>
    </dsp:sp>
    <dsp:sp modelId="{8BA07E06-2D75-E040-B4A6-40AB3AAC2869}">
      <dsp:nvSpPr>
        <dsp:cNvPr id="0" name=""/>
        <dsp:cNvSpPr/>
      </dsp:nvSpPr>
      <dsp:spPr>
        <a:xfrm>
          <a:off x="0" y="1203439"/>
          <a:ext cx="6666833" cy="761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Size is known at compile time</a:t>
          </a:r>
        </a:p>
      </dsp:txBody>
      <dsp:txXfrm>
        <a:off x="0" y="1203439"/>
        <a:ext cx="6666833" cy="761760"/>
      </dsp:txXfrm>
    </dsp:sp>
    <dsp:sp modelId="{56D18D6C-A8E9-5E45-B082-9CDE1AE68B3F}">
      <dsp:nvSpPr>
        <dsp:cNvPr id="0" name=""/>
        <dsp:cNvSpPr/>
      </dsp:nvSpPr>
      <dsp:spPr>
        <a:xfrm>
          <a:off x="0" y="1965199"/>
          <a:ext cx="6666833" cy="1130220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Unsized Types</a:t>
          </a:r>
        </a:p>
      </dsp:txBody>
      <dsp:txXfrm>
        <a:off x="55173" y="2020372"/>
        <a:ext cx="6556487" cy="1019874"/>
      </dsp:txXfrm>
    </dsp:sp>
    <dsp:sp modelId="{CC813D54-6446-2E45-A78A-E72852CBBFE9}">
      <dsp:nvSpPr>
        <dsp:cNvPr id="0" name=""/>
        <dsp:cNvSpPr/>
      </dsp:nvSpPr>
      <dsp:spPr>
        <a:xfrm>
          <a:off x="0" y="3095420"/>
          <a:ext cx="6666833" cy="228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Size is unknown at compile time (dynamically sized types)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Unsized types use references </a:t>
          </a:r>
        </a:p>
      </dsp:txBody>
      <dsp:txXfrm>
        <a:off x="0" y="3095420"/>
        <a:ext cx="6666833" cy="2285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3FAF1-0184-F743-99E3-66DF75CAFDB9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Primitive types</a:t>
          </a:r>
        </a:p>
      </dsp:txBody>
      <dsp:txXfrm>
        <a:off x="0" y="39687"/>
        <a:ext cx="3286125" cy="1971675"/>
      </dsp:txXfrm>
    </dsp:sp>
    <dsp:sp modelId="{92D9AE8F-8C66-804A-8625-80B0D3BD3274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Tuples of primitives</a:t>
          </a:r>
        </a:p>
      </dsp:txBody>
      <dsp:txXfrm>
        <a:off x="3614737" y="39687"/>
        <a:ext cx="3286125" cy="1971675"/>
      </dsp:txXfrm>
    </dsp:sp>
    <dsp:sp modelId="{B38DE9E3-1DC5-864E-B507-DB58E9E9A29D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Arrays</a:t>
          </a:r>
        </a:p>
      </dsp:txBody>
      <dsp:txXfrm>
        <a:off x="7229475" y="39687"/>
        <a:ext cx="3286125" cy="1971675"/>
      </dsp:txXfrm>
    </dsp:sp>
    <dsp:sp modelId="{DE7F0780-B332-964E-961B-BEC1271CBF2C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Structs</a:t>
          </a:r>
        </a:p>
      </dsp:txBody>
      <dsp:txXfrm>
        <a:off x="1807368" y="2339975"/>
        <a:ext cx="3286125" cy="1971675"/>
      </dsp:txXfrm>
    </dsp:sp>
    <dsp:sp modelId="{744EA6E6-C1CA-0E4C-9788-E9945F78988E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References and Pointers</a:t>
          </a:r>
        </a:p>
      </dsp:txBody>
      <dsp:txXfrm>
        <a:off x="5422106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23C73-B201-5840-AEBC-9CE4968CFF6E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4BDEFC-F1B4-7342-9D3C-5A3581C76604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Slices</a:t>
          </a:r>
        </a:p>
      </dsp:txBody>
      <dsp:txXfrm>
        <a:off x="0" y="2663"/>
        <a:ext cx="6666833" cy="1816197"/>
      </dsp:txXfrm>
    </dsp:sp>
    <dsp:sp modelId="{9BD252CC-8EAC-BA48-85C7-F0F01903345E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3221806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40064F-BDC0-AB4E-A429-A80262793900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String slices</a:t>
          </a:r>
        </a:p>
      </dsp:txBody>
      <dsp:txXfrm>
        <a:off x="0" y="1818861"/>
        <a:ext cx="6666833" cy="1816197"/>
      </dsp:txXfrm>
    </dsp:sp>
    <dsp:sp modelId="{E641F654-7B7C-FD4E-9D22-D1F831BBFD40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3949DB-8616-8E47-9033-17719601C6CD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Trait objects</a:t>
          </a:r>
        </a:p>
      </dsp:txBody>
      <dsp:txXfrm>
        <a:off x="0" y="3635058"/>
        <a:ext cx="6666833" cy="18161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EC743-F674-CB4E-9BAA-57F8A0B0A83D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E04D6C-5D7F-0D4B-8CFB-EF0DBE74DFC1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Size of a Reference to Sized type: 8 bytes</a:t>
          </a:r>
        </a:p>
      </dsp:txBody>
      <dsp:txXfrm>
        <a:off x="0" y="0"/>
        <a:ext cx="6666833" cy="1363480"/>
      </dsp:txXfrm>
    </dsp:sp>
    <dsp:sp modelId="{D2D8780C-D995-D447-B800-1111B9BABDFA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761C17-026D-5F48-8D05-184485FCA9FD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Size of a Reference to Unsized type: 16 bytes</a:t>
          </a:r>
        </a:p>
      </dsp:txBody>
      <dsp:txXfrm>
        <a:off x="0" y="1363480"/>
        <a:ext cx="6666833" cy="1363480"/>
      </dsp:txXfrm>
    </dsp:sp>
    <dsp:sp modelId="{F4B6FB7E-C842-184A-B938-216090E21E30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C55D21-7A30-A743-87AD-9237F0726CF7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References that is 1 word is called a thin pointer</a:t>
          </a:r>
        </a:p>
      </dsp:txBody>
      <dsp:txXfrm>
        <a:off x="0" y="2726960"/>
        <a:ext cx="6666833" cy="1363480"/>
      </dsp:txXfrm>
    </dsp:sp>
    <dsp:sp modelId="{F97B5D50-43B2-5248-8A7C-1328952C9360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FF3474-DDBC-4845-AB78-8FCED97E196A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References that are 2 words are called fat pointers</a:t>
          </a:r>
        </a:p>
      </dsp:txBody>
      <dsp:txXfrm>
        <a:off x="0" y="4090440"/>
        <a:ext cx="6666833" cy="13634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B498-37A0-F747-8772-FEA84D050A95}">
      <dsp:nvSpPr>
        <dsp:cNvPr id="0" name=""/>
        <dsp:cNvSpPr/>
      </dsp:nvSpPr>
      <dsp:spPr>
        <a:xfrm rot="5400000">
          <a:off x="3469292" y="-803128"/>
          <a:ext cx="2128307" cy="42667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This tells you how much space a particular variable or type requires</a:t>
          </a:r>
        </a:p>
      </dsp:txBody>
      <dsp:txXfrm rot="-5400000">
        <a:off x="2400060" y="369999"/>
        <a:ext cx="4162878" cy="1920517"/>
      </dsp:txXfrm>
    </dsp:sp>
    <dsp:sp modelId="{B4B8D076-06D0-0149-9F55-5FE4D676B233}">
      <dsp:nvSpPr>
        <dsp:cNvPr id="0" name=""/>
        <dsp:cNvSpPr/>
      </dsp:nvSpPr>
      <dsp:spPr>
        <a:xfrm>
          <a:off x="0" y="66"/>
          <a:ext cx="2400059" cy="266038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Size refers to the total amount of memory used</a:t>
          </a:r>
        </a:p>
      </dsp:txBody>
      <dsp:txXfrm>
        <a:off x="117161" y="117227"/>
        <a:ext cx="2165737" cy="2426061"/>
      </dsp:txXfrm>
    </dsp:sp>
    <dsp:sp modelId="{BE3989D3-DD68-9645-A9F4-CEDFF53D53FB}">
      <dsp:nvSpPr>
        <dsp:cNvPr id="0" name=""/>
        <dsp:cNvSpPr/>
      </dsp:nvSpPr>
      <dsp:spPr>
        <a:xfrm rot="5400000">
          <a:off x="3469292" y="1990274"/>
          <a:ext cx="2128307" cy="4266773"/>
        </a:xfrm>
        <a:prstGeom prst="round2SameRect">
          <a:avLst/>
        </a:prstGeom>
        <a:solidFill>
          <a:schemeClr val="accent2">
            <a:tint val="40000"/>
            <a:alpha val="90000"/>
            <a:hueOff val="6734724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24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/>
            <a:t>This is the count of the items in a collection or the number of elements in a slice</a:t>
          </a:r>
        </a:p>
      </dsp:txBody>
      <dsp:txXfrm rot="-5400000">
        <a:off x="2400060" y="3163402"/>
        <a:ext cx="4162878" cy="1920517"/>
      </dsp:txXfrm>
    </dsp:sp>
    <dsp:sp modelId="{975A6B50-D83E-A641-8020-ABA0FB635311}">
      <dsp:nvSpPr>
        <dsp:cNvPr id="0" name=""/>
        <dsp:cNvSpPr/>
      </dsp:nvSpPr>
      <dsp:spPr>
        <a:xfrm>
          <a:off x="0" y="2793469"/>
          <a:ext cx="2400059" cy="2660383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Data Length refers to how many elements are in a collection like an array</a:t>
          </a:r>
        </a:p>
      </dsp:txBody>
      <dsp:txXfrm>
        <a:off x="117161" y="2910630"/>
        <a:ext cx="2165737" cy="24260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8EB81-926C-AA4F-BDD4-B90CC1DB810D}">
      <dsp:nvSpPr>
        <dsp:cNvPr id="0" name=""/>
        <dsp:cNvSpPr/>
      </dsp:nvSpPr>
      <dsp:spPr>
        <a:xfrm>
          <a:off x="0" y="32989"/>
          <a:ext cx="6666833" cy="2640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Derived Traits is a way to allow Rust to automatically implement common traits for your types</a:t>
          </a:r>
        </a:p>
      </dsp:txBody>
      <dsp:txXfrm>
        <a:off x="128908" y="161897"/>
        <a:ext cx="6409017" cy="2382874"/>
      </dsp:txXfrm>
    </dsp:sp>
    <dsp:sp modelId="{38088B48-46DC-784A-8DFD-FD19C902D085}">
      <dsp:nvSpPr>
        <dsp:cNvPr id="0" name=""/>
        <dsp:cNvSpPr/>
      </dsp:nvSpPr>
      <dsp:spPr>
        <a:xfrm>
          <a:off x="0" y="2780239"/>
          <a:ext cx="6666833" cy="264069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Auto Traits are traits the Rust compiler will automatically apply based on conditions</a:t>
          </a:r>
        </a:p>
      </dsp:txBody>
      <dsp:txXfrm>
        <a:off x="128908" y="2909147"/>
        <a:ext cx="6409017" cy="2382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D1F2C-0546-F869-2166-6561371A6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2F5219-567F-52FE-C84E-857B4296C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A73FE-F821-0252-A9B6-3826DA71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1251E-510C-213B-ABEF-632434D4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C18E8-97F5-0578-2D88-C2085B936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8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9C592-7FE9-3BA0-FCFC-3EBD9FFF7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6ED04-0948-AF34-898C-E8A9622AE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FF1BA-4BFC-08D1-1778-A2C64CFB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9B16E-AEDE-37F4-B068-8DA710E79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42DDD-3560-121E-0A1C-827A0855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9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B61A9A-80F3-7C15-C1D9-7710879AB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A2A60-6854-C273-C57E-944F9BC80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C2833-1CD2-D1E8-1AEB-E355A6BEF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FEB7C-0A63-AE06-F2E7-65CFDC8A6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339B4-97A4-C78E-C0C3-7DC2E423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3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3D5A1-B2CE-B383-8213-4590FDFB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EF1B4-CFA0-174D-AF0D-EE06650BE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C18EE-DA14-3DA5-3F24-F46E1322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7E132-6909-C158-CB94-3F462E224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FC307-1DF1-1BC9-E65F-96752074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5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50B72-2C5C-00B6-9710-8EE4422AF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C05D6-1E5F-453C-69E7-2CB359141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A8F9-A72F-2ABB-0050-914C0E659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7A1A9-E7F2-5E60-F338-6CB45A85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FD397-95F7-4A14-E973-B1BB64F8B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1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7B8D-5763-B0A8-54F7-4A89B7E7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16A2F-BCAA-1849-21B7-6BE435053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F6512-15FA-E389-2538-FD4EF8BB1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A417B-93F6-17DD-9EBF-D204393D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E01CE-6513-5491-E105-84E628F11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76B0C-E4F2-F6BA-1532-EA14A5502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D8A52-1A0F-0F7A-BB7D-A1E0C97E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56DF-4FC5-F3E7-DC1A-876D3FD78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6E37D-DD63-9778-8811-0B2605B6F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B20F64-DCA3-8239-EE0C-51494109C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CC1F7-0396-B422-B3D6-16CF436B49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4D601A-24DA-ABA2-15AE-D170853C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A3004-B058-ACCE-57C0-FBCE06E4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202D9A-4E53-2408-E2F8-A45DEB588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7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12611-1508-C4EF-7802-26248DAE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B0745D-8D63-FC69-8C1C-FC341358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54B8B-FE50-92DA-7372-9E28BBE70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77B16-C4C1-F20C-9EC5-B4508594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0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23AB1B-04D7-028E-EDAB-CE7D527C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7EBFDD-1F0D-198A-2B8A-695123BB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75E5C-35F0-5DAF-E40F-F8A4113A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9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8A313-DAAC-4D8C-5795-1DC371D74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E135B-942D-A6C4-D383-BA4E10465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C4B3B-7F77-9011-B254-4B9184AD4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6AB77-453A-4218-6CE7-43A11F167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86123-CFA6-30BE-42F9-0E087761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B926D-6C41-8FC3-EE5E-CFF34A3D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A0D5-F6E8-1772-52A4-8AD32683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C5256-C2BD-26A9-F758-4B606B3D9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CFA59-C4AF-9A30-E817-0949F9CF1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902AF-9A20-4B55-F3C7-C5E1D9D9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922DB-5C9D-8C0E-B5C5-B54821254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5565F-E2E0-B512-B693-EE269A728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2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77EC4E-7EFE-3CEF-D467-1E72E55D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67CBA-8E39-6E37-96E9-00AED9F62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501C4-ACE4-6FA4-46C4-472344819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715B4-93F3-D04B-847F-207CEC4D9C4F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BB245-FF48-8F65-6CFD-B9C479A95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F93DB-97D5-2536-F1EE-CAA9A4A3B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BBC41-4E94-5E43-A4AA-2E7037367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4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89414B-A70B-52CB-E049-89B8E017A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Size in Rust Part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71A05-5D6B-DE24-D5A9-F6D37D635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Chapters 13.1 – 13.3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91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95DE2E-D73E-385F-BB3B-D6AEFC797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Opting out of Sized Traits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3C6DE-0012-9F1C-41D1-7E0E6D198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It is impossible to opt out of the Sized trait’s Implementation</a:t>
            </a:r>
          </a:p>
          <a:p>
            <a:r>
              <a:rPr lang="en-US" sz="2000" dirty="0"/>
              <a:t>Rust does this because it doesn’t make sense for the Rust compiler to lose awareness of a type’s size</a:t>
            </a:r>
          </a:p>
          <a:p>
            <a:r>
              <a:rPr lang="en-US" sz="2000" dirty="0"/>
              <a:t>Treating a Sized type as Unsized complicates things</a:t>
            </a:r>
          </a:p>
        </p:txBody>
      </p:sp>
    </p:spTree>
    <p:extLst>
      <p:ext uri="{BB962C8B-B14F-4D97-AF65-F5344CB8AC3E}">
        <p14:creationId xmlns:p14="http://schemas.microsoft.com/office/powerpoint/2010/main" val="199270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B7EE2E-D3E1-60C2-F3E1-C74B1AA5C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?Sized (Optionally Sized traits)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0234F-1CD1-8311-D144-DC6B79F05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Allows for flexibility when working with Generics</a:t>
            </a:r>
          </a:p>
          <a:p>
            <a:r>
              <a:rPr lang="en-US" sz="2000" dirty="0"/>
              <a:t>Automatically applied to every Generic type parameter</a:t>
            </a:r>
          </a:p>
          <a:p>
            <a:endParaRPr lang="en-US" sz="2000" dirty="0"/>
          </a:p>
        </p:txBody>
      </p:sp>
      <p:pic>
        <p:nvPicPr>
          <p:cNvPr id="9" name="Picture 8" descr="A black text with a white background&#10;&#10;Description automatically generated">
            <a:extLst>
              <a:ext uri="{FF2B5EF4-FFF2-40B4-BE49-F238E27FC236}">
                <a16:creationId xmlns:a16="http://schemas.microsoft.com/office/drawing/2014/main" id="{C254F468-5729-B2D0-0678-7EF04E923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6576" y="4147068"/>
            <a:ext cx="3734070" cy="7861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7FBC3D4-B542-E170-1C88-7EA7E0EB3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9624" y="4933188"/>
            <a:ext cx="4660568" cy="67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91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4654285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024381-A580-1BC8-8C05-CF89614E9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3"/>
            <a:ext cx="2910051" cy="5576768"/>
          </a:xfrm>
        </p:spPr>
        <p:txBody>
          <a:bodyPr anchor="t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Generic Functions using ?Sized trait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2118" y="0"/>
            <a:ext cx="7529872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-up of a computer code&#10;&#10;Description automatically generated">
            <a:extLst>
              <a:ext uri="{FF2B5EF4-FFF2-40B4-BE49-F238E27FC236}">
                <a16:creationId xmlns:a16="http://schemas.microsoft.com/office/drawing/2014/main" id="{1ED72D4A-B902-3B88-7B8D-283DA602E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976" y="1451152"/>
            <a:ext cx="5592818" cy="130032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9976" y="4006121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8604B-8FBF-CA12-0468-26632A7FC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9965" y="4212709"/>
            <a:ext cx="5605390" cy="2001821"/>
          </a:xfrm>
        </p:spPr>
        <p:txBody>
          <a:bodyPr>
            <a:normAutofit/>
          </a:bodyPr>
          <a:lstStyle/>
          <a:p>
            <a:r>
              <a:rPr lang="en-US" sz="1800"/>
              <a:t>Generics assume sized types, so the work around to this is using optionally sized traits</a:t>
            </a:r>
          </a:p>
          <a:p>
            <a:r>
              <a:rPr lang="en-US" sz="1800"/>
              <a:t>This let’s us work with strings, string slices and trait objects</a:t>
            </a:r>
          </a:p>
        </p:txBody>
      </p:sp>
    </p:spTree>
    <p:extLst>
      <p:ext uri="{BB962C8B-B14F-4D97-AF65-F5344CB8AC3E}">
        <p14:creationId xmlns:p14="http://schemas.microsoft.com/office/powerpoint/2010/main" val="3162886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05788-3D94-F8E6-E336-C06E9DEA2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3645673"/>
            <a:ext cx="8769350" cy="950181"/>
          </a:xfrm>
        </p:spPr>
        <p:txBody>
          <a:bodyPr anchor="b">
            <a:normAutofit/>
          </a:bodyPr>
          <a:lstStyle/>
          <a:p>
            <a:pPr algn="ctr"/>
            <a:r>
              <a:rPr lang="en-US" sz="3600"/>
              <a:t>Example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45573F-F83A-4A47-B94A-2E6465F11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66883" y="557880"/>
            <a:ext cx="3458235" cy="2959687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3E9CA91-0E2B-49CD-A0F6-2EA79F02F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7954" y="676385"/>
            <a:ext cx="3236724" cy="2678356"/>
          </a:xfrm>
          <a:custGeom>
            <a:avLst/>
            <a:gdLst>
              <a:gd name="connsiteX0" fmla="*/ 1852211 w 3236724"/>
              <a:gd name="connsiteY0" fmla="*/ 0 h 2678356"/>
              <a:gd name="connsiteX1" fmla="*/ 1852285 w 3236724"/>
              <a:gd name="connsiteY1" fmla="*/ 3 h 2678356"/>
              <a:gd name="connsiteX2" fmla="*/ 1852359 w 3236724"/>
              <a:gd name="connsiteY2" fmla="*/ 0 h 2678356"/>
              <a:gd name="connsiteX3" fmla="*/ 2434596 w 3236724"/>
              <a:gd name="connsiteY3" fmla="*/ 106974 h 2678356"/>
              <a:gd name="connsiteX4" fmla="*/ 2859238 w 3236724"/>
              <a:gd name="connsiteY4" fmla="*/ 395597 h 2678356"/>
              <a:gd name="connsiteX5" fmla="*/ 3236724 w 3236724"/>
              <a:gd name="connsiteY5" fmla="*/ 1417925 h 2678356"/>
              <a:gd name="connsiteX6" fmla="*/ 3068575 w 3236724"/>
              <a:gd name="connsiteY6" fmla="*/ 1837191 h 2678356"/>
              <a:gd name="connsiteX7" fmla="*/ 2570726 w 3236724"/>
              <a:gd name="connsiteY7" fmla="*/ 2227590 h 2678356"/>
              <a:gd name="connsiteX8" fmla="*/ 2461266 w 3236724"/>
              <a:gd name="connsiteY8" fmla="*/ 2302270 h 2678356"/>
              <a:gd name="connsiteX9" fmla="*/ 1561831 w 3236724"/>
              <a:gd name="connsiteY9" fmla="*/ 2678356 h 2678356"/>
              <a:gd name="connsiteX10" fmla="*/ 1561750 w 3236724"/>
              <a:gd name="connsiteY10" fmla="*/ 2678352 h 2678356"/>
              <a:gd name="connsiteX11" fmla="*/ 1561683 w 3236724"/>
              <a:gd name="connsiteY11" fmla="*/ 2678356 h 2678356"/>
              <a:gd name="connsiteX12" fmla="*/ 376860 w 3236724"/>
              <a:gd name="connsiteY12" fmla="*/ 2067039 h 2678356"/>
              <a:gd name="connsiteX13" fmla="*/ 250592 w 3236724"/>
              <a:gd name="connsiteY13" fmla="*/ 1910648 h 2678356"/>
              <a:gd name="connsiteX14" fmla="*/ 0 w 3236724"/>
              <a:gd name="connsiteY14" fmla="*/ 1417925 h 2678356"/>
              <a:gd name="connsiteX15" fmla="*/ 151411 w 3236724"/>
              <a:gd name="connsiteY15" fmla="*/ 887282 h 2678356"/>
              <a:gd name="connsiteX16" fmla="*/ 568971 w 3236724"/>
              <a:gd name="connsiteY16" fmla="*/ 431316 h 2678356"/>
              <a:gd name="connsiteX17" fmla="*/ 1172669 w 3236724"/>
              <a:gd name="connsiteY17" fmla="*/ 115107 h 2678356"/>
              <a:gd name="connsiteX18" fmla="*/ 1852211 w 3236724"/>
              <a:gd name="connsiteY18" fmla="*/ 0 h 267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36724" h="2678356">
                <a:moveTo>
                  <a:pt x="1852211" y="0"/>
                </a:moveTo>
                <a:lnTo>
                  <a:pt x="1852285" y="3"/>
                </a:lnTo>
                <a:lnTo>
                  <a:pt x="1852359" y="0"/>
                </a:lnTo>
                <a:cubicBezTo>
                  <a:pt x="2065168" y="0"/>
                  <a:pt x="2261029" y="36024"/>
                  <a:pt x="2434596" y="106974"/>
                </a:cubicBezTo>
                <a:cubicBezTo>
                  <a:pt x="2597258" y="173517"/>
                  <a:pt x="2740125" y="270643"/>
                  <a:pt x="2859238" y="395597"/>
                </a:cubicBezTo>
                <a:cubicBezTo>
                  <a:pt x="3102677" y="651072"/>
                  <a:pt x="3236724" y="1014131"/>
                  <a:pt x="3236724" y="1417925"/>
                </a:cubicBezTo>
                <a:cubicBezTo>
                  <a:pt x="3236724" y="1579026"/>
                  <a:pt x="3184842" y="1708324"/>
                  <a:pt x="3068575" y="1837191"/>
                </a:cubicBezTo>
                <a:cubicBezTo>
                  <a:pt x="2946961" y="1971994"/>
                  <a:pt x="2764225" y="2096154"/>
                  <a:pt x="2570726" y="2227590"/>
                </a:cubicBezTo>
                <a:cubicBezTo>
                  <a:pt x="2535026" y="2251811"/>
                  <a:pt x="2498146" y="2276888"/>
                  <a:pt x="2461266" y="2302270"/>
                </a:cubicBezTo>
                <a:cubicBezTo>
                  <a:pt x="2131149" y="2529427"/>
                  <a:pt x="1890211" y="2678356"/>
                  <a:pt x="1561831" y="2678356"/>
                </a:cubicBezTo>
                <a:lnTo>
                  <a:pt x="1561750" y="2678352"/>
                </a:lnTo>
                <a:lnTo>
                  <a:pt x="1561683" y="2678356"/>
                </a:lnTo>
                <a:cubicBezTo>
                  <a:pt x="1061332" y="2678356"/>
                  <a:pt x="706977" y="2495543"/>
                  <a:pt x="376860" y="2067039"/>
                </a:cubicBezTo>
                <a:cubicBezTo>
                  <a:pt x="333659" y="2010953"/>
                  <a:pt x="291431" y="1959945"/>
                  <a:pt x="250592" y="1910648"/>
                </a:cubicBezTo>
                <a:cubicBezTo>
                  <a:pt x="81331" y="1706243"/>
                  <a:pt x="0" y="1599944"/>
                  <a:pt x="0" y="1417925"/>
                </a:cubicBezTo>
                <a:cubicBezTo>
                  <a:pt x="0" y="1237191"/>
                  <a:pt x="50979" y="1058657"/>
                  <a:pt x="151411" y="887282"/>
                </a:cubicBezTo>
                <a:cubicBezTo>
                  <a:pt x="249689" y="719635"/>
                  <a:pt x="390195" y="566180"/>
                  <a:pt x="568971" y="431316"/>
                </a:cubicBezTo>
                <a:cubicBezTo>
                  <a:pt x="744691" y="298716"/>
                  <a:pt x="953401" y="189359"/>
                  <a:pt x="1172669" y="115107"/>
                </a:cubicBezTo>
                <a:cubicBezTo>
                  <a:pt x="1397840" y="38716"/>
                  <a:pt x="1626554" y="0"/>
                  <a:pt x="1852211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A close-up of a text&#10;&#10;Description automatically generated">
            <a:extLst>
              <a:ext uri="{FF2B5EF4-FFF2-40B4-BE49-F238E27FC236}">
                <a16:creationId xmlns:a16="http://schemas.microsoft.com/office/drawing/2014/main" id="{5BD4AC9D-21ED-7FD8-1039-13B83DD4F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088" y="1381997"/>
            <a:ext cx="3982924" cy="131145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D5CBD-C6BB-3C30-F64B-9936C9AD2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4" y="4595854"/>
            <a:ext cx="8932863" cy="1623971"/>
          </a:xfrm>
        </p:spPr>
        <p:txBody>
          <a:bodyPr>
            <a:normAutofit/>
          </a:bodyPr>
          <a:lstStyle/>
          <a:p>
            <a:pPr algn="ctr"/>
            <a:r>
              <a:rPr lang="en-US" sz="2000"/>
              <a:t>The size of a raw string slice is not known at compile time</a:t>
            </a:r>
          </a:p>
          <a:p>
            <a:pPr algn="ctr"/>
            <a:r>
              <a:rPr lang="en-US" sz="2000"/>
              <a:t>We can fix this by adding one more reference to a string slice</a:t>
            </a:r>
          </a:p>
          <a:p>
            <a:pPr algn="ctr"/>
            <a:r>
              <a:rPr lang="en-US" sz="2000"/>
              <a:t>This will turn a string slice into the type &amp;&amp;str, where the first &amp; will match with the reference of &amp; to T and T will be resolved to a &amp;str.</a:t>
            </a:r>
          </a:p>
        </p:txBody>
      </p:sp>
    </p:spTree>
    <p:extLst>
      <p:ext uri="{BB962C8B-B14F-4D97-AF65-F5344CB8AC3E}">
        <p14:creationId xmlns:p14="http://schemas.microsoft.com/office/powerpoint/2010/main" val="1308279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23EF79-4C50-6541-2564-1F81B029A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6" y="457201"/>
            <a:ext cx="5814240" cy="1556870"/>
          </a:xfrm>
        </p:spPr>
        <p:txBody>
          <a:bodyPr anchor="b">
            <a:normAutofit/>
          </a:bodyPr>
          <a:lstStyle/>
          <a:p>
            <a:r>
              <a:rPr lang="en-US" sz="400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9B5FA-3811-931E-BC93-7446BC96C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6" y="2277036"/>
            <a:ext cx="5814239" cy="3461155"/>
          </a:xfrm>
        </p:spPr>
        <p:txBody>
          <a:bodyPr>
            <a:normAutofit/>
          </a:bodyPr>
          <a:lstStyle/>
          <a:p>
            <a:r>
              <a:rPr lang="en-US" sz="2000"/>
              <a:t>This is a confusing model to understand and inconvenient, so this is where using optionally sized traits is useful.</a:t>
            </a:r>
          </a:p>
        </p:txBody>
      </p:sp>
      <p:pic>
        <p:nvPicPr>
          <p:cNvPr id="5" name="Picture 4" descr="A close-up of a computer&#10;&#10;Description automatically generated">
            <a:extLst>
              <a:ext uri="{FF2B5EF4-FFF2-40B4-BE49-F238E27FC236}">
                <a16:creationId xmlns:a16="http://schemas.microsoft.com/office/drawing/2014/main" id="{C3F8CFDC-7267-9497-94A2-2A2A092B1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9766" y="1477462"/>
            <a:ext cx="3712869" cy="853959"/>
          </a:xfrm>
          <a:prstGeom prst="rect">
            <a:avLst/>
          </a:prstGeom>
        </p:spPr>
      </p:pic>
      <p:pic>
        <p:nvPicPr>
          <p:cNvPr id="7" name="Picture 6" descr="A close-up of a computer code&#10;&#10;Description automatically generated">
            <a:extLst>
              <a:ext uri="{FF2B5EF4-FFF2-40B4-BE49-F238E27FC236}">
                <a16:creationId xmlns:a16="http://schemas.microsoft.com/office/drawing/2014/main" id="{BA8C00EA-4F48-0CE1-E7C5-A4B9EF319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2890" y="3375824"/>
            <a:ext cx="3677908" cy="22432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9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50EB81-20DD-0642-4A51-69BEC493E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Why does Size matter?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27100-9ACD-2FDC-94AE-0FD9C5536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/>
              <a:t>Size is the memory occupied by a type like a variable or an array</a:t>
            </a:r>
          </a:p>
          <a:p>
            <a:r>
              <a:rPr lang="en-US" sz="2000"/>
              <a:t>Size is important for memory management and performance </a:t>
            </a:r>
          </a:p>
          <a:p>
            <a:r>
              <a:rPr lang="en-US" sz="2000"/>
              <a:t>Understanding Size helps us write better code</a:t>
            </a:r>
          </a:p>
        </p:txBody>
      </p:sp>
    </p:spTree>
    <p:extLst>
      <p:ext uri="{BB962C8B-B14F-4D97-AF65-F5344CB8AC3E}">
        <p14:creationId xmlns:p14="http://schemas.microsoft.com/office/powerpoint/2010/main" val="1849729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17FDA-3D5E-F083-7DDD-5749A9F60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Sized vs Unsized types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3128FA-08D8-D3F7-FC5D-730E39D0CA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54212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4738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AA8E-243D-B02D-7589-97B7DE0D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Sized types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01B386-3085-7575-30DD-7C272368C3E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491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F5591-2242-A01E-E076-4444755EF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Examples of Unsized types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EE6EA0-0C5C-E36E-3AE9-9D306F55C9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60554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01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C2FB77-9B56-74C8-CE65-C219EF0F6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References to Unsized types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ED59A5F-3EB9-1CF6-1FD0-1039C88939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54095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5615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254B34-5247-FF11-C37D-C6FC3D572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Size vs Data Length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C42FAC-74F8-B1FE-9A21-87F8691A6E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82176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73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361D0E-0B35-42DA-8779-9780B96F5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ECC08E-F4F5-429A-B70B-B378AC0B0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514"/>
            <a:ext cx="4767943" cy="6843486"/>
          </a:xfrm>
          <a:prstGeom prst="rect">
            <a:avLst/>
          </a:prstGeom>
          <a:solidFill>
            <a:schemeClr val="tx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EE08F3-7398-92E6-B4DC-C27360AE4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707" y="871442"/>
            <a:ext cx="3016529" cy="5115115"/>
          </a:xfrm>
        </p:spPr>
        <p:txBody>
          <a:bodyPr anchor="ctr">
            <a:normAutofit/>
          </a:bodyPr>
          <a:lstStyle/>
          <a:p>
            <a:pPr algn="ctr"/>
            <a:r>
              <a:rPr lang="en-US" sz="2800">
                <a:solidFill>
                  <a:schemeClr val="bg1">
                    <a:alpha val="60000"/>
                  </a:schemeClr>
                </a:solidFill>
              </a:rPr>
              <a:t>Sized and Optionally Sized Traits</a:t>
            </a:r>
          </a:p>
        </p:txBody>
      </p:sp>
      <p:pic>
        <p:nvPicPr>
          <p:cNvPr id="5" name="Picture 4" descr="A black and purple text&#10;&#10;Description automatically generated">
            <a:extLst>
              <a:ext uri="{FF2B5EF4-FFF2-40B4-BE49-F238E27FC236}">
                <a16:creationId xmlns:a16="http://schemas.microsoft.com/office/drawing/2014/main" id="{7FCA603E-6608-B8BE-136E-EF875F55E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7234" y="2550184"/>
            <a:ext cx="5673320" cy="127649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9EA3F-2018-B716-CF0E-A7EBB1756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234" y="4183911"/>
            <a:ext cx="5673320" cy="1903229"/>
          </a:xfrm>
        </p:spPr>
        <p:txBody>
          <a:bodyPr anchor="t">
            <a:normAutofit/>
          </a:bodyPr>
          <a:lstStyle/>
          <a:p>
            <a:pPr algn="ctr"/>
            <a:r>
              <a:rPr lang="en-US" sz="1700">
                <a:solidFill>
                  <a:schemeClr val="bg1"/>
                </a:solidFill>
              </a:rPr>
              <a:t>The Sized trait, is useful for handling unfixed size types</a:t>
            </a:r>
          </a:p>
          <a:p>
            <a:pPr algn="ctr"/>
            <a:r>
              <a:rPr lang="en-US" sz="1700">
                <a:solidFill>
                  <a:schemeClr val="bg1"/>
                </a:solidFill>
              </a:rPr>
              <a:t>Sized works as an auto trait and a marker trait</a:t>
            </a:r>
          </a:p>
          <a:p>
            <a:pPr lvl="1" algn="ctr"/>
            <a:r>
              <a:rPr lang="en-US" sz="1700">
                <a:solidFill>
                  <a:schemeClr val="bg1"/>
                </a:solidFill>
              </a:rPr>
              <a:t>Auto traits are automatically implemented based on conditions met </a:t>
            </a:r>
          </a:p>
          <a:p>
            <a:pPr lvl="1" algn="ctr"/>
            <a:r>
              <a:rPr lang="en-US" sz="1700">
                <a:solidFill>
                  <a:schemeClr val="bg1"/>
                </a:solidFill>
              </a:rPr>
              <a:t>Marker traits indicate a specific property of that type</a:t>
            </a:r>
          </a:p>
          <a:p>
            <a:pPr algn="ctr"/>
            <a:r>
              <a:rPr lang="en-US" sz="1700">
                <a:solidFill>
                  <a:schemeClr val="bg1"/>
                </a:solidFill>
              </a:rPr>
              <a:t>An example is the Default type</a:t>
            </a:r>
          </a:p>
        </p:txBody>
      </p:sp>
    </p:spTree>
    <p:extLst>
      <p:ext uri="{BB962C8B-B14F-4D97-AF65-F5344CB8AC3E}">
        <p14:creationId xmlns:p14="http://schemas.microsoft.com/office/powerpoint/2010/main" val="93560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391E05-0BC1-C0A7-0E84-E593147F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Derived vs Auto Traits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AF6065-C8EE-E29E-9DD6-C57568717A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52658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18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461</Words>
  <Application>Microsoft Macintosh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Meiryo</vt:lpstr>
      <vt:lpstr>Aptos</vt:lpstr>
      <vt:lpstr>Aptos Display</vt:lpstr>
      <vt:lpstr>Arial</vt:lpstr>
      <vt:lpstr>Calibri</vt:lpstr>
      <vt:lpstr>Office Theme</vt:lpstr>
      <vt:lpstr>Size in Rust Part 1</vt:lpstr>
      <vt:lpstr>Why does Size matter? </vt:lpstr>
      <vt:lpstr>Sized vs Unsized types</vt:lpstr>
      <vt:lpstr>Examples of Sized types</vt:lpstr>
      <vt:lpstr>Examples of Unsized types</vt:lpstr>
      <vt:lpstr>References to Unsized types</vt:lpstr>
      <vt:lpstr>Size vs Data Length</vt:lpstr>
      <vt:lpstr>Sized and Optionally Sized Traits</vt:lpstr>
      <vt:lpstr>Derived vs Auto Traits</vt:lpstr>
      <vt:lpstr>Opting out of Sized Traits</vt:lpstr>
      <vt:lpstr>?Sized (Optionally Sized traits)</vt:lpstr>
      <vt:lpstr>Generic Functions using ?Sized trait</vt:lpstr>
      <vt:lpstr>Example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 in Rust Part 1</dc:title>
  <dc:creator>Gosu, Dayan</dc:creator>
  <cp:lastModifiedBy>Gosu, Dayan</cp:lastModifiedBy>
  <cp:revision>1</cp:revision>
  <dcterms:created xsi:type="dcterms:W3CDTF">2026-03-23T03:17:01Z</dcterms:created>
  <dcterms:modified xsi:type="dcterms:W3CDTF">2026-03-24T18:24:25Z</dcterms:modified>
</cp:coreProperties>
</file>