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06B3AE-3FAE-4096-87FD-7B69C7FFC03D}" v="6" dt="2026-03-03T00:20:55.3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5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gmi, Anu" userId="5c67295c-0dba-4134-b5c5-57eb783de021" providerId="ADAL" clId="{30091271-C777-4F96-BE0B-9BED8E75F491}"/>
    <pc:docChg chg="undo custSel addSld delSld modSld">
      <pc:chgData name="Regmi, Anu" userId="5c67295c-0dba-4134-b5c5-57eb783de021" providerId="ADAL" clId="{30091271-C777-4F96-BE0B-9BED8E75F491}" dt="2026-03-03T00:40:41.561" v="2093" actId="5793"/>
      <pc:docMkLst>
        <pc:docMk/>
      </pc:docMkLst>
      <pc:sldChg chg="modSp new mod">
        <pc:chgData name="Regmi, Anu" userId="5c67295c-0dba-4134-b5c5-57eb783de021" providerId="ADAL" clId="{30091271-C777-4F96-BE0B-9BED8E75F491}" dt="2026-03-02T23:06:30.161" v="600" actId="20577"/>
        <pc:sldMkLst>
          <pc:docMk/>
          <pc:sldMk cId="667332017" sldId="256"/>
        </pc:sldMkLst>
        <pc:spChg chg="mod">
          <ac:chgData name="Regmi, Anu" userId="5c67295c-0dba-4134-b5c5-57eb783de021" providerId="ADAL" clId="{30091271-C777-4F96-BE0B-9BED8E75F491}" dt="2026-03-01T22:11:17.917" v="27" actId="20577"/>
          <ac:spMkLst>
            <pc:docMk/>
            <pc:sldMk cId="667332017" sldId="256"/>
            <ac:spMk id="2" creationId="{4F660153-086B-0D1A-CDE3-F46EED587B88}"/>
          </ac:spMkLst>
        </pc:spChg>
        <pc:spChg chg="mod">
          <ac:chgData name="Regmi, Anu" userId="5c67295c-0dba-4134-b5c5-57eb783de021" providerId="ADAL" clId="{30091271-C777-4F96-BE0B-9BED8E75F491}" dt="2026-03-02T23:06:30.161" v="600" actId="20577"/>
          <ac:spMkLst>
            <pc:docMk/>
            <pc:sldMk cId="667332017" sldId="256"/>
            <ac:spMk id="3" creationId="{22E3B5A2-2327-9B9A-88EE-47C96D8F9E26}"/>
          </ac:spMkLst>
        </pc:spChg>
      </pc:sldChg>
      <pc:sldChg chg="modSp new mod">
        <pc:chgData name="Regmi, Anu" userId="5c67295c-0dba-4134-b5c5-57eb783de021" providerId="ADAL" clId="{30091271-C777-4F96-BE0B-9BED8E75F491}" dt="2026-03-02T23:53:55.665" v="853" actId="20577"/>
        <pc:sldMkLst>
          <pc:docMk/>
          <pc:sldMk cId="1476791364" sldId="257"/>
        </pc:sldMkLst>
        <pc:spChg chg="mod">
          <ac:chgData name="Regmi, Anu" userId="5c67295c-0dba-4134-b5c5-57eb783de021" providerId="ADAL" clId="{30091271-C777-4F96-BE0B-9BED8E75F491}" dt="2026-03-02T22:12:57.090" v="70" actId="114"/>
          <ac:spMkLst>
            <pc:docMk/>
            <pc:sldMk cId="1476791364" sldId="257"/>
            <ac:spMk id="2" creationId="{C6676AE0-339E-4247-D269-8DE7231E1832}"/>
          </ac:spMkLst>
        </pc:spChg>
        <pc:spChg chg="mod">
          <ac:chgData name="Regmi, Anu" userId="5c67295c-0dba-4134-b5c5-57eb783de021" providerId="ADAL" clId="{30091271-C777-4F96-BE0B-9BED8E75F491}" dt="2026-03-02T23:53:55.665" v="853" actId="20577"/>
          <ac:spMkLst>
            <pc:docMk/>
            <pc:sldMk cId="1476791364" sldId="257"/>
            <ac:spMk id="3" creationId="{825B2EB5-83FB-6C27-8FE0-7A7C6B41FF22}"/>
          </ac:spMkLst>
        </pc:spChg>
      </pc:sldChg>
      <pc:sldChg chg="modSp new mod">
        <pc:chgData name="Regmi, Anu" userId="5c67295c-0dba-4134-b5c5-57eb783de021" providerId="ADAL" clId="{30091271-C777-4F96-BE0B-9BED8E75F491}" dt="2026-03-02T23:57:32.721" v="1040" actId="20577"/>
        <pc:sldMkLst>
          <pc:docMk/>
          <pc:sldMk cId="1517789548" sldId="258"/>
        </pc:sldMkLst>
        <pc:spChg chg="mod">
          <ac:chgData name="Regmi, Anu" userId="5c67295c-0dba-4134-b5c5-57eb783de021" providerId="ADAL" clId="{30091271-C777-4F96-BE0B-9BED8E75F491}" dt="2026-03-02T22:13:08.456" v="102" actId="20577"/>
          <ac:spMkLst>
            <pc:docMk/>
            <pc:sldMk cId="1517789548" sldId="258"/>
            <ac:spMk id="2" creationId="{E10129BF-21DE-EB18-962C-B5B85E7DDE43}"/>
          </ac:spMkLst>
        </pc:spChg>
        <pc:spChg chg="mod">
          <ac:chgData name="Regmi, Anu" userId="5c67295c-0dba-4134-b5c5-57eb783de021" providerId="ADAL" clId="{30091271-C777-4F96-BE0B-9BED8E75F491}" dt="2026-03-02T23:57:32.721" v="1040" actId="20577"/>
          <ac:spMkLst>
            <pc:docMk/>
            <pc:sldMk cId="1517789548" sldId="258"/>
            <ac:spMk id="3" creationId="{7D5399C7-05F4-C719-411F-BCBCA0457FF4}"/>
          </ac:spMkLst>
        </pc:spChg>
      </pc:sldChg>
      <pc:sldChg chg="modSp new mod">
        <pc:chgData name="Regmi, Anu" userId="5c67295c-0dba-4134-b5c5-57eb783de021" providerId="ADAL" clId="{30091271-C777-4F96-BE0B-9BED8E75F491}" dt="2026-03-03T00:06:32.844" v="1106" actId="27636"/>
        <pc:sldMkLst>
          <pc:docMk/>
          <pc:sldMk cId="598821332" sldId="259"/>
        </pc:sldMkLst>
        <pc:spChg chg="mod">
          <ac:chgData name="Regmi, Anu" userId="5c67295c-0dba-4134-b5c5-57eb783de021" providerId="ADAL" clId="{30091271-C777-4F96-BE0B-9BED8E75F491}" dt="2026-03-02T23:57:53.950" v="1081" actId="20577"/>
          <ac:spMkLst>
            <pc:docMk/>
            <pc:sldMk cId="598821332" sldId="259"/>
            <ac:spMk id="2" creationId="{2D817456-0288-24B0-9664-4BC86784F1A6}"/>
          </ac:spMkLst>
        </pc:spChg>
        <pc:spChg chg="mod">
          <ac:chgData name="Regmi, Anu" userId="5c67295c-0dba-4134-b5c5-57eb783de021" providerId="ADAL" clId="{30091271-C777-4F96-BE0B-9BED8E75F491}" dt="2026-03-03T00:06:32.844" v="1106" actId="27636"/>
          <ac:spMkLst>
            <pc:docMk/>
            <pc:sldMk cId="598821332" sldId="259"/>
            <ac:spMk id="3" creationId="{CC94702B-5304-7C6F-A5CB-001BED2FF7FD}"/>
          </ac:spMkLst>
        </pc:spChg>
      </pc:sldChg>
      <pc:sldChg chg="modSp new mod">
        <pc:chgData name="Regmi, Anu" userId="5c67295c-0dba-4134-b5c5-57eb783de021" providerId="ADAL" clId="{30091271-C777-4F96-BE0B-9BED8E75F491}" dt="2026-03-03T00:13:05.773" v="1218" actId="5793"/>
        <pc:sldMkLst>
          <pc:docMk/>
          <pc:sldMk cId="2904825768" sldId="260"/>
        </pc:sldMkLst>
        <pc:spChg chg="mod">
          <ac:chgData name="Regmi, Anu" userId="5c67295c-0dba-4134-b5c5-57eb783de021" providerId="ADAL" clId="{30091271-C777-4F96-BE0B-9BED8E75F491}" dt="2026-03-02T22:23:57.290" v="348" actId="313"/>
          <ac:spMkLst>
            <pc:docMk/>
            <pc:sldMk cId="2904825768" sldId="260"/>
            <ac:spMk id="2" creationId="{36B2CCB5-298D-19D7-9F9C-D9FC21219C05}"/>
          </ac:spMkLst>
        </pc:spChg>
        <pc:spChg chg="mod">
          <ac:chgData name="Regmi, Anu" userId="5c67295c-0dba-4134-b5c5-57eb783de021" providerId="ADAL" clId="{30091271-C777-4F96-BE0B-9BED8E75F491}" dt="2026-03-03T00:13:05.773" v="1218" actId="5793"/>
          <ac:spMkLst>
            <pc:docMk/>
            <pc:sldMk cId="2904825768" sldId="260"/>
            <ac:spMk id="3" creationId="{12C94F53-4090-0173-19D6-F823AA7A02EC}"/>
          </ac:spMkLst>
        </pc:spChg>
      </pc:sldChg>
      <pc:sldChg chg="modSp add del mod">
        <pc:chgData name="Regmi, Anu" userId="5c67295c-0dba-4134-b5c5-57eb783de021" providerId="ADAL" clId="{30091271-C777-4F96-BE0B-9BED8E75F491}" dt="2026-03-02T22:24:25.890" v="355" actId="2696"/>
        <pc:sldMkLst>
          <pc:docMk/>
          <pc:sldMk cId="943744895" sldId="261"/>
        </pc:sldMkLst>
        <pc:spChg chg="mod">
          <ac:chgData name="Regmi, Anu" userId="5c67295c-0dba-4134-b5c5-57eb783de021" providerId="ADAL" clId="{30091271-C777-4F96-BE0B-9BED8E75F491}" dt="2026-03-02T22:16:18.800" v="150" actId="20577"/>
          <ac:spMkLst>
            <pc:docMk/>
            <pc:sldMk cId="943744895" sldId="261"/>
            <ac:spMk id="2" creationId="{3C75837A-1EC5-E33F-BAE9-E41D7271767E}"/>
          </ac:spMkLst>
        </pc:spChg>
        <pc:spChg chg="mod">
          <ac:chgData name="Regmi, Anu" userId="5c67295c-0dba-4134-b5c5-57eb783de021" providerId="ADAL" clId="{30091271-C777-4F96-BE0B-9BED8E75F491}" dt="2026-03-02T22:18:23.364" v="320" actId="20577"/>
          <ac:spMkLst>
            <pc:docMk/>
            <pc:sldMk cId="943744895" sldId="261"/>
            <ac:spMk id="3" creationId="{D2F421E7-4137-3199-47B5-B7E1807E7834}"/>
          </ac:spMkLst>
        </pc:spChg>
      </pc:sldChg>
      <pc:sldChg chg="modSp new del mod">
        <pc:chgData name="Regmi, Anu" userId="5c67295c-0dba-4134-b5c5-57eb783de021" providerId="ADAL" clId="{30091271-C777-4F96-BE0B-9BED8E75F491}" dt="2026-03-03T00:15:42.576" v="1219" actId="47"/>
        <pc:sldMkLst>
          <pc:docMk/>
          <pc:sldMk cId="1510668831" sldId="261"/>
        </pc:sldMkLst>
        <pc:spChg chg="mod">
          <ac:chgData name="Regmi, Anu" userId="5c67295c-0dba-4134-b5c5-57eb783de021" providerId="ADAL" clId="{30091271-C777-4F96-BE0B-9BED8E75F491}" dt="2026-03-02T22:38:30.347" v="382" actId="313"/>
          <ac:spMkLst>
            <pc:docMk/>
            <pc:sldMk cId="1510668831" sldId="261"/>
            <ac:spMk id="2" creationId="{7AD4FE74-5671-63C4-D9A3-F28189959F99}"/>
          </ac:spMkLst>
        </pc:spChg>
      </pc:sldChg>
      <pc:sldChg chg="modSp new del mod">
        <pc:chgData name="Regmi, Anu" userId="5c67295c-0dba-4134-b5c5-57eb783de021" providerId="ADAL" clId="{30091271-C777-4F96-BE0B-9BED8E75F491}" dt="2026-03-03T00:15:45.482" v="1220" actId="47"/>
        <pc:sldMkLst>
          <pc:docMk/>
          <pc:sldMk cId="412583385" sldId="262"/>
        </pc:sldMkLst>
        <pc:spChg chg="mod">
          <ac:chgData name="Regmi, Anu" userId="5c67295c-0dba-4134-b5c5-57eb783de021" providerId="ADAL" clId="{30091271-C777-4F96-BE0B-9BED8E75F491}" dt="2026-03-02T22:44:31.081" v="409" actId="20577"/>
          <ac:spMkLst>
            <pc:docMk/>
            <pc:sldMk cId="412583385" sldId="262"/>
            <ac:spMk id="2" creationId="{9BFB5912-9307-FCA7-AB5B-B5E84A14CCEF}"/>
          </ac:spMkLst>
        </pc:spChg>
      </pc:sldChg>
      <pc:sldChg chg="modSp add del mod">
        <pc:chgData name="Regmi, Anu" userId="5c67295c-0dba-4134-b5c5-57eb783de021" providerId="ADAL" clId="{30091271-C777-4F96-BE0B-9BED8E75F491}" dt="2026-03-02T22:16:33.240" v="156" actId="47"/>
        <pc:sldMkLst>
          <pc:docMk/>
          <pc:sldMk cId="3058179956" sldId="262"/>
        </pc:sldMkLst>
        <pc:spChg chg="mod">
          <ac:chgData name="Regmi, Anu" userId="5c67295c-0dba-4134-b5c5-57eb783de021" providerId="ADAL" clId="{30091271-C777-4F96-BE0B-9BED8E75F491}" dt="2026-03-02T22:16:24.741" v="155" actId="20577"/>
          <ac:spMkLst>
            <pc:docMk/>
            <pc:sldMk cId="3058179956" sldId="262"/>
            <ac:spMk id="2" creationId="{5A636CA5-F7AD-9E94-E721-6E21D36255DB}"/>
          </ac:spMkLst>
        </pc:spChg>
      </pc:sldChg>
      <pc:sldChg chg="modSp new mod modNotesTx">
        <pc:chgData name="Regmi, Anu" userId="5c67295c-0dba-4134-b5c5-57eb783de021" providerId="ADAL" clId="{30091271-C777-4F96-BE0B-9BED8E75F491}" dt="2026-03-03T00:18:00.341" v="1297" actId="20577"/>
        <pc:sldMkLst>
          <pc:docMk/>
          <pc:sldMk cId="2984037822" sldId="263"/>
        </pc:sldMkLst>
        <pc:spChg chg="mod">
          <ac:chgData name="Regmi, Anu" userId="5c67295c-0dba-4134-b5c5-57eb783de021" providerId="ADAL" clId="{30091271-C777-4F96-BE0B-9BED8E75F491}" dt="2026-03-02T22:44:57.327" v="441" actId="313"/>
          <ac:spMkLst>
            <pc:docMk/>
            <pc:sldMk cId="2984037822" sldId="263"/>
            <ac:spMk id="2" creationId="{D046424B-75F2-716B-4445-8F54C009413D}"/>
          </ac:spMkLst>
        </pc:spChg>
        <pc:spChg chg="mod">
          <ac:chgData name="Regmi, Anu" userId="5c67295c-0dba-4134-b5c5-57eb783de021" providerId="ADAL" clId="{30091271-C777-4F96-BE0B-9BED8E75F491}" dt="2026-03-03T00:17:43.706" v="1266" actId="20577"/>
          <ac:spMkLst>
            <pc:docMk/>
            <pc:sldMk cId="2984037822" sldId="263"/>
            <ac:spMk id="3" creationId="{05C727BD-5BAD-A4A3-4E20-DE1663B9A10B}"/>
          </ac:spMkLst>
        </pc:spChg>
      </pc:sldChg>
      <pc:sldChg chg="modSp new mod modNotesTx">
        <pc:chgData name="Regmi, Anu" userId="5c67295c-0dba-4134-b5c5-57eb783de021" providerId="ADAL" clId="{30091271-C777-4F96-BE0B-9BED8E75F491}" dt="2026-03-03T00:21:09.941" v="1338" actId="20577"/>
        <pc:sldMkLst>
          <pc:docMk/>
          <pc:sldMk cId="201825576" sldId="264"/>
        </pc:sldMkLst>
        <pc:spChg chg="mod">
          <ac:chgData name="Regmi, Anu" userId="5c67295c-0dba-4134-b5c5-57eb783de021" providerId="ADAL" clId="{30091271-C777-4F96-BE0B-9BED8E75F491}" dt="2026-03-02T22:45:18.541" v="471" actId="20577"/>
          <ac:spMkLst>
            <pc:docMk/>
            <pc:sldMk cId="201825576" sldId="264"/>
            <ac:spMk id="2" creationId="{9539BAD4-A825-FB6A-21D3-35331AA14CAE}"/>
          </ac:spMkLst>
        </pc:spChg>
        <pc:spChg chg="mod">
          <ac:chgData name="Regmi, Anu" userId="5c67295c-0dba-4134-b5c5-57eb783de021" providerId="ADAL" clId="{30091271-C777-4F96-BE0B-9BED8E75F491}" dt="2026-03-03T00:21:01.008" v="1313" actId="20577"/>
          <ac:spMkLst>
            <pc:docMk/>
            <pc:sldMk cId="201825576" sldId="264"/>
            <ac:spMk id="3" creationId="{FCADB3BB-2A73-2675-31A2-3E3152403DC0}"/>
          </ac:spMkLst>
        </pc:spChg>
      </pc:sldChg>
      <pc:sldChg chg="modSp new mod modNotesTx">
        <pc:chgData name="Regmi, Anu" userId="5c67295c-0dba-4134-b5c5-57eb783de021" providerId="ADAL" clId="{30091271-C777-4F96-BE0B-9BED8E75F491}" dt="2026-03-03T00:40:33.780" v="2083" actId="313"/>
        <pc:sldMkLst>
          <pc:docMk/>
          <pc:sldMk cId="3559598376" sldId="265"/>
        </pc:sldMkLst>
        <pc:spChg chg="mod">
          <ac:chgData name="Regmi, Anu" userId="5c67295c-0dba-4134-b5c5-57eb783de021" providerId="ADAL" clId="{30091271-C777-4F96-BE0B-9BED8E75F491}" dt="2026-03-03T00:40:33.780" v="2083" actId="313"/>
          <ac:spMkLst>
            <pc:docMk/>
            <pc:sldMk cId="3559598376" sldId="265"/>
            <ac:spMk id="2" creationId="{9727A59D-DEE9-9882-2C39-45FFFD74D1F0}"/>
          </ac:spMkLst>
        </pc:spChg>
        <pc:spChg chg="mod">
          <ac:chgData name="Regmi, Anu" userId="5c67295c-0dba-4134-b5c5-57eb783de021" providerId="ADAL" clId="{30091271-C777-4F96-BE0B-9BED8E75F491}" dt="2026-03-03T00:26:29.863" v="1632" actId="20577"/>
          <ac:spMkLst>
            <pc:docMk/>
            <pc:sldMk cId="3559598376" sldId="265"/>
            <ac:spMk id="3" creationId="{6555C5DC-A28A-4E09-4832-E8A48864100B}"/>
          </ac:spMkLst>
        </pc:spChg>
      </pc:sldChg>
      <pc:sldChg chg="modSp new mod modNotesTx">
        <pc:chgData name="Regmi, Anu" userId="5c67295c-0dba-4134-b5c5-57eb783de021" providerId="ADAL" clId="{30091271-C777-4F96-BE0B-9BED8E75F491}" dt="2026-03-03T00:30:00.022" v="1730" actId="20577"/>
        <pc:sldMkLst>
          <pc:docMk/>
          <pc:sldMk cId="4284040125" sldId="266"/>
        </pc:sldMkLst>
        <pc:spChg chg="mod">
          <ac:chgData name="Regmi, Anu" userId="5c67295c-0dba-4134-b5c5-57eb783de021" providerId="ADAL" clId="{30091271-C777-4F96-BE0B-9BED8E75F491}" dt="2026-03-02T22:46:39.209" v="517" actId="20577"/>
          <ac:spMkLst>
            <pc:docMk/>
            <pc:sldMk cId="4284040125" sldId="266"/>
            <ac:spMk id="2" creationId="{62C5B040-D675-BE68-AF0B-15F61456D2AC}"/>
          </ac:spMkLst>
        </pc:spChg>
        <pc:spChg chg="mod">
          <ac:chgData name="Regmi, Anu" userId="5c67295c-0dba-4134-b5c5-57eb783de021" providerId="ADAL" clId="{30091271-C777-4F96-BE0B-9BED8E75F491}" dt="2026-03-03T00:30:00.022" v="1730" actId="20577"/>
          <ac:spMkLst>
            <pc:docMk/>
            <pc:sldMk cId="4284040125" sldId="266"/>
            <ac:spMk id="3" creationId="{2D82ACE4-6849-CB83-A833-7C5F7148B431}"/>
          </ac:spMkLst>
        </pc:spChg>
      </pc:sldChg>
      <pc:sldChg chg="modSp new del mod modNotesTx">
        <pc:chgData name="Regmi, Anu" userId="5c67295c-0dba-4134-b5c5-57eb783de021" providerId="ADAL" clId="{30091271-C777-4F96-BE0B-9BED8E75F491}" dt="2026-03-03T00:29:02.122" v="1633" actId="2696"/>
        <pc:sldMkLst>
          <pc:docMk/>
          <pc:sldMk cId="812694144" sldId="267"/>
        </pc:sldMkLst>
        <pc:spChg chg="mod">
          <ac:chgData name="Regmi, Anu" userId="5c67295c-0dba-4134-b5c5-57eb783de021" providerId="ADAL" clId="{30091271-C777-4F96-BE0B-9BED8E75F491}" dt="2026-03-02T22:47:01.751" v="545" actId="20577"/>
          <ac:spMkLst>
            <pc:docMk/>
            <pc:sldMk cId="812694144" sldId="267"/>
            <ac:spMk id="2" creationId="{51F3A768-B280-44A5-6554-B3838C6ADA76}"/>
          </ac:spMkLst>
        </pc:spChg>
      </pc:sldChg>
      <pc:sldChg chg="modSp new mod modNotesTx">
        <pc:chgData name="Regmi, Anu" userId="5c67295c-0dba-4134-b5c5-57eb783de021" providerId="ADAL" clId="{30091271-C777-4F96-BE0B-9BED8E75F491}" dt="2026-03-03T00:36:43.730" v="1874" actId="5793"/>
        <pc:sldMkLst>
          <pc:docMk/>
          <pc:sldMk cId="1635953621" sldId="268"/>
        </pc:sldMkLst>
        <pc:spChg chg="mod">
          <ac:chgData name="Regmi, Anu" userId="5c67295c-0dba-4134-b5c5-57eb783de021" providerId="ADAL" clId="{30091271-C777-4F96-BE0B-9BED8E75F491}" dt="2026-03-02T22:47:19.593" v="559" actId="20577"/>
          <ac:spMkLst>
            <pc:docMk/>
            <pc:sldMk cId="1635953621" sldId="268"/>
            <ac:spMk id="2" creationId="{D1163B38-9071-F0EE-AF5B-48A10C5BC332}"/>
          </ac:spMkLst>
        </pc:spChg>
        <pc:spChg chg="mod">
          <ac:chgData name="Regmi, Anu" userId="5c67295c-0dba-4134-b5c5-57eb783de021" providerId="ADAL" clId="{30091271-C777-4F96-BE0B-9BED8E75F491}" dt="2026-03-03T00:36:43.730" v="1874" actId="5793"/>
          <ac:spMkLst>
            <pc:docMk/>
            <pc:sldMk cId="1635953621" sldId="268"/>
            <ac:spMk id="3" creationId="{F01130F9-C639-4D9B-7DC6-66819CC7D9C1}"/>
          </ac:spMkLst>
        </pc:spChg>
      </pc:sldChg>
      <pc:sldChg chg="modSp new mod modNotesTx">
        <pc:chgData name="Regmi, Anu" userId="5c67295c-0dba-4134-b5c5-57eb783de021" providerId="ADAL" clId="{30091271-C777-4F96-BE0B-9BED8E75F491}" dt="2026-03-03T00:40:41.561" v="2093" actId="5793"/>
        <pc:sldMkLst>
          <pc:docMk/>
          <pc:sldMk cId="3175619485" sldId="269"/>
        </pc:sldMkLst>
        <pc:spChg chg="mod">
          <ac:chgData name="Regmi, Anu" userId="5c67295c-0dba-4134-b5c5-57eb783de021" providerId="ADAL" clId="{30091271-C777-4F96-BE0B-9BED8E75F491}" dt="2026-03-02T22:47:28.014" v="570" actId="20577"/>
          <ac:spMkLst>
            <pc:docMk/>
            <pc:sldMk cId="3175619485" sldId="269"/>
            <ac:spMk id="2" creationId="{F80B11FD-066A-20BB-5822-A52819290CC8}"/>
          </ac:spMkLst>
        </pc:spChg>
        <pc:spChg chg="mod">
          <ac:chgData name="Regmi, Anu" userId="5c67295c-0dba-4134-b5c5-57eb783de021" providerId="ADAL" clId="{30091271-C777-4F96-BE0B-9BED8E75F491}" dt="2026-03-03T00:40:41.561" v="2093" actId="5793"/>
          <ac:spMkLst>
            <pc:docMk/>
            <pc:sldMk cId="3175619485" sldId="269"/>
            <ac:spMk id="3" creationId="{1E727B70-3E6C-AFE8-9429-DBD5F8A73BB8}"/>
          </ac:spMkLst>
        </pc:spChg>
      </pc:sldChg>
      <pc:sldChg chg="modSp new mod">
        <pc:chgData name="Regmi, Anu" userId="5c67295c-0dba-4134-b5c5-57eb783de021" providerId="ADAL" clId="{30091271-C777-4F96-BE0B-9BED8E75F491}" dt="2026-03-03T00:40:19.954" v="2082" actId="20577"/>
        <pc:sldMkLst>
          <pc:docMk/>
          <pc:sldMk cId="632739991" sldId="270"/>
        </pc:sldMkLst>
        <pc:spChg chg="mod">
          <ac:chgData name="Regmi, Anu" userId="5c67295c-0dba-4134-b5c5-57eb783de021" providerId="ADAL" clId="{30091271-C777-4F96-BE0B-9BED8E75F491}" dt="2026-03-02T22:48:04.830" v="587" actId="20577"/>
          <ac:spMkLst>
            <pc:docMk/>
            <pc:sldMk cId="632739991" sldId="270"/>
            <ac:spMk id="2" creationId="{DEF625F6-AAE9-D920-BED3-6FB337457AC1}"/>
          </ac:spMkLst>
        </pc:spChg>
        <pc:spChg chg="mod">
          <ac:chgData name="Regmi, Anu" userId="5c67295c-0dba-4134-b5c5-57eb783de021" providerId="ADAL" clId="{30091271-C777-4F96-BE0B-9BED8E75F491}" dt="2026-03-03T00:40:19.954" v="2082" actId="20577"/>
          <ac:spMkLst>
            <pc:docMk/>
            <pc:sldMk cId="632739991" sldId="270"/>
            <ac:spMk id="3" creationId="{38B4B234-A4AB-7711-87F2-65BDCB4D63E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47CF3C-0ABF-FAD1-B238-BE9679AA14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437B00-B2CC-1F97-CDD5-1E761BB446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CA1C8-F467-4836-BAE7-4F08A9AC29D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B2322-19B0-E9F5-1E13-D16F3A68C49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D707F6-D2B4-05E2-3EAD-A68A088F99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16116-6FF6-46EC-981E-9F9C37440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03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BAED6-B88E-4F47-BBD2-5A4C20C7503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2513D-A951-46BC-BD42-321F667D1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67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Very short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513D-A951-46BC-BD42-321F667D12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0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Very short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513D-A951-46BC-BD42-321F667D12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34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Very short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513D-A951-46BC-BD42-321F667D12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89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depth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513D-A951-46BC-BD42-321F667D12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13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depth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513D-A951-46BC-BD42-321F667D12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21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depth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513D-A951-46BC-BD42-321F667D123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86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FD566-7C5C-6C89-6780-0B559DDDF8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AC704C-8676-982A-DA66-20A35B10DF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9E404-4A2E-41E7-3CBF-9A5CC7099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E70BB-8354-AD6A-03E4-FEA65CC04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8EB9F-04A5-2891-A73B-E8D3FFBA0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0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E791-945E-7905-B987-23DE584EB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364C54-121D-4A92-416F-955640A42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58243-CD78-BA30-CD09-4299F3E34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D9E2E-944A-E902-A9B6-1CC8BB122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F5928-ED3A-D55C-BC56-A8DC8E563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65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604B67-463E-830C-45D1-246CE19CF7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2B3727-0BF8-82B7-C11B-A8C77D304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378E5-0CF4-4049-8241-A2C8CF0C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96261-C6F4-C387-B014-9B11A2A45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D1A7B-9191-B2B1-93C9-FE9C763C4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6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F298D-6D23-AB66-AB56-BBE0C7598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63B00-6013-6953-41CD-5A97049A6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CEBBF-2D01-E25A-7D7C-9AF6E3E15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72B1A-CD12-1E86-B662-2CED2FC83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8A6E0-C575-81A7-4C55-FABA1ABF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8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1FA4-D84B-6F98-C3B2-C531F8C53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C60AE-4B87-ACE8-30BB-8E8DE376E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96285-11B9-4634-FB1B-7FCA23AB6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892F4-A6EC-0D1C-E99C-48F4EE66D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A4DB6-73A2-E01A-EFF1-CB5D74BD9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5C30A-273D-0006-9B81-CC436B066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F39E1-C4BC-4006-2E0C-9D8DA5DEB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21E04-2998-4E3D-9E25-0D0AE24CE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E8F83-50FB-D16B-58AB-72E6363E2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C6DCEA-3543-7375-2C0D-5E0ED8545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79355E-9CCC-9448-7F54-E698C3169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7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22370-D19A-2CC0-B6D7-CFB8A31B5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01296-4E83-D0CD-26ED-EEDB0F856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68890-6E59-C098-6F94-F3329F9E0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0299D7-6CAE-0840-901D-2A94B68C9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FFDBB7-CA11-C507-C168-765BBEE6E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70281E-7EB5-201C-481D-4E4C37565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C34C6F-E72D-34F9-BF45-BC3DEF988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079ECC-B164-4EED-92D8-D263135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2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59FD5-B5DA-A15E-EF04-D5D231265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6E5E46-C7A8-D279-94BD-F120B5FA0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3F9E87-D254-5074-8840-B95E7F3B0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C51D97-0B0B-9F64-7804-9DB506587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7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74146F-D3AF-78A8-BB28-D5FD85865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D88E92-ECD9-24B0-493F-838A162F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DC6AF-FFBE-B691-B3F7-09ED02BCF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40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6F8F4-EEEB-5F6C-087A-BC1B63CE5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95781-5430-A86D-7958-95C3185A4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70479-78F0-0334-671A-7D753CC11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72D89A-57C1-FAA6-5545-647D646F9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A213F-0329-A70D-9517-4907EDF49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64958-16B5-FFE7-8DEF-EE9CF5A63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51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462A-EAA1-DFD8-4CA7-2556C4DB0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4C1195-E1F7-861C-B6A6-4A6A71FCBB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AECE5-8171-2E62-C56C-051B45C4E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31DFFC-251C-55A6-8BFC-71B388124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14B7DA-E7B3-9500-AED6-ACA52E73B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7F56D-853E-0CB8-3F12-0915A6483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9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630E1-DB76-7F65-CABF-B275E2007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A6175-91D1-2D90-2346-9056E94DD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DC4A2-9B0F-C3BE-1E62-3BB5CE85C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D97390-938C-4AF2-9D53-CC517484B3D5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87E42-5D64-AD5B-2946-5150F3B45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9680C-D6D4-1B97-ABA9-6E2CE62AC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58D32E-C6EF-431C-BB90-AAE1E151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62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60153-086B-0D1A-CDE3-F46EED587B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Patterns and Matching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E3B5A2-2327-9B9A-88EE-47C96D8F9E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Anu Regmi</a:t>
            </a:r>
          </a:p>
        </p:txBody>
      </p:sp>
    </p:spTree>
    <p:extLst>
      <p:ext uri="{BB962C8B-B14F-4D97-AF65-F5344CB8AC3E}">
        <p14:creationId xmlns:p14="http://schemas.microsoft.com/office/powerpoint/2010/main" val="667332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63B38-9071-F0EE-AF5B-48A10C5BC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 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130F9-C639-4D9B-7DC6-66819CC7D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guards are if conditions on patterns</a:t>
            </a:r>
          </a:p>
          <a:p>
            <a:r>
              <a:rPr lang="en-US" dirty="0"/>
              <a:t>Adds an extra condition to a pattern</a:t>
            </a:r>
          </a:p>
          <a:p>
            <a:r>
              <a:rPr lang="en-US" dirty="0"/>
              <a:t>Filters the pattern – doesn’t change it</a:t>
            </a:r>
          </a:p>
          <a:p>
            <a:r>
              <a:rPr lang="en-US" dirty="0"/>
              <a:t>Examples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953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B11FD-066A-20BB-5822-A52819290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@ bindings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27B70-3E6C-AFE8-9429-DBD5F8A73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@ bindings store a value and match a pattern</a:t>
            </a:r>
          </a:p>
          <a:p>
            <a:r>
              <a:rPr lang="en-US" dirty="0"/>
              <a:t>Binds a whole value to a name whilst also matching part of it</a:t>
            </a:r>
          </a:p>
          <a:p>
            <a:r>
              <a:rPr lang="en-US" dirty="0"/>
              <a:t>Useful for when both original value and components are needed</a:t>
            </a:r>
          </a:p>
          <a:p>
            <a:r>
              <a:rPr lang="en-US"/>
              <a:t>Example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619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625F6-AAE9-D920-BED3-6FB33745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4B234-A4AB-7711-87F2-65BDCB4D6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Summary of what was covered</a:t>
            </a:r>
          </a:p>
        </p:txBody>
      </p:sp>
    </p:spTree>
    <p:extLst>
      <p:ext uri="{BB962C8B-B14F-4D97-AF65-F5344CB8AC3E}">
        <p14:creationId xmlns:p14="http://schemas.microsoft.com/office/powerpoint/2010/main" val="632739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76AE0-339E-4247-D269-8DE7231E1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Match</a:t>
            </a:r>
            <a:r>
              <a:rPr lang="en-US" dirty="0"/>
              <a:t>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B2EB5-83FB-6C27-8FE0-7A7C6B41F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Already seen in main textbook </a:t>
            </a:r>
            <a:r>
              <a:rPr lang="en-US" sz="2400" i="1" dirty="0"/>
              <a:t>Rust Programming A Practical Guide – ch3.1.3, ch5.3.3, ch5.4.3</a:t>
            </a:r>
          </a:p>
          <a:p>
            <a:r>
              <a:rPr lang="en-US" dirty="0"/>
              <a:t>Match statements allow you to compare a value against multiple patterns</a:t>
            </a:r>
          </a:p>
          <a:p>
            <a:r>
              <a:rPr lang="en-US" dirty="0"/>
              <a:t>Structure of a match arm</a:t>
            </a:r>
          </a:p>
          <a:p>
            <a:r>
              <a:rPr lang="en-US" dirty="0"/>
              <a:t>Range patterns and catch-all</a:t>
            </a:r>
          </a:p>
          <a:p>
            <a:r>
              <a:rPr lang="en-US" dirty="0"/>
              <a:t>Use of default arm</a:t>
            </a:r>
          </a:p>
          <a:p>
            <a:r>
              <a:rPr lang="en-US" dirty="0"/>
              <a:t>Simple examples</a:t>
            </a:r>
          </a:p>
        </p:txBody>
      </p:sp>
    </p:spTree>
    <p:extLst>
      <p:ext uri="{BB962C8B-B14F-4D97-AF65-F5344CB8AC3E}">
        <p14:creationId xmlns:p14="http://schemas.microsoft.com/office/powerpoint/2010/main" val="1476791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129BF-21DE-EB18-962C-B5B85E7DD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Patterns and matching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399C7-05F4-C719-411F-BCBCA0457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pattern describes the structure and shape of data</a:t>
            </a:r>
          </a:p>
          <a:p>
            <a:r>
              <a:rPr lang="en-US" dirty="0"/>
              <a:t>Matching checks whether a value fits the shape</a:t>
            </a:r>
          </a:p>
          <a:p>
            <a:r>
              <a:rPr lang="en-US" dirty="0"/>
              <a:t>Patterns appear across Rust and are not just used with match</a:t>
            </a:r>
          </a:p>
          <a:p>
            <a:r>
              <a:rPr lang="en-US" dirty="0"/>
              <a:t>Simple examples</a:t>
            </a:r>
          </a:p>
        </p:txBody>
      </p:sp>
    </p:spTree>
    <p:extLst>
      <p:ext uri="{BB962C8B-B14F-4D97-AF65-F5344CB8AC3E}">
        <p14:creationId xmlns:p14="http://schemas.microsoft.com/office/powerpoint/2010/main" val="151778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17456-0288-24B0-9664-4BC86784F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patterns and matching are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4702B-5304-7C6F-A5CB-001BED2FF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Control flow</a:t>
            </a:r>
          </a:p>
          <a:p>
            <a:pPr lvl="1"/>
            <a:r>
              <a:rPr lang="en-US" dirty="0"/>
              <a:t>Match arms</a:t>
            </a:r>
          </a:p>
          <a:p>
            <a:pPr lvl="1"/>
            <a:r>
              <a:rPr lang="en-US" dirty="0"/>
              <a:t>If let expressions</a:t>
            </a:r>
          </a:p>
          <a:p>
            <a:pPr lvl="1"/>
            <a:r>
              <a:rPr lang="en-US" dirty="0"/>
              <a:t>While let loops</a:t>
            </a:r>
          </a:p>
          <a:p>
            <a:pPr lvl="1"/>
            <a:r>
              <a:rPr lang="en-US" dirty="0"/>
              <a:t>Small example</a:t>
            </a:r>
          </a:p>
          <a:p>
            <a:r>
              <a:rPr lang="en-US" dirty="0"/>
              <a:t>Iteration</a:t>
            </a:r>
          </a:p>
          <a:p>
            <a:pPr lvl="1"/>
            <a:r>
              <a:rPr lang="en-US" dirty="0"/>
              <a:t>For loops</a:t>
            </a:r>
          </a:p>
          <a:p>
            <a:pPr lvl="1"/>
            <a:r>
              <a:rPr lang="en-US" dirty="0"/>
              <a:t>Small example</a:t>
            </a:r>
          </a:p>
          <a:p>
            <a:r>
              <a:rPr lang="en-US" dirty="0"/>
              <a:t>Bindings </a:t>
            </a:r>
          </a:p>
          <a:p>
            <a:pPr lvl="1"/>
            <a:r>
              <a:rPr lang="en-US" dirty="0"/>
              <a:t>Let statements</a:t>
            </a:r>
          </a:p>
          <a:p>
            <a:pPr lvl="1"/>
            <a:r>
              <a:rPr lang="en-US" dirty="0"/>
              <a:t>Function parameters</a:t>
            </a:r>
          </a:p>
          <a:p>
            <a:pPr lvl="1"/>
            <a:r>
              <a:rPr lang="en-US" dirty="0"/>
              <a:t>Small example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21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2CCB5-298D-19D7-9F9C-D9FC21219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Refutability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94F53-4090-0173-19D6-F823AA7A0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Refutable patterns can fail to match</a:t>
            </a:r>
          </a:p>
          <a:p>
            <a:r>
              <a:rPr lang="en-US" dirty="0"/>
              <a:t>Irrefutable will always match</a:t>
            </a:r>
          </a:p>
          <a:p>
            <a:r>
              <a:rPr lang="en-US" dirty="0"/>
              <a:t>Why this matters</a:t>
            </a:r>
          </a:p>
          <a:p>
            <a:r>
              <a:rPr lang="en-US" dirty="0"/>
              <a:t>Examples </a:t>
            </a:r>
          </a:p>
        </p:txBody>
      </p:sp>
    </p:spTree>
    <p:extLst>
      <p:ext uri="{BB962C8B-B14F-4D97-AF65-F5344CB8AC3E}">
        <p14:creationId xmlns:p14="http://schemas.microsoft.com/office/powerpoint/2010/main" val="2904825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6424B-75F2-716B-4445-8F54C0094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Literals and named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727BD-5BAD-A4A3-4E20-DE1663B9A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Literals and named variables basic examples</a:t>
            </a:r>
          </a:p>
        </p:txBody>
      </p:sp>
    </p:spTree>
    <p:extLst>
      <p:ext uri="{BB962C8B-B14F-4D97-AF65-F5344CB8AC3E}">
        <p14:creationId xmlns:p14="http://schemas.microsoft.com/office/powerpoint/2010/main" val="2984037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9BAD4-A825-FB6A-21D3-35331AA14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patterns and ranges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DB3BB-2A73-2675-31A2-3E3152403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patterns and ranges basic examples</a:t>
            </a:r>
          </a:p>
        </p:txBody>
      </p:sp>
    </p:spTree>
    <p:extLst>
      <p:ext uri="{BB962C8B-B14F-4D97-AF65-F5344CB8AC3E}">
        <p14:creationId xmlns:p14="http://schemas.microsoft.com/office/powerpoint/2010/main" val="201825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7A59D-DEE9-9882-2C39-45FFFD74D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Ignoring values in patterns - Wildcards and placeholders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5C5DC-A28A-4E09-4832-E8A488641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Wildcard matches any value without binding</a:t>
            </a:r>
          </a:p>
          <a:p>
            <a:r>
              <a:rPr lang="en-US" dirty="0"/>
              <a:t>Rest pattern – ignoring the rest of the structure</a:t>
            </a:r>
          </a:p>
          <a:p>
            <a:r>
              <a:rPr lang="en-US" dirty="0"/>
              <a:t>Show simple examples</a:t>
            </a:r>
          </a:p>
        </p:txBody>
      </p:sp>
    </p:spTree>
    <p:extLst>
      <p:ext uri="{BB962C8B-B14F-4D97-AF65-F5344CB8AC3E}">
        <p14:creationId xmlns:p14="http://schemas.microsoft.com/office/powerpoint/2010/main" val="3559598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5B040-D675-BE68-AF0B-15F61456D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De-structuring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2ACE4-6849-CB83-A833-7C5F7148B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Destructuring</a:t>
            </a:r>
            <a:r>
              <a:rPr lang="en-US" dirty="0"/>
              <a:t> means breaking values apart</a:t>
            </a:r>
          </a:p>
          <a:p>
            <a:r>
              <a:rPr lang="en-US" dirty="0"/>
              <a:t>Examples for each:</a:t>
            </a:r>
          </a:p>
          <a:p>
            <a:pPr lvl="1"/>
            <a:r>
              <a:rPr lang="en-US" dirty="0"/>
              <a:t>Tuples</a:t>
            </a:r>
          </a:p>
          <a:p>
            <a:pPr lvl="1"/>
            <a:r>
              <a:rPr lang="en-US" dirty="0"/>
              <a:t>Structs</a:t>
            </a:r>
          </a:p>
          <a:p>
            <a:pPr lvl="1"/>
            <a:r>
              <a:rPr lang="en-US" dirty="0"/>
              <a:t>Enums</a:t>
            </a:r>
          </a:p>
          <a:p>
            <a:pPr lvl="1"/>
            <a:r>
              <a:rPr lang="en-US" dirty="0"/>
              <a:t>Nested patterns</a:t>
            </a:r>
          </a:p>
          <a:p>
            <a:r>
              <a:rPr lang="en-US" dirty="0"/>
              <a:t>Wildcard and rest pattern can also be used for </a:t>
            </a:r>
            <a:r>
              <a:rPr lang="en-US" dirty="0" err="1"/>
              <a:t>destructuing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040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286</Words>
  <Application>Microsoft Office PowerPoint</Application>
  <PresentationFormat>Widescreen</PresentationFormat>
  <Paragraphs>72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Patterns and Matching</vt:lpstr>
      <vt:lpstr>Match recap</vt:lpstr>
      <vt:lpstr>Patterns and matching</vt:lpstr>
      <vt:lpstr>Where patterns and matching are used</vt:lpstr>
      <vt:lpstr>Refutability </vt:lpstr>
      <vt:lpstr>Literals and named variables</vt:lpstr>
      <vt:lpstr>Multiple patterns and ranges</vt:lpstr>
      <vt:lpstr>Ignoring values in patterns - Wildcards and placeholders</vt:lpstr>
      <vt:lpstr>De-structuring </vt:lpstr>
      <vt:lpstr>Match guards</vt:lpstr>
      <vt:lpstr>@ bindings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Regmi, Anu</dc:creator>
  <cp:lastModifiedBy>Regmi, Anu</cp:lastModifiedBy>
  <cp:revision>1</cp:revision>
  <dcterms:created xsi:type="dcterms:W3CDTF">2026-03-01T22:11:06Z</dcterms:created>
  <dcterms:modified xsi:type="dcterms:W3CDTF">2026-03-03T00:40:42Z</dcterms:modified>
</cp:coreProperties>
</file>