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4"/>
  </p:sldMasterIdLst>
  <p:notesMasterIdLst>
    <p:notesMasterId r:id="rId25"/>
  </p:notesMasterIdLst>
  <p:sldIdLst>
    <p:sldId id="256" r:id="rId5"/>
    <p:sldId id="258" r:id="rId6"/>
    <p:sldId id="257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 Cen MT" panose="020B0602020104020603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FD148-9898-4497-8C9F-57A2DEC72BBC}" v="1" dt="2021-02-24T16:38:09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9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29448-4AAC-4A98-8F33-79A29DBDE9A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04CA5-46DF-4B9D-8030-6D2AD6BA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way that immutable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mutablility</a:t>
            </a:r>
            <a:r>
              <a:rPr lang="en-US" dirty="0"/>
              <a:t>, 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immutablility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45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8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stack overflow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6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1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way that immutable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mutablility</a:t>
            </a:r>
            <a:r>
              <a:rPr lang="en-US" dirty="0"/>
              <a:t>, 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immutablility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3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way that immutable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mutablility</a:t>
            </a:r>
            <a:r>
              <a:rPr lang="en-US" dirty="0"/>
              <a:t>, 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immutablility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way that immutable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mutablility</a:t>
            </a:r>
            <a:r>
              <a:rPr lang="en-US" dirty="0"/>
              <a:t>, mutable objects can </a:t>
            </a:r>
            <a:r>
              <a:rPr lang="en-US" dirty="0" err="1"/>
              <a:t>inheirit</a:t>
            </a:r>
            <a:r>
              <a:rPr lang="en-US" dirty="0"/>
              <a:t> </a:t>
            </a:r>
            <a:r>
              <a:rPr lang="en-US" dirty="0" err="1"/>
              <a:t>immutablility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the advantage of innate getters and setters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allows you to check the setters to make sure the input is valid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4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 only Celsius is stored and when you ask for Fahrenheit you get the converted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04CA5-46DF-4B9D-8030-6D2AD6BA15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5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9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90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5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5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1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7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DDE3-D87E-4091-B841-CD41D4B67D0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D635-937F-4962-8A20-B7E1E76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74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1797-68BC-43C3-B1F1-2D117446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en-US" sz="5400" b="1" dirty="0"/>
              <a:t>Chapter 18</a:t>
            </a:r>
            <a:br>
              <a:rPr lang="en-US" sz="5400" dirty="0"/>
            </a:br>
            <a:r>
              <a:rPr lang="en-US" sz="5400" dirty="0"/>
              <a:t>Mutable Objects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4FB2A-5AC0-4CD1-9319-C79F22293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Connor May</a:t>
            </a:r>
          </a:p>
        </p:txBody>
      </p:sp>
    </p:spTree>
    <p:extLst>
      <p:ext uri="{BB962C8B-B14F-4D97-AF65-F5344CB8AC3E}">
        <p14:creationId xmlns:p14="http://schemas.microsoft.com/office/powerpoint/2010/main" val="28868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Getters and Setters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non-private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contains built in getters and setters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3D529-1F6F-41E4-9A8B-EB7E370C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48" y="2886214"/>
            <a:ext cx="681132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Getters and Setters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non-private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contains built in getters and setters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this boilerplate getter does not suit your needs, you can define 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Getters and Setters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177A6-84D1-420D-876E-FA1EDBC0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2" y="2752630"/>
            <a:ext cx="3648584" cy="1352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A639B-7AF8-404F-B9CC-BDCAAEB49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757" y="1436471"/>
            <a:ext cx="5806072" cy="40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Getters and Setters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F6BF6-BEB0-4892-8A90-78B83D6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349" y="1691349"/>
            <a:ext cx="5047301" cy="4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0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Getters and Setters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5A856-81DB-463D-A2C6-A00E9D41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94" y="1757129"/>
            <a:ext cx="8507012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 Objects with first class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Applying immutable functions to a mutable value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my mutable function, I can apply immutable functions to 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book has a simulation example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higher order functions are used as events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mutable class stores the results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5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way of giving someone more control over a aspect of your code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 of a DSL: Markdown language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Gives the user more control over what they can write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Scala: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&lt;variable&gt; &lt;function&gt; &lt;another variable&gt;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4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CF184-B541-46D5-90BC-3B4622BA9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2751" y="2834316"/>
            <a:ext cx="5363323" cy="2372056"/>
          </a:xfrm>
        </p:spPr>
      </p:pic>
    </p:spTree>
    <p:extLst>
      <p:ext uri="{BB962C8B-B14F-4D97-AF65-F5344CB8AC3E}">
        <p14:creationId xmlns:p14="http://schemas.microsoft.com/office/powerpoint/2010/main" val="88689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Improves readability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people to use your operators in their class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D9FAB8B-ADDE-4BF6-83D9-612FA089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49" y="3631708"/>
            <a:ext cx="5363323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Improves readability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people to use your operators in their class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Technically they are also just methods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Implicit classes must be defined inside of an object, class or trait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9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9526-0311-4EAF-BACD-DFA069E0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Mutable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89EC-E9CE-4929-B212-7DFAE215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Mutable Objects are related to Non-Mutable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Similar to Java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Uses preface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mutable variables inside classes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1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7EF12-1BEB-4437-B44A-D1E982B8E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38" y="2129367"/>
            <a:ext cx="6601746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Mutable objects will have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inherit mutability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Let's see some examples</a:t>
            </a:r>
          </a:p>
        </p:txBody>
      </p:sp>
    </p:spTree>
    <p:extLst>
      <p:ext uri="{BB962C8B-B14F-4D97-AF65-F5344CB8AC3E}">
        <p14:creationId xmlns:p14="http://schemas.microsoft.com/office/powerpoint/2010/main" val="116429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44183-0626-4720-8926-B98928D4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78" y="208017"/>
            <a:ext cx="7007644" cy="64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EFCD8C-FC89-4B39-9A30-C443A478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442483-0E4D-4920-A328-FAF48DFCF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5CB2A5-B399-49A3-8822-BB125FBF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37" y="690180"/>
            <a:ext cx="6963747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3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81369-D52E-42CB-88F7-36580217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300" y="380574"/>
            <a:ext cx="7316221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vs Mutable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Mutable objects may not be mutable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 mutable object extends an immutable object and doesn’t add immutability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3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vs Mutable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9305-6624-40F6-A74C-342D7242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Mutable objects may not be mutable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 mutable object extends an immutable object and doesn’t add immutability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1D4B8-D4A5-48FE-9601-45B1EB374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12" y="3777972"/>
            <a:ext cx="7330176" cy="27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323-1C18-44AF-98CB-B9E37473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vs Mutable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C93E5E-F7CE-49A9-A3C7-5F02EA664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8749" y="1752366"/>
            <a:ext cx="6811326" cy="3353268"/>
          </a:xfrm>
        </p:spPr>
      </p:pic>
    </p:spTree>
    <p:extLst>
      <p:ext uri="{BB962C8B-B14F-4D97-AF65-F5344CB8AC3E}">
        <p14:creationId xmlns:p14="http://schemas.microsoft.com/office/powerpoint/2010/main" val="2743615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A9DA83369DC4A80F637FF8D81DF34" ma:contentTypeVersion="12" ma:contentTypeDescription="Create a new document." ma:contentTypeScope="" ma:versionID="268820286f0125f938fe0a4577fa05b8">
  <xsd:schema xmlns:xsd="http://www.w3.org/2001/XMLSchema" xmlns:xs="http://www.w3.org/2001/XMLSchema" xmlns:p="http://schemas.microsoft.com/office/2006/metadata/properties" xmlns:ns3="2f19f731-4f1f-44cb-9bf9-597271f47755" xmlns:ns4="f707f56f-2869-4a3a-91df-91a37460eac9" targetNamespace="http://schemas.microsoft.com/office/2006/metadata/properties" ma:root="true" ma:fieldsID="bc1bf2da2bc901698a36496349fa7ded" ns3:_="" ns4:_="">
    <xsd:import namespace="2f19f731-4f1f-44cb-9bf9-597271f47755"/>
    <xsd:import namespace="f707f56f-2869-4a3a-91df-91a37460ea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9f731-4f1f-44cb-9bf9-597271f477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7f56f-2869-4a3a-91df-91a37460ea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A3BD79-DC26-4D3F-92FD-20FCD15E5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44D9AD-0120-44DF-9575-72EF9B7FF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19f731-4f1f-44cb-9bf9-597271f47755"/>
    <ds:schemaRef ds:uri="f707f56f-2869-4a3a-91df-91a37460e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49878D-BAD9-4DB8-B95D-D0FDE79D5DFE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707f56f-2869-4a3a-91df-91a37460eac9"/>
    <ds:schemaRef ds:uri="2f19f731-4f1f-44cb-9bf9-597271f477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164</TotalTime>
  <Words>406</Words>
  <Application>Microsoft Office PowerPoint</Application>
  <PresentationFormat>Widescreen</PresentationFormat>
  <Paragraphs>72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Tw Cen MT</vt:lpstr>
      <vt:lpstr>Courier New</vt:lpstr>
      <vt:lpstr>Calibri</vt:lpstr>
      <vt:lpstr>Arial</vt:lpstr>
      <vt:lpstr>Circuit</vt:lpstr>
      <vt:lpstr>Chapter 18 Mutable Objects</vt:lpstr>
      <vt:lpstr>What is a Mutable Object</vt:lpstr>
      <vt:lpstr>How to tell the difference</vt:lpstr>
      <vt:lpstr>PowerPoint Presentation</vt:lpstr>
      <vt:lpstr>PowerPoint Presentation</vt:lpstr>
      <vt:lpstr>PowerPoint Presentation</vt:lpstr>
      <vt:lpstr>Functional vs Mutable</vt:lpstr>
      <vt:lpstr>Functional vs Mutable</vt:lpstr>
      <vt:lpstr>Functional vs Mutable</vt:lpstr>
      <vt:lpstr>Getters and Setters</vt:lpstr>
      <vt:lpstr>Getters and Setters</vt:lpstr>
      <vt:lpstr>Getters and Setters</vt:lpstr>
      <vt:lpstr>Getters and Setters</vt:lpstr>
      <vt:lpstr>Getters and Setters</vt:lpstr>
      <vt:lpstr>Mutable  Objects with first class functions</vt:lpstr>
      <vt:lpstr>Domain specific languages</vt:lpstr>
      <vt:lpstr>Domain specific languages</vt:lpstr>
      <vt:lpstr>Domain specific languages</vt:lpstr>
      <vt:lpstr>Domain specific languages</vt:lpstr>
      <vt:lpstr>Domain specific languages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May</dc:creator>
  <cp:lastModifiedBy>Connor May</cp:lastModifiedBy>
  <cp:revision>13</cp:revision>
  <dcterms:created xsi:type="dcterms:W3CDTF">2021-02-24T14:05:10Z</dcterms:created>
  <dcterms:modified xsi:type="dcterms:W3CDTF">2021-02-24T16:50:04Z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0x01010049FA9DA83369DC4A80F637FF8D81DF34</vt:lpwstr>
  </property>
</Properties>
</file>