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/>
    <p:restoredTop sz="94665"/>
  </p:normalViewPr>
  <p:slideViewPr>
    <p:cSldViewPr snapToGrid="0" snapToObjects="1">
      <p:cViewPr varScale="1">
        <p:scale>
          <a:sx n="133" d="100"/>
          <a:sy n="133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Assertions &amp;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McGonagle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val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caught = intercept[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ArithmeticException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]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1 / 0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assert(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caught.getMessage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== “/ by zero”)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lass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extends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AnyFlatSpec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with Matchers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“A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UniformElement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 should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”have a width equal to the passed value” in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val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2, 3)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ele.width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should be (2)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6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Scala&gt; (new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).execute()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UniformElement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- Should have a width equal to the passed value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7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MustMatchers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esult must be &gt;= 0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ap must contain key ‘c’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Map(‘a’ -&gt; 1, ‘b’ - &gt; 2) did not contain ‘c’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specs2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702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o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bject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ElementSpecification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extends Specification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”A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UniformElement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” should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“have a width equal to the passed value” in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val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 =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2, 3)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ele.width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mus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be_==(2)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}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“throw an IAE if passed a negative width” in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-2, 3) must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thowA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IllegalArgumentException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 }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AnyFeatureSpec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702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TVSerSpec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extends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AnyFeatureSpec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with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GivenWhenThen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Feature(“TV power button”){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Scenario(“User presses power button when TV is off”)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	Given(“a TV set that is switched off”)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When(“the power button is pressed”)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	Then(“the TV should switch on”)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pending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	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 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ScalaCheck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702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extends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AnyWordSpec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with 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ScalaCheckProperyChecks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“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result” must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“have passed width” in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forAll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{ (w: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 =&gt;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    whenever(w &gt; 0)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     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w % 100, 3).width must equal (w % 100)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    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  }  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  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 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702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Nesting Suites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Manually or automatically nesting suites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Compile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$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scalac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–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cp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scalatest-app.jar:scala-xml.jar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TVSetSpec.scala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Run</a:t>
            </a:r>
          </a:p>
          <a:p>
            <a:pPr defTabSz="9144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$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scalac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–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cp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scalatest-app.jar:scala-xml.jar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defTabSz="91440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org.scalatest.run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TVSetSpec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70270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014" y="3073794"/>
            <a:ext cx="4908370" cy="3065646"/>
          </a:xfrm>
        </p:spPr>
      </p:pic>
    </p:spTree>
    <p:extLst>
      <p:ext uri="{BB962C8B-B14F-4D97-AF65-F5344CB8AC3E}">
        <p14:creationId xmlns:p14="http://schemas.microsoft.com/office/powerpoint/2010/main" val="18619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1" y="2723948"/>
            <a:ext cx="4769318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42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Val left = 10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0255" y="3349661"/>
            <a:ext cx="42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Val right = 10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0255" y="3697363"/>
            <a:ext cx="423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assert(num1 == num2)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21413" y="2728740"/>
            <a:ext cx="4724401" cy="31338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79834" y="3041649"/>
            <a:ext cx="423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 left = 10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79834" y="3349661"/>
            <a:ext cx="423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 right = 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93327" y="3697363"/>
            <a:ext cx="4234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assertResult</a:t>
            </a:r>
            <a:r>
              <a:rPr lang="en-US" dirty="0" smtClean="0"/>
              <a:t>(2){</a:t>
            </a:r>
          </a:p>
          <a:p>
            <a:endParaRPr lang="en-US" dirty="0" smtClean="0"/>
          </a:p>
          <a:p>
            <a:r>
              <a:rPr lang="en-US" dirty="0" smtClean="0"/>
              <a:t>Left - right</a:t>
            </a:r>
          </a:p>
          <a:p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1" y="2723948"/>
            <a:ext cx="4769318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42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Val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bruh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 10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0255" y="3349661"/>
            <a:ext cx="4239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Val moment = 8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0255" y="3697363"/>
            <a:ext cx="4239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assert(num1 == num2, 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Bruh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Sound Effect #2”)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21413" y="2728740"/>
            <a:ext cx="4724401" cy="31338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90720" y="3052535"/>
            <a:ext cx="4234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doublePos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r>
              <a:rPr lang="en-US" dirty="0" smtClean="0"/>
              <a:t> =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require(</a:t>
            </a:r>
            <a:r>
              <a:rPr lang="en-US" dirty="0" err="1" smtClean="0"/>
              <a:t>num</a:t>
            </a:r>
            <a:r>
              <a:rPr lang="en-US" dirty="0" smtClean="0"/>
              <a:t> &gt; 0)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num</a:t>
            </a:r>
            <a:r>
              <a:rPr lang="en-US" dirty="0" smtClean="0"/>
              <a:t> * 2 </a:t>
            </a:r>
          </a:p>
          <a:p>
            <a:r>
              <a:rPr lang="en-US" dirty="0" smtClean="0"/>
              <a:t>}  </a:t>
            </a:r>
          </a:p>
          <a:p>
            <a:r>
              <a:rPr lang="en-US" dirty="0" smtClean="0"/>
              <a:t>ensuring(</a:t>
            </a:r>
            <a:r>
              <a:rPr lang="en-US" dirty="0" err="1" smtClean="0"/>
              <a:t>num</a:t>
            </a:r>
            <a:r>
              <a:rPr lang="en-US" dirty="0" smtClean="0"/>
              <a:t> =&gt; </a:t>
            </a:r>
            <a:r>
              <a:rPr lang="en-US" dirty="0" err="1" smtClean="0"/>
              <a:t>num</a:t>
            </a:r>
            <a:r>
              <a:rPr lang="en-US" dirty="0" smtClean="0"/>
              <a:t> &gt;= 0 &amp;&amp; </a:t>
            </a:r>
          </a:p>
          <a:p>
            <a:r>
              <a:rPr lang="en-US" dirty="0" err="1" smtClean="0"/>
              <a:t>num</a:t>
            </a:r>
            <a:r>
              <a:rPr lang="en-US" dirty="0" smtClean="0"/>
              <a:t> % 2 == 0 )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2723946"/>
            <a:ext cx="4769318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4239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Junit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TestNG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21413" y="2728740"/>
            <a:ext cx="4724401" cy="31338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79834" y="3041649"/>
            <a:ext cx="4234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ScalaTest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specs2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ScalaCheck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81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ScalaTest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2394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90254" y="3041649"/>
            <a:ext cx="8955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org.scalatest.funsuite.AnyFunSuite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Import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Element.elem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Class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ElementSuite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Extends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AnyFunSuite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test(“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should have passed width”) {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val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2, 3)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assert(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ele.width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== 2)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498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cala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&gt; (new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ElementSuite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).execute()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ElementSuite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- Elem result should not have passed width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cala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&gt;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val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width = 3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Width: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= 3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scala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&gt; assert(width == 2)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org.scalatest.exceptions.TestFailedException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3 did not equal 2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cala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&gt; assert(List(1, 2, 3).contains(4))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o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rg.scalatest.exceptions.TestFailedException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assert(List(1, 2, 3).contains(4))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   |	 |  |  |  |        |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	   |    1  2  3  false    4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   List(1, 2, 3)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599" y="2755266"/>
            <a:ext cx="9601201" cy="31434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`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0255" y="3041649"/>
            <a:ext cx="869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assertThrows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[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IllegalArgumentException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] {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elem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(‘x’, -2, 3)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Expected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IllegalArgumentException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to be thrown,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	But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NegativeArraySizeException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was thrown.</a:t>
            </a:r>
          </a:p>
        </p:txBody>
      </p:sp>
      <p:sp>
        <p:nvSpPr>
          <p:cNvPr id="16" name="Content Placeholder 15"/>
          <p:cNvSpPr txBox="1">
            <a:spLocks noGrp="1"/>
          </p:cNvSpPr>
          <p:nvPr>
            <p:ph idx="1"/>
          </p:nvPr>
        </p:nvSpPr>
        <p:spPr>
          <a:xfrm>
            <a:off x="6248399" y="2755266"/>
            <a:ext cx="4724401" cy="36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1269</TotalTime>
  <Words>288</Words>
  <Application>Microsoft Macintosh PowerPoint</Application>
  <PresentationFormat>Widescreen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Courier</vt:lpstr>
      <vt:lpstr>Franklin Gothic Book</vt:lpstr>
      <vt:lpstr>Arial</vt:lpstr>
      <vt:lpstr>Crop</vt:lpstr>
      <vt:lpstr>Assertions &amp; Tests</vt:lpstr>
      <vt:lpstr>Assertions</vt:lpstr>
      <vt:lpstr>Assertions</vt:lpstr>
      <vt:lpstr>Testing</vt:lpstr>
      <vt:lpstr>ScalaTest</vt:lpstr>
      <vt:lpstr>Testing</vt:lpstr>
      <vt:lpstr>Testing</vt:lpstr>
      <vt:lpstr>Testing</vt:lpstr>
      <vt:lpstr>Testing</vt:lpstr>
      <vt:lpstr>Testing</vt:lpstr>
      <vt:lpstr>Testing</vt:lpstr>
      <vt:lpstr>Testing</vt:lpstr>
      <vt:lpstr>Matchers</vt:lpstr>
      <vt:lpstr>specs2</vt:lpstr>
      <vt:lpstr>AnyFeatureSpec</vt:lpstr>
      <vt:lpstr>ScalaCheck</vt:lpstr>
      <vt:lpstr>Organizing</vt:lpstr>
      <vt:lpstr>Organizing</vt:lpstr>
      <vt:lpstr>Questions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Assertions &amp; Tests</dc:title>
  <dc:creator>Thomas McGonagle</dc:creator>
  <cp:lastModifiedBy>Thomas McGonagle</cp:lastModifiedBy>
  <cp:revision>38</cp:revision>
  <dcterms:created xsi:type="dcterms:W3CDTF">2021-02-16T20:17:57Z</dcterms:created>
  <dcterms:modified xsi:type="dcterms:W3CDTF">2021-02-17T17:27:42Z</dcterms:modified>
</cp:coreProperties>
</file>