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20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d233463b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d233463b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d233463b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d233463b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d233463b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d233463b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d233463b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d233463b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d233463b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d233463b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233463b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233463b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d208cc8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d208cc8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d208cc8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d208cc8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d208cc89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d208cc89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d233463b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d233463b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xpressjs.com/" TargetMode="External"/><Relationship Id="rId3" Type="http://schemas.openxmlformats.org/officeDocument/2006/relationships/hyperlink" Target="https://en.wikipedia.org/wiki/Express.js?useskin=vector" TargetMode="External"/><Relationship Id="rId7" Type="http://schemas.openxmlformats.org/officeDocument/2006/relationships/hyperlink" Target="https://www.geeksforgeeks.org/steps-to-create-an-express-js-applica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ongodb.com/mean-stack" TargetMode="External"/><Relationship Id="rId5" Type="http://schemas.openxmlformats.org/officeDocument/2006/relationships/hyperlink" Target="https://github.com/expressjs/express" TargetMode="External"/><Relationship Id="rId4" Type="http://schemas.openxmlformats.org/officeDocument/2006/relationships/hyperlink" Target="https://www.npmjs.com/package/expres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js.com/en/starter/generato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8t4afb7qvd39.runkit.s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ln>
            <a:noFill/>
          </a:ln>
          <a:effectLst>
            <a:outerShdw blurRad="114300" dist="66675" dir="300000" algn="bl" rotWithShape="0">
              <a:srgbClr val="000000">
                <a:alpha val="85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Express.js</a:t>
            </a:r>
            <a:endParaRPr sz="49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Isaac Herbst, Tony Nguyen</a:t>
            </a:r>
            <a:endParaRPr dirty="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175" y="1477743"/>
            <a:ext cx="2935743" cy="1616670"/>
          </a:xfrm>
          <a:prstGeom prst="rect">
            <a:avLst/>
          </a:prstGeom>
          <a:noFill/>
          <a:ln>
            <a:noFill/>
          </a:ln>
          <a:effectLst>
            <a:outerShdw blurRad="1042988" dist="9525" dir="2820000" algn="bl" rotWithShape="0">
              <a:srgbClr val="000000">
                <a:alpha val="50000"/>
              </a:srgbClr>
            </a:outerShdw>
            <a:reflection stA="84000" endPos="21000" fadeDir="5400012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61E4-946C-463B-9FFD-D303C005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738725"/>
            <a:ext cx="4459789" cy="767700"/>
          </a:xfrm>
        </p:spPr>
        <p:txBody>
          <a:bodyPr>
            <a:normAutofit fontScale="90000"/>
          </a:bodyPr>
          <a:lstStyle/>
          <a:p>
            <a:r>
              <a:rPr lang="en-US" dirty="0"/>
              <a:t>Code demo with Handlebars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A9CD2-0024-44DD-8C6F-5F5A76EC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51" y="0"/>
            <a:ext cx="3670949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DC5A24-DC63-4FA7-97D3-5F8CB1D0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11014"/>
            <a:ext cx="5473051" cy="1029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7BB287-405C-4C76-AE05-550A1F21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0090"/>
            <a:ext cx="5473051" cy="10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of the popular frameworks are based on Express are some…</a:t>
            </a:r>
            <a:endParaRPr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Feather:</a:t>
            </a:r>
            <a:r>
              <a:rPr lang="en" sz="1500"/>
              <a:t> Builds prototypes in minutes and production ready real-time apps in days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ItemsAPI:</a:t>
            </a:r>
            <a:r>
              <a:rPr lang="en" sz="1500"/>
              <a:t> Searches the backend for web and mobile applications built on Express and Elasticsearch.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KeystoneJS:</a:t>
            </a:r>
            <a:r>
              <a:rPr lang="en" sz="1500"/>
              <a:t> Website and API Application Framework / CMS with an auto-generated React.js Admin UI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Poet:</a:t>
            </a:r>
            <a:r>
              <a:rPr lang="en" sz="1500"/>
              <a:t> Lightweight Markdown Blog Engine with instant pagination, tag and category views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And much more!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en.wikipedia.org/wiki/Express.js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npmjs.com/package/express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github.com/expressjs/express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mongodb.com/mean-stack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geeksforgeeks.org/steps-to-create-an-express-js-application/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expressjs.com</a:t>
            </a:r>
            <a:endParaRPr sz="2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04E6-7067-4001-8E0D-09EBED66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E642-D939-44C5-905F-48A8F360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Express.js is a server-side framework built on top of Node.js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Open-source and minimal with an extensive library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Widely considered a standard for back-end web development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075" y="-13513"/>
            <a:ext cx="3259924" cy="16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0095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Created Tj Holowaychuk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Initial release in November 16 2010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Quickly gained popularity for its server-side development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Acquired by Strongloop in June 2014, then by IBM in November 2015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February 2016, IBM added Express to the Node.js foundation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Used by IBM, Netflix, PayPal, Walmart, Fox Sports, Uber, and more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Has ~27 million weekly downloads</a:t>
            </a:r>
            <a:endParaRPr dirty="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350" y="0"/>
            <a:ext cx="1702575" cy="1702575"/>
          </a:xfrm>
          <a:prstGeom prst="rect">
            <a:avLst/>
          </a:prstGeom>
          <a:noFill/>
          <a:ln>
            <a:noFill/>
          </a:ln>
          <a:effectLst>
            <a:outerShdw blurRad="57150" dist="161925" dir="102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775" y="15375"/>
            <a:ext cx="1702575" cy="17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4750" y="3765325"/>
            <a:ext cx="1378175" cy="13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/>
              <a:t>MEAN Stack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Javascript framework for developing full-stack web applications</a:t>
            </a:r>
          </a:p>
          <a:p>
            <a:pPr lvl="0"/>
            <a:r>
              <a:rPr lang="en-US" dirty="0"/>
              <a:t>Components of the “full-stack” are client and server-side</a:t>
            </a:r>
          </a:p>
          <a:p>
            <a:pPr lvl="0"/>
            <a:r>
              <a:rPr lang="en-US" dirty="0"/>
              <a:t>Consists of MongoDB, Express.js, Angular (react/vue), and Node.js</a:t>
            </a:r>
          </a:p>
          <a:p>
            <a:pPr lvl="0"/>
            <a:r>
              <a:rPr lang="en-US" dirty="0"/>
              <a:t>Express.js is the framework used for handling server side tasks</a:t>
            </a: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50" y="0"/>
            <a:ext cx="2228850" cy="17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Easy to define HTTP methods, (GET, POST, PUT, DELETE, etc)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Error handling built in to the request response cycle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Template engines like Handlebars, Pug, and Swig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Provides a thin layer of fundamental web application features without obscuring Node.js features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 application generator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to quickly create an application skeleton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detail explanation,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en" sz="2500"/>
              <a:t>.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Basic Routing</a:t>
            </a:r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Determines how an application responds to a client request to a particular endpoint, which is a URI and a specific HTTP request method. Here are some simple routes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highlight>
                  <a:srgbClr val="F7F7F7"/>
                </a:highlight>
              </a:rPr>
              <a:t>Responds with Hello World! On the homepage:</a:t>
            </a:r>
            <a:endParaRPr dirty="0">
              <a:solidFill>
                <a:srgbClr val="000000"/>
              </a:solidFill>
              <a:highlight>
                <a:srgbClr val="F7F7F7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 dirty="0">
                <a:solidFill>
                  <a:srgbClr val="0077AA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'/'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req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res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A67F5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dirty="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res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 dirty="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'Hello World!'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 dirty="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9700" marR="1397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50" dirty="0">
              <a:solidFill>
                <a:srgbClr val="999999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Responds to POST requests on root route (/), the application’s home page: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 dirty="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post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'/'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req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res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A67F5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dirty="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res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 dirty="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dirty="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'Got a POST request'</a:t>
            </a: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 dirty="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9700" marR="1397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50" dirty="0">
              <a:solidFill>
                <a:srgbClr val="999999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Routing Cont.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Responds to a PUT request to the /user route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put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'/user'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req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res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67F5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res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'Got a PUT request at /user'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9700" marR="1397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50">
              <a:solidFill>
                <a:srgbClr val="999999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Responds to a DELETE request to the /user route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0077AA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delete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'/user'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req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res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A67F5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00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res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050">
                <a:solidFill>
                  <a:srgbClr val="DD4A68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send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99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'Got a DELETE request at /user'</a:t>
            </a: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00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39700" marR="1397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99999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50">
              <a:solidFill>
                <a:srgbClr val="999999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World!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code starts a server and listens on port 3000 for connections. The app responds with “Hello World!” for request to the root URL (/) or</a:t>
            </a:r>
            <a:r>
              <a:rPr lang="en" i="1">
                <a:solidFill>
                  <a:srgbClr val="000000"/>
                </a:solidFill>
              </a:rPr>
              <a:t> route.</a:t>
            </a:r>
            <a:r>
              <a:rPr lang="en" i="1"/>
              <a:t> </a:t>
            </a:r>
            <a:r>
              <a:rPr lang="en"/>
              <a:t>For every path, it will respond with a </a:t>
            </a:r>
            <a:r>
              <a:rPr lang="en" b="1">
                <a:solidFill>
                  <a:srgbClr val="000000"/>
                </a:solidFill>
              </a:rPr>
              <a:t>404 Not Found.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Output: </a:t>
            </a:r>
            <a:r>
              <a:rPr lang="en" sz="1100" u="sng">
                <a:latin typeface="Arial"/>
                <a:ea typeface="Arial"/>
                <a:cs typeface="Arial"/>
                <a:sym typeface="Arial"/>
                <a:hlinkClick r:id="rId3"/>
              </a:rPr>
              <a:t>Hello World!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224" y="0"/>
            <a:ext cx="5851776" cy="28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575</Words>
  <Application>Microsoft Office PowerPoint</Application>
  <PresentationFormat>On-screen Show (16:9)</PresentationFormat>
  <Paragraphs>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</vt:lpstr>
      <vt:lpstr>Courier New</vt:lpstr>
      <vt:lpstr>Material</vt:lpstr>
      <vt:lpstr>Express.js</vt:lpstr>
      <vt:lpstr>About</vt:lpstr>
      <vt:lpstr>History</vt:lpstr>
      <vt:lpstr>MEAN Stack</vt:lpstr>
      <vt:lpstr>Features</vt:lpstr>
      <vt:lpstr>Express application generator</vt:lpstr>
      <vt:lpstr>Basic Routing</vt:lpstr>
      <vt:lpstr>Basic Routing Cont.</vt:lpstr>
      <vt:lpstr>Hello World!</vt:lpstr>
      <vt:lpstr>Code demo with Handlebars</vt:lpstr>
      <vt:lpstr>Frameworks</vt:lpstr>
      <vt:lpstr>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Express.js</dc:title>
  <cp:lastModifiedBy>Isaac Herbst</cp:lastModifiedBy>
  <cp:revision>16</cp:revision>
  <dcterms:modified xsi:type="dcterms:W3CDTF">2023-10-20T00:30:40Z</dcterms:modified>
</cp:coreProperties>
</file>